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70" r:id="rId6"/>
    <p:sldId id="259" r:id="rId7"/>
    <p:sldId id="266" r:id="rId8"/>
    <p:sldId id="265" r:id="rId9"/>
    <p:sldId id="261" r:id="rId10"/>
    <p:sldId id="262" r:id="rId11"/>
    <p:sldId id="260" r:id="rId12"/>
    <p:sldId id="264" r:id="rId13"/>
    <p:sldId id="263" r:id="rId14"/>
    <p:sldId id="268" r:id="rId15"/>
    <p:sldId id="267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FDE143-3C8C-C0FC-2513-B32481C9C5BB}" v="158" dt="2025-08-25T14:35:50.7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ppalainen Reija" userId="S::reija.lappalainen@edukouvola.fi::b87dda53-112d-4582-b492-4da0d4c2793a" providerId="AD" clId="Web-{F069C7EC-2804-C142-327C-6D3C3345442A}"/>
    <pc:docChg chg="addSld modSld">
      <pc:chgData name="Lappalainen Reija" userId="S::reija.lappalainen@edukouvola.fi::b87dda53-112d-4582-b492-4da0d4c2793a" providerId="AD" clId="Web-{F069C7EC-2804-C142-327C-6D3C3345442A}" dt="2025-08-18T11:10:09.013" v="9"/>
      <pc:docMkLst>
        <pc:docMk/>
      </pc:docMkLst>
      <pc:sldChg chg="addSp modSp mod setBg">
        <pc:chgData name="Lappalainen Reija" userId="S::reija.lappalainen@edukouvola.fi::b87dda53-112d-4582-b492-4da0d4c2793a" providerId="AD" clId="Web-{F069C7EC-2804-C142-327C-6D3C3345442A}" dt="2025-08-18T11:09:18.965" v="0"/>
        <pc:sldMkLst>
          <pc:docMk/>
          <pc:sldMk cId="782385677" sldId="256"/>
        </pc:sldMkLst>
        <pc:spChg chg="mod">
          <ac:chgData name="Lappalainen Reija" userId="S::reija.lappalainen@edukouvola.fi::b87dda53-112d-4582-b492-4da0d4c2793a" providerId="AD" clId="Web-{F069C7EC-2804-C142-327C-6D3C3345442A}" dt="2025-08-18T11:09:18.965" v="0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Lappalainen Reija" userId="S::reija.lappalainen@edukouvola.fi::b87dda53-112d-4582-b492-4da0d4c2793a" providerId="AD" clId="Web-{F069C7EC-2804-C142-327C-6D3C3345442A}" dt="2025-08-18T11:09:18.965" v="0"/>
          <ac:spMkLst>
            <pc:docMk/>
            <pc:sldMk cId="782385677" sldId="256"/>
            <ac:spMk id="3" creationId="{00000000-0000-0000-0000-000000000000}"/>
          </ac:spMkLst>
        </pc:spChg>
        <pc:spChg chg="add">
          <ac:chgData name="Lappalainen Reija" userId="S::reija.lappalainen@edukouvola.fi::b87dda53-112d-4582-b492-4da0d4c2793a" providerId="AD" clId="Web-{F069C7EC-2804-C142-327C-6D3C3345442A}" dt="2025-08-18T11:09:18.965" v="0"/>
          <ac:spMkLst>
            <pc:docMk/>
            <pc:sldMk cId="782385677" sldId="256"/>
            <ac:spMk id="8" creationId="{A8DB9CD9-59B1-4D73-BC4C-98796A48EF9B}"/>
          </ac:spMkLst>
        </pc:spChg>
        <pc:spChg chg="add">
          <ac:chgData name="Lappalainen Reija" userId="S::reija.lappalainen@edukouvola.fi::b87dda53-112d-4582-b492-4da0d4c2793a" providerId="AD" clId="Web-{F069C7EC-2804-C142-327C-6D3C3345442A}" dt="2025-08-18T11:09:18.965" v="0"/>
          <ac:spMkLst>
            <pc:docMk/>
            <pc:sldMk cId="782385677" sldId="256"/>
            <ac:spMk id="10" creationId="{8874A6A9-41FF-4E33-AFA8-F9F81436A59E}"/>
          </ac:spMkLst>
        </pc:spChg>
        <pc:grpChg chg="add">
          <ac:chgData name="Lappalainen Reija" userId="S::reija.lappalainen@edukouvola.fi::b87dda53-112d-4582-b492-4da0d4c2793a" providerId="AD" clId="Web-{F069C7EC-2804-C142-327C-6D3C3345442A}" dt="2025-08-18T11:09:18.965" v="0"/>
          <ac:grpSpMkLst>
            <pc:docMk/>
            <pc:sldMk cId="782385677" sldId="256"/>
            <ac:grpSpMk id="12" creationId="{721D730E-1F97-4071-B143-B05E6D2599BC}"/>
          </ac:grpSpMkLst>
        </pc:grpChg>
      </pc:sldChg>
      <pc:sldChg chg="addSp modSp new mod setBg">
        <pc:chgData name="Lappalainen Reija" userId="S::reija.lappalainen@edukouvola.fi::b87dda53-112d-4582-b492-4da0d4c2793a" providerId="AD" clId="Web-{F069C7EC-2804-C142-327C-6D3C3345442A}" dt="2025-08-18T11:09:46.028" v="4"/>
        <pc:sldMkLst>
          <pc:docMk/>
          <pc:sldMk cId="2982249613" sldId="257"/>
        </pc:sldMkLst>
        <pc:spChg chg="mod">
          <ac:chgData name="Lappalainen Reija" userId="S::reija.lappalainen@edukouvola.fi::b87dda53-112d-4582-b492-4da0d4c2793a" providerId="AD" clId="Web-{F069C7EC-2804-C142-327C-6D3C3345442A}" dt="2025-08-18T11:09:46.028" v="4"/>
          <ac:spMkLst>
            <pc:docMk/>
            <pc:sldMk cId="2982249613" sldId="257"/>
            <ac:spMk id="2" creationId="{3BAE911B-44D3-A9AE-0912-9F055D54AF74}"/>
          </ac:spMkLst>
        </pc:spChg>
        <pc:spChg chg="add">
          <ac:chgData name="Lappalainen Reija" userId="S::reija.lappalainen@edukouvola.fi::b87dda53-112d-4582-b492-4da0d4c2793a" providerId="AD" clId="Web-{F069C7EC-2804-C142-327C-6D3C3345442A}" dt="2025-08-18T11:09:46.028" v="4"/>
          <ac:spMkLst>
            <pc:docMk/>
            <pc:sldMk cId="2982249613" sldId="257"/>
            <ac:spMk id="8" creationId="{4BC99CB9-DDAD-44A2-8A1C-E3AF4E72DF5C}"/>
          </ac:spMkLst>
        </pc:spChg>
        <pc:spChg chg="add">
          <ac:chgData name="Lappalainen Reija" userId="S::reija.lappalainen@edukouvola.fi::b87dda53-112d-4582-b492-4da0d4c2793a" providerId="AD" clId="Web-{F069C7EC-2804-C142-327C-6D3C3345442A}" dt="2025-08-18T11:09:46.028" v="4"/>
          <ac:spMkLst>
            <pc:docMk/>
            <pc:sldMk cId="2982249613" sldId="257"/>
            <ac:spMk id="10" creationId="{64053CBF-3932-45FF-8285-EE5146085F3A}"/>
          </ac:spMkLst>
        </pc:spChg>
        <pc:grpChg chg="add">
          <ac:chgData name="Lappalainen Reija" userId="S::reija.lappalainen@edukouvola.fi::b87dda53-112d-4582-b492-4da0d4c2793a" providerId="AD" clId="Web-{F069C7EC-2804-C142-327C-6D3C3345442A}" dt="2025-08-18T11:09:46.028" v="4"/>
          <ac:grpSpMkLst>
            <pc:docMk/>
            <pc:sldMk cId="2982249613" sldId="257"/>
            <ac:grpSpMk id="12" creationId="{2E751C04-BEA6-446B-A678-9C74819EBD4C}"/>
          </ac:grpSpMkLst>
        </pc:grpChg>
        <pc:grpChg chg="add">
          <ac:chgData name="Lappalainen Reija" userId="S::reija.lappalainen@edukouvola.fi::b87dda53-112d-4582-b492-4da0d4c2793a" providerId="AD" clId="Web-{F069C7EC-2804-C142-327C-6D3C3345442A}" dt="2025-08-18T11:09:46.028" v="4"/>
          <ac:grpSpMkLst>
            <pc:docMk/>
            <pc:sldMk cId="2982249613" sldId="257"/>
            <ac:grpSpMk id="18" creationId="{B63ACBA3-DEFD-4C6D-BBA0-64468FA99C2D}"/>
          </ac:grpSpMkLst>
        </pc:grpChg>
      </pc:sldChg>
      <pc:sldChg chg="addSp modSp new mod setBg">
        <pc:chgData name="Lappalainen Reija" userId="S::reija.lappalainen@edukouvola.fi::b87dda53-112d-4582-b492-4da0d4c2793a" providerId="AD" clId="Web-{F069C7EC-2804-C142-327C-6D3C3345442A}" dt="2025-08-18T11:09:52.356" v="5"/>
        <pc:sldMkLst>
          <pc:docMk/>
          <pc:sldMk cId="563234139" sldId="258"/>
        </pc:sldMkLst>
        <pc:spChg chg="mod">
          <ac:chgData name="Lappalainen Reija" userId="S::reija.lappalainen@edukouvola.fi::b87dda53-112d-4582-b492-4da0d4c2793a" providerId="AD" clId="Web-{F069C7EC-2804-C142-327C-6D3C3345442A}" dt="2025-08-18T11:09:52.356" v="5"/>
          <ac:spMkLst>
            <pc:docMk/>
            <pc:sldMk cId="563234139" sldId="258"/>
            <ac:spMk id="2" creationId="{6120A90D-FFC1-C2E6-F0B6-7E68D03CEC30}"/>
          </ac:spMkLst>
        </pc:spChg>
        <pc:spChg chg="mod">
          <ac:chgData name="Lappalainen Reija" userId="S::reija.lappalainen@edukouvola.fi::b87dda53-112d-4582-b492-4da0d4c2793a" providerId="AD" clId="Web-{F069C7EC-2804-C142-327C-6D3C3345442A}" dt="2025-08-18T11:09:52.356" v="5"/>
          <ac:spMkLst>
            <pc:docMk/>
            <pc:sldMk cId="563234139" sldId="258"/>
            <ac:spMk id="3" creationId="{4DD9C7B0-06C5-2000-ED9F-22CAA8793D10}"/>
          </ac:spMkLst>
        </pc:spChg>
        <pc:spChg chg="add">
          <ac:chgData name="Lappalainen Reija" userId="S::reija.lappalainen@edukouvola.fi::b87dda53-112d-4582-b492-4da0d4c2793a" providerId="AD" clId="Web-{F069C7EC-2804-C142-327C-6D3C3345442A}" dt="2025-08-18T11:09:52.356" v="5"/>
          <ac:spMkLst>
            <pc:docMk/>
            <pc:sldMk cId="563234139" sldId="258"/>
            <ac:spMk id="8" creationId="{4BC99CB9-DDAD-44A2-8A1C-E3AF4E72DF5C}"/>
          </ac:spMkLst>
        </pc:spChg>
        <pc:spChg chg="add">
          <ac:chgData name="Lappalainen Reija" userId="S::reija.lappalainen@edukouvola.fi::b87dda53-112d-4582-b492-4da0d4c2793a" providerId="AD" clId="Web-{F069C7EC-2804-C142-327C-6D3C3345442A}" dt="2025-08-18T11:09:52.356" v="5"/>
          <ac:spMkLst>
            <pc:docMk/>
            <pc:sldMk cId="563234139" sldId="258"/>
            <ac:spMk id="10" creationId="{64053CBF-3932-45FF-8285-EE5146085F3A}"/>
          </ac:spMkLst>
        </pc:spChg>
        <pc:grpChg chg="add">
          <ac:chgData name="Lappalainen Reija" userId="S::reija.lappalainen@edukouvola.fi::b87dda53-112d-4582-b492-4da0d4c2793a" providerId="AD" clId="Web-{F069C7EC-2804-C142-327C-6D3C3345442A}" dt="2025-08-18T11:09:52.356" v="5"/>
          <ac:grpSpMkLst>
            <pc:docMk/>
            <pc:sldMk cId="563234139" sldId="258"/>
            <ac:grpSpMk id="12" creationId="{2E751C04-BEA6-446B-A678-9C74819EBD4C}"/>
          </ac:grpSpMkLst>
        </pc:grpChg>
        <pc:grpChg chg="add">
          <ac:chgData name="Lappalainen Reija" userId="S::reija.lappalainen@edukouvola.fi::b87dda53-112d-4582-b492-4da0d4c2793a" providerId="AD" clId="Web-{F069C7EC-2804-C142-327C-6D3C3345442A}" dt="2025-08-18T11:09:52.356" v="5"/>
          <ac:grpSpMkLst>
            <pc:docMk/>
            <pc:sldMk cId="563234139" sldId="258"/>
            <ac:grpSpMk id="18" creationId="{B63ACBA3-DEFD-4C6D-BBA0-64468FA99C2D}"/>
          </ac:grpSpMkLst>
        </pc:grpChg>
      </pc:sldChg>
      <pc:sldChg chg="addSp modSp new mod setBg">
        <pc:chgData name="Lappalainen Reija" userId="S::reija.lappalainen@edukouvola.fi::b87dda53-112d-4582-b492-4da0d4c2793a" providerId="AD" clId="Web-{F069C7EC-2804-C142-327C-6D3C3345442A}" dt="2025-08-18T11:09:55.966" v="6"/>
        <pc:sldMkLst>
          <pc:docMk/>
          <pc:sldMk cId="3421389098" sldId="259"/>
        </pc:sldMkLst>
        <pc:spChg chg="mod">
          <ac:chgData name="Lappalainen Reija" userId="S::reija.lappalainen@edukouvola.fi::b87dda53-112d-4582-b492-4da0d4c2793a" providerId="AD" clId="Web-{F069C7EC-2804-C142-327C-6D3C3345442A}" dt="2025-08-18T11:09:55.966" v="6"/>
          <ac:spMkLst>
            <pc:docMk/>
            <pc:sldMk cId="3421389098" sldId="259"/>
            <ac:spMk id="2" creationId="{594E9B34-363F-28E3-D066-BAFDA59D2D08}"/>
          </ac:spMkLst>
        </pc:spChg>
        <pc:spChg chg="mod">
          <ac:chgData name="Lappalainen Reija" userId="S::reija.lappalainen@edukouvola.fi::b87dda53-112d-4582-b492-4da0d4c2793a" providerId="AD" clId="Web-{F069C7EC-2804-C142-327C-6D3C3345442A}" dt="2025-08-18T11:09:55.966" v="6"/>
          <ac:spMkLst>
            <pc:docMk/>
            <pc:sldMk cId="3421389098" sldId="259"/>
            <ac:spMk id="3" creationId="{B0903C60-FBA1-A9BC-5FF6-B5D8055D964F}"/>
          </ac:spMkLst>
        </pc:spChg>
        <pc:spChg chg="add">
          <ac:chgData name="Lappalainen Reija" userId="S::reija.lappalainen@edukouvola.fi::b87dda53-112d-4582-b492-4da0d4c2793a" providerId="AD" clId="Web-{F069C7EC-2804-C142-327C-6D3C3345442A}" dt="2025-08-18T11:09:55.966" v="6"/>
          <ac:spMkLst>
            <pc:docMk/>
            <pc:sldMk cId="3421389098" sldId="259"/>
            <ac:spMk id="8" creationId="{4BC99CB9-DDAD-44A2-8A1C-E3AF4E72DF5C}"/>
          </ac:spMkLst>
        </pc:spChg>
        <pc:spChg chg="add">
          <ac:chgData name="Lappalainen Reija" userId="S::reija.lappalainen@edukouvola.fi::b87dda53-112d-4582-b492-4da0d4c2793a" providerId="AD" clId="Web-{F069C7EC-2804-C142-327C-6D3C3345442A}" dt="2025-08-18T11:09:55.966" v="6"/>
          <ac:spMkLst>
            <pc:docMk/>
            <pc:sldMk cId="3421389098" sldId="259"/>
            <ac:spMk id="10" creationId="{64053CBF-3932-45FF-8285-EE5146085F3A}"/>
          </ac:spMkLst>
        </pc:spChg>
        <pc:grpChg chg="add">
          <ac:chgData name="Lappalainen Reija" userId="S::reija.lappalainen@edukouvola.fi::b87dda53-112d-4582-b492-4da0d4c2793a" providerId="AD" clId="Web-{F069C7EC-2804-C142-327C-6D3C3345442A}" dt="2025-08-18T11:09:55.966" v="6"/>
          <ac:grpSpMkLst>
            <pc:docMk/>
            <pc:sldMk cId="3421389098" sldId="259"/>
            <ac:grpSpMk id="12" creationId="{2E751C04-BEA6-446B-A678-9C74819EBD4C}"/>
          </ac:grpSpMkLst>
        </pc:grpChg>
        <pc:grpChg chg="add">
          <ac:chgData name="Lappalainen Reija" userId="S::reija.lappalainen@edukouvola.fi::b87dda53-112d-4582-b492-4da0d4c2793a" providerId="AD" clId="Web-{F069C7EC-2804-C142-327C-6D3C3345442A}" dt="2025-08-18T11:09:55.966" v="6"/>
          <ac:grpSpMkLst>
            <pc:docMk/>
            <pc:sldMk cId="3421389098" sldId="259"/>
            <ac:grpSpMk id="18" creationId="{B63ACBA3-DEFD-4C6D-BBA0-64468FA99C2D}"/>
          </ac:grpSpMkLst>
        </pc:grpChg>
      </pc:sldChg>
      <pc:sldChg chg="new">
        <pc:chgData name="Lappalainen Reija" userId="S::reija.lappalainen@edukouvola.fi::b87dda53-112d-4582-b492-4da0d4c2793a" providerId="AD" clId="Web-{F069C7EC-2804-C142-327C-6D3C3345442A}" dt="2025-08-18T11:10:01.310" v="7"/>
        <pc:sldMkLst>
          <pc:docMk/>
          <pc:sldMk cId="1786421163" sldId="260"/>
        </pc:sldMkLst>
      </pc:sldChg>
      <pc:sldChg chg="addSp modSp new mod setBg">
        <pc:chgData name="Lappalainen Reija" userId="S::reija.lappalainen@edukouvola.fi::b87dda53-112d-4582-b492-4da0d4c2793a" providerId="AD" clId="Web-{F069C7EC-2804-C142-327C-6D3C3345442A}" dt="2025-08-18T11:10:09.013" v="9"/>
        <pc:sldMkLst>
          <pc:docMk/>
          <pc:sldMk cId="770913831" sldId="261"/>
        </pc:sldMkLst>
        <pc:spChg chg="mod">
          <ac:chgData name="Lappalainen Reija" userId="S::reija.lappalainen@edukouvola.fi::b87dda53-112d-4582-b492-4da0d4c2793a" providerId="AD" clId="Web-{F069C7EC-2804-C142-327C-6D3C3345442A}" dt="2025-08-18T11:10:09.013" v="9"/>
          <ac:spMkLst>
            <pc:docMk/>
            <pc:sldMk cId="770913831" sldId="261"/>
            <ac:spMk id="2" creationId="{9139BD03-FC39-3B3B-B89C-B2975B50F376}"/>
          </ac:spMkLst>
        </pc:spChg>
        <pc:spChg chg="mod">
          <ac:chgData name="Lappalainen Reija" userId="S::reija.lappalainen@edukouvola.fi::b87dda53-112d-4582-b492-4da0d4c2793a" providerId="AD" clId="Web-{F069C7EC-2804-C142-327C-6D3C3345442A}" dt="2025-08-18T11:10:09.013" v="9"/>
          <ac:spMkLst>
            <pc:docMk/>
            <pc:sldMk cId="770913831" sldId="261"/>
            <ac:spMk id="3" creationId="{CC581436-FA74-BC7E-CAA3-D4E7992DD50F}"/>
          </ac:spMkLst>
        </pc:spChg>
        <pc:spChg chg="add">
          <ac:chgData name="Lappalainen Reija" userId="S::reija.lappalainen@edukouvola.fi::b87dda53-112d-4582-b492-4da0d4c2793a" providerId="AD" clId="Web-{F069C7EC-2804-C142-327C-6D3C3345442A}" dt="2025-08-18T11:10:09.013" v="9"/>
          <ac:spMkLst>
            <pc:docMk/>
            <pc:sldMk cId="770913831" sldId="261"/>
            <ac:spMk id="8" creationId="{4BC99CB9-DDAD-44A2-8A1C-E3AF4E72DF5C}"/>
          </ac:spMkLst>
        </pc:spChg>
        <pc:spChg chg="add">
          <ac:chgData name="Lappalainen Reija" userId="S::reija.lappalainen@edukouvola.fi::b87dda53-112d-4582-b492-4da0d4c2793a" providerId="AD" clId="Web-{F069C7EC-2804-C142-327C-6D3C3345442A}" dt="2025-08-18T11:10:09.013" v="9"/>
          <ac:spMkLst>
            <pc:docMk/>
            <pc:sldMk cId="770913831" sldId="261"/>
            <ac:spMk id="10" creationId="{64053CBF-3932-45FF-8285-EE5146085F3A}"/>
          </ac:spMkLst>
        </pc:spChg>
        <pc:grpChg chg="add">
          <ac:chgData name="Lappalainen Reija" userId="S::reija.lappalainen@edukouvola.fi::b87dda53-112d-4582-b492-4da0d4c2793a" providerId="AD" clId="Web-{F069C7EC-2804-C142-327C-6D3C3345442A}" dt="2025-08-18T11:10:09.013" v="9"/>
          <ac:grpSpMkLst>
            <pc:docMk/>
            <pc:sldMk cId="770913831" sldId="261"/>
            <ac:grpSpMk id="12" creationId="{2E751C04-BEA6-446B-A678-9C74819EBD4C}"/>
          </ac:grpSpMkLst>
        </pc:grpChg>
        <pc:grpChg chg="add">
          <ac:chgData name="Lappalainen Reija" userId="S::reija.lappalainen@edukouvola.fi::b87dda53-112d-4582-b492-4da0d4c2793a" providerId="AD" clId="Web-{F069C7EC-2804-C142-327C-6D3C3345442A}" dt="2025-08-18T11:10:09.013" v="9"/>
          <ac:grpSpMkLst>
            <pc:docMk/>
            <pc:sldMk cId="770913831" sldId="261"/>
            <ac:grpSpMk id="18" creationId="{B63ACBA3-DEFD-4C6D-BBA0-64468FA99C2D}"/>
          </ac:grpSpMkLst>
        </pc:grpChg>
      </pc:sldChg>
    </pc:docChg>
  </pc:docChgLst>
  <pc:docChgLst>
    <pc:chgData name="Lappalainen Reija" userId="S::reija.lappalainen@edukouvola.fi::b87dda53-112d-4582-b492-4da0d4c2793a" providerId="AD" clId="Web-{DCBDC829-1382-81AC-FC44-060A4F64DEFC}"/>
    <pc:docChg chg="modSld">
      <pc:chgData name="Lappalainen Reija" userId="S::reija.lappalainen@edukouvola.fi::b87dda53-112d-4582-b492-4da0d4c2793a" providerId="AD" clId="Web-{DCBDC829-1382-81AC-FC44-060A4F64DEFC}" dt="2025-08-22T06:38:59.715" v="84" actId="20577"/>
      <pc:docMkLst>
        <pc:docMk/>
      </pc:docMkLst>
      <pc:sldChg chg="modSp">
        <pc:chgData name="Lappalainen Reija" userId="S::reija.lappalainen@edukouvola.fi::b87dda53-112d-4582-b492-4da0d4c2793a" providerId="AD" clId="Web-{DCBDC829-1382-81AC-FC44-060A4F64DEFC}" dt="2025-08-22T06:36:32.677" v="8" actId="20577"/>
        <pc:sldMkLst>
          <pc:docMk/>
          <pc:sldMk cId="1786421163" sldId="260"/>
        </pc:sldMkLst>
        <pc:spChg chg="mod">
          <ac:chgData name="Lappalainen Reija" userId="S::reija.lappalainen@edukouvola.fi::b87dda53-112d-4582-b492-4da0d4c2793a" providerId="AD" clId="Web-{DCBDC829-1382-81AC-FC44-060A4F64DEFC}" dt="2025-08-22T06:36:32.677" v="8" actId="20577"/>
          <ac:spMkLst>
            <pc:docMk/>
            <pc:sldMk cId="1786421163" sldId="260"/>
            <ac:spMk id="3" creationId="{0F805631-08A4-341D-AD16-7C809BAC67CB}"/>
          </ac:spMkLst>
        </pc:spChg>
      </pc:sldChg>
      <pc:sldChg chg="modSp">
        <pc:chgData name="Lappalainen Reija" userId="S::reija.lappalainen@edukouvola.fi::b87dda53-112d-4582-b492-4da0d4c2793a" providerId="AD" clId="Web-{DCBDC829-1382-81AC-FC44-060A4F64DEFC}" dt="2025-08-22T06:36:24.270" v="4" actId="20577"/>
        <pc:sldMkLst>
          <pc:docMk/>
          <pc:sldMk cId="425431521" sldId="262"/>
        </pc:sldMkLst>
        <pc:spChg chg="mod">
          <ac:chgData name="Lappalainen Reija" userId="S::reija.lappalainen@edukouvola.fi::b87dda53-112d-4582-b492-4da0d4c2793a" providerId="AD" clId="Web-{DCBDC829-1382-81AC-FC44-060A4F64DEFC}" dt="2025-08-22T06:36:24.270" v="4" actId="20577"/>
          <ac:spMkLst>
            <pc:docMk/>
            <pc:sldMk cId="425431521" sldId="262"/>
            <ac:spMk id="3" creationId="{1AED6AC3-86C7-AC11-D345-680097D034FB}"/>
          </ac:spMkLst>
        </pc:spChg>
      </pc:sldChg>
      <pc:sldChg chg="modSp">
        <pc:chgData name="Lappalainen Reija" userId="S::reija.lappalainen@edukouvola.fi::b87dda53-112d-4582-b492-4da0d4c2793a" providerId="AD" clId="Web-{DCBDC829-1382-81AC-FC44-060A4F64DEFC}" dt="2025-08-22T06:37:07.632" v="18" actId="20577"/>
        <pc:sldMkLst>
          <pc:docMk/>
          <pc:sldMk cId="1799154904" sldId="263"/>
        </pc:sldMkLst>
        <pc:spChg chg="mod">
          <ac:chgData name="Lappalainen Reija" userId="S::reija.lappalainen@edukouvola.fi::b87dda53-112d-4582-b492-4da0d4c2793a" providerId="AD" clId="Web-{DCBDC829-1382-81AC-FC44-060A4F64DEFC}" dt="2025-08-22T06:37:07.632" v="18" actId="20577"/>
          <ac:spMkLst>
            <pc:docMk/>
            <pc:sldMk cId="1799154904" sldId="263"/>
            <ac:spMk id="3" creationId="{4E577585-9730-7FD1-F5E7-59F019547A1B}"/>
          </ac:spMkLst>
        </pc:spChg>
      </pc:sldChg>
      <pc:sldChg chg="modSp">
        <pc:chgData name="Lappalainen Reija" userId="S::reija.lappalainen@edukouvola.fi::b87dda53-112d-4582-b492-4da0d4c2793a" providerId="AD" clId="Web-{DCBDC829-1382-81AC-FC44-060A4F64DEFC}" dt="2025-08-22T06:36:48.678" v="14" actId="20577"/>
        <pc:sldMkLst>
          <pc:docMk/>
          <pc:sldMk cId="3329234342" sldId="264"/>
        </pc:sldMkLst>
        <pc:spChg chg="mod">
          <ac:chgData name="Lappalainen Reija" userId="S::reija.lappalainen@edukouvola.fi::b87dda53-112d-4582-b492-4da0d4c2793a" providerId="AD" clId="Web-{DCBDC829-1382-81AC-FC44-060A4F64DEFC}" dt="2025-08-22T06:36:48.678" v="14" actId="20577"/>
          <ac:spMkLst>
            <pc:docMk/>
            <pc:sldMk cId="3329234342" sldId="264"/>
            <ac:spMk id="3" creationId="{1AA5B26A-1B16-56C9-7A7A-ACB4D7F8080D}"/>
          </ac:spMkLst>
        </pc:spChg>
      </pc:sldChg>
      <pc:sldChg chg="modSp">
        <pc:chgData name="Lappalainen Reija" userId="S::reija.lappalainen@edukouvola.fi::b87dda53-112d-4582-b492-4da0d4c2793a" providerId="AD" clId="Web-{DCBDC829-1382-81AC-FC44-060A4F64DEFC}" dt="2025-08-22T06:35:50.034" v="0" actId="20577"/>
        <pc:sldMkLst>
          <pc:docMk/>
          <pc:sldMk cId="1936115712" sldId="265"/>
        </pc:sldMkLst>
        <pc:spChg chg="mod">
          <ac:chgData name="Lappalainen Reija" userId="S::reija.lappalainen@edukouvola.fi::b87dda53-112d-4582-b492-4da0d4c2793a" providerId="AD" clId="Web-{DCBDC829-1382-81AC-FC44-060A4F64DEFC}" dt="2025-08-22T06:35:50.034" v="0" actId="20577"/>
          <ac:spMkLst>
            <pc:docMk/>
            <pc:sldMk cId="1936115712" sldId="265"/>
            <ac:spMk id="3" creationId="{422492BC-F675-CF5A-9540-29D6711462E7}"/>
          </ac:spMkLst>
        </pc:spChg>
      </pc:sldChg>
      <pc:sldChg chg="modSp">
        <pc:chgData name="Lappalainen Reija" userId="S::reija.lappalainen@edukouvola.fi::b87dda53-112d-4582-b492-4da0d4c2793a" providerId="AD" clId="Web-{DCBDC829-1382-81AC-FC44-060A4F64DEFC}" dt="2025-08-22T06:38:59.715" v="84" actId="20577"/>
        <pc:sldMkLst>
          <pc:docMk/>
          <pc:sldMk cId="1224829117" sldId="267"/>
        </pc:sldMkLst>
        <pc:spChg chg="mod">
          <ac:chgData name="Lappalainen Reija" userId="S::reija.lappalainen@edukouvola.fi::b87dda53-112d-4582-b492-4da0d4c2793a" providerId="AD" clId="Web-{DCBDC829-1382-81AC-FC44-060A4F64DEFC}" dt="2025-08-22T06:38:48.840" v="81" actId="1076"/>
          <ac:spMkLst>
            <pc:docMk/>
            <pc:sldMk cId="1224829117" sldId="267"/>
            <ac:spMk id="2" creationId="{EB1DF285-5C66-F977-0A0B-F1F52BCB2784}"/>
          </ac:spMkLst>
        </pc:spChg>
        <pc:spChg chg="mod">
          <ac:chgData name="Lappalainen Reija" userId="S::reija.lappalainen@edukouvola.fi::b87dda53-112d-4582-b492-4da0d4c2793a" providerId="AD" clId="Web-{DCBDC829-1382-81AC-FC44-060A4F64DEFC}" dt="2025-08-22T06:38:59.715" v="84" actId="20577"/>
          <ac:spMkLst>
            <pc:docMk/>
            <pc:sldMk cId="1224829117" sldId="267"/>
            <ac:spMk id="3" creationId="{3AB193A2-9F07-9798-6A9D-F6B00407D379}"/>
          </ac:spMkLst>
        </pc:spChg>
      </pc:sldChg>
      <pc:sldChg chg="modSp">
        <pc:chgData name="Lappalainen Reija" userId="S::reija.lappalainen@edukouvola.fi::b87dda53-112d-4582-b492-4da0d4c2793a" providerId="AD" clId="Web-{DCBDC829-1382-81AC-FC44-060A4F64DEFC}" dt="2025-08-22T06:37:48.009" v="58" actId="20577"/>
        <pc:sldMkLst>
          <pc:docMk/>
          <pc:sldMk cId="492507569" sldId="268"/>
        </pc:sldMkLst>
        <pc:spChg chg="mod">
          <ac:chgData name="Lappalainen Reija" userId="S::reija.lappalainen@edukouvola.fi::b87dda53-112d-4582-b492-4da0d4c2793a" providerId="AD" clId="Web-{DCBDC829-1382-81AC-FC44-060A4F64DEFC}" dt="2025-08-22T06:37:48.009" v="58" actId="20577"/>
          <ac:spMkLst>
            <pc:docMk/>
            <pc:sldMk cId="492507569" sldId="268"/>
            <ac:spMk id="3" creationId="{CE5473B7-294E-CC52-2CA4-774BF4701AEA}"/>
          </ac:spMkLst>
        </pc:spChg>
      </pc:sldChg>
    </pc:docChg>
  </pc:docChgLst>
  <pc:docChgLst>
    <pc:chgData name="Lappalainen Reija" userId="S::reija.lappalainen@edukouvola.fi::b87dda53-112d-4582-b492-4da0d4c2793a" providerId="AD" clId="Web-{C33588F5-A686-E856-9F5E-2769F9A54E73}"/>
    <pc:docChg chg="addSld modSld sldOrd">
      <pc:chgData name="Lappalainen Reija" userId="S::reija.lappalainen@edukouvola.fi::b87dda53-112d-4582-b492-4da0d4c2793a" providerId="AD" clId="Web-{C33588F5-A686-E856-9F5E-2769F9A54E73}" dt="2025-08-18T12:04:10.313" v="1076"/>
      <pc:docMkLst>
        <pc:docMk/>
      </pc:docMkLst>
      <pc:sldChg chg="modSp">
        <pc:chgData name="Lappalainen Reija" userId="S::reija.lappalainen@edukouvola.fi::b87dda53-112d-4582-b492-4da0d4c2793a" providerId="AD" clId="Web-{C33588F5-A686-E856-9F5E-2769F9A54E73}" dt="2025-08-18T11:36:08.144" v="177" actId="20577"/>
        <pc:sldMkLst>
          <pc:docMk/>
          <pc:sldMk cId="782385677" sldId="256"/>
        </pc:sldMkLst>
        <pc:spChg chg="mod">
          <ac:chgData name="Lappalainen Reija" userId="S::reija.lappalainen@edukouvola.fi::b87dda53-112d-4582-b492-4da0d4c2793a" providerId="AD" clId="Web-{C33588F5-A686-E856-9F5E-2769F9A54E73}" dt="2025-08-18T11:13:36.902" v="10" actId="20577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Lappalainen Reija" userId="S::reija.lappalainen@edukouvola.fi::b87dda53-112d-4582-b492-4da0d4c2793a" providerId="AD" clId="Web-{C33588F5-A686-E856-9F5E-2769F9A54E73}" dt="2025-08-18T11:36:08.144" v="177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addSp delSp modSp">
        <pc:chgData name="Lappalainen Reija" userId="S::reija.lappalainen@edukouvola.fi::b87dda53-112d-4582-b492-4da0d4c2793a" providerId="AD" clId="Web-{C33588F5-A686-E856-9F5E-2769F9A54E73}" dt="2025-08-18T11:28:21.479" v="29" actId="1076"/>
        <pc:sldMkLst>
          <pc:docMk/>
          <pc:sldMk cId="2982249613" sldId="257"/>
        </pc:sldMkLst>
        <pc:spChg chg="mod">
          <ac:chgData name="Lappalainen Reija" userId="S::reija.lappalainen@edukouvola.fi::b87dda53-112d-4582-b492-4da0d4c2793a" providerId="AD" clId="Web-{C33588F5-A686-E856-9F5E-2769F9A54E73}" dt="2025-08-18T11:26:58.791" v="25" actId="1076"/>
          <ac:spMkLst>
            <pc:docMk/>
            <pc:sldMk cId="2982249613" sldId="257"/>
            <ac:spMk id="2" creationId="{3BAE911B-44D3-A9AE-0912-9F055D54AF74}"/>
          </ac:spMkLst>
        </pc:spChg>
        <pc:picChg chg="add mod ord">
          <ac:chgData name="Lappalainen Reija" userId="S::reija.lappalainen@edukouvola.fi::b87dda53-112d-4582-b492-4da0d4c2793a" providerId="AD" clId="Web-{C33588F5-A686-E856-9F5E-2769F9A54E73}" dt="2025-08-18T11:28:21.479" v="29" actId="1076"/>
          <ac:picMkLst>
            <pc:docMk/>
            <pc:sldMk cId="2982249613" sldId="257"/>
            <ac:picMk id="4" creationId="{EF80E2F4-9C30-C9CD-BD47-A765178D15E0}"/>
          </ac:picMkLst>
        </pc:picChg>
      </pc:sldChg>
      <pc:sldChg chg="modSp">
        <pc:chgData name="Lappalainen Reija" userId="S::reija.lappalainen@edukouvola.fi::b87dda53-112d-4582-b492-4da0d4c2793a" providerId="AD" clId="Web-{C33588F5-A686-E856-9F5E-2769F9A54E73}" dt="2025-08-18T11:30:12.028" v="50" actId="20577"/>
        <pc:sldMkLst>
          <pc:docMk/>
          <pc:sldMk cId="563234139" sldId="258"/>
        </pc:sldMkLst>
        <pc:spChg chg="mod">
          <ac:chgData name="Lappalainen Reija" userId="S::reija.lappalainen@edukouvola.fi::b87dda53-112d-4582-b492-4da0d4c2793a" providerId="AD" clId="Web-{C33588F5-A686-E856-9F5E-2769F9A54E73}" dt="2025-08-18T11:29:08.465" v="38" actId="20577"/>
          <ac:spMkLst>
            <pc:docMk/>
            <pc:sldMk cId="563234139" sldId="258"/>
            <ac:spMk id="2" creationId="{6120A90D-FFC1-C2E6-F0B6-7E68D03CEC30}"/>
          </ac:spMkLst>
        </pc:spChg>
        <pc:spChg chg="mod">
          <ac:chgData name="Lappalainen Reija" userId="S::reija.lappalainen@edukouvola.fi::b87dda53-112d-4582-b492-4da0d4c2793a" providerId="AD" clId="Web-{C33588F5-A686-E856-9F5E-2769F9A54E73}" dt="2025-08-18T11:30:12.028" v="50" actId="20577"/>
          <ac:spMkLst>
            <pc:docMk/>
            <pc:sldMk cId="563234139" sldId="258"/>
            <ac:spMk id="3" creationId="{4DD9C7B0-06C5-2000-ED9F-22CAA8793D10}"/>
          </ac:spMkLst>
        </pc:spChg>
      </pc:sldChg>
      <pc:sldChg chg="modSp">
        <pc:chgData name="Lappalainen Reija" userId="S::reija.lappalainen@edukouvola.fi::b87dda53-112d-4582-b492-4da0d4c2793a" providerId="AD" clId="Web-{C33588F5-A686-E856-9F5E-2769F9A54E73}" dt="2025-08-18T11:37:56.864" v="201" actId="14100"/>
        <pc:sldMkLst>
          <pc:docMk/>
          <pc:sldMk cId="3421389098" sldId="259"/>
        </pc:sldMkLst>
        <pc:spChg chg="mod">
          <ac:chgData name="Lappalainen Reija" userId="S::reija.lappalainen@edukouvola.fi::b87dda53-112d-4582-b492-4da0d4c2793a" providerId="AD" clId="Web-{C33588F5-A686-E856-9F5E-2769F9A54E73}" dt="2025-08-18T11:37:52.099" v="199" actId="1076"/>
          <ac:spMkLst>
            <pc:docMk/>
            <pc:sldMk cId="3421389098" sldId="259"/>
            <ac:spMk id="2" creationId="{594E9B34-363F-28E3-D066-BAFDA59D2D08}"/>
          </ac:spMkLst>
        </pc:spChg>
        <pc:spChg chg="mod">
          <ac:chgData name="Lappalainen Reija" userId="S::reija.lappalainen@edukouvola.fi::b87dda53-112d-4582-b492-4da0d4c2793a" providerId="AD" clId="Web-{C33588F5-A686-E856-9F5E-2769F9A54E73}" dt="2025-08-18T11:37:56.864" v="201" actId="14100"/>
          <ac:spMkLst>
            <pc:docMk/>
            <pc:sldMk cId="3421389098" sldId="259"/>
            <ac:spMk id="3" creationId="{B0903C60-FBA1-A9BC-5FF6-B5D8055D964F}"/>
          </ac:spMkLst>
        </pc:spChg>
      </pc:sldChg>
      <pc:sldChg chg="addSp modSp mod ord setBg">
        <pc:chgData name="Lappalainen Reija" userId="S::reija.lappalainen@edukouvola.fi::b87dda53-112d-4582-b492-4da0d4c2793a" providerId="AD" clId="Web-{C33588F5-A686-E856-9F5E-2769F9A54E73}" dt="2025-08-18T12:04:10.313" v="1076"/>
        <pc:sldMkLst>
          <pc:docMk/>
          <pc:sldMk cId="1786421163" sldId="260"/>
        </pc:sldMkLst>
        <pc:spChg chg="mod">
          <ac:chgData name="Lappalainen Reija" userId="S::reija.lappalainen@edukouvola.fi::b87dda53-112d-4582-b492-4da0d4c2793a" providerId="AD" clId="Web-{C33588F5-A686-E856-9F5E-2769F9A54E73}" dt="2025-08-18T11:38:39.443" v="211" actId="1076"/>
          <ac:spMkLst>
            <pc:docMk/>
            <pc:sldMk cId="1786421163" sldId="260"/>
            <ac:spMk id="2" creationId="{10EBB4E4-5C81-ADD5-15F8-774C328F03A7}"/>
          </ac:spMkLst>
        </pc:spChg>
        <pc:spChg chg="mod">
          <ac:chgData name="Lappalainen Reija" userId="S::reija.lappalainen@edukouvola.fi::b87dda53-112d-4582-b492-4da0d4c2793a" providerId="AD" clId="Web-{C33588F5-A686-E856-9F5E-2769F9A54E73}" dt="2025-08-18T11:40:03.913" v="270" actId="1076"/>
          <ac:spMkLst>
            <pc:docMk/>
            <pc:sldMk cId="1786421163" sldId="260"/>
            <ac:spMk id="3" creationId="{0F805631-08A4-341D-AD16-7C809BAC67CB}"/>
          </ac:spMkLst>
        </pc:spChg>
        <pc:spChg chg="add">
          <ac:chgData name="Lappalainen Reija" userId="S::reija.lappalainen@edukouvola.fi::b87dda53-112d-4582-b492-4da0d4c2793a" providerId="AD" clId="Web-{C33588F5-A686-E856-9F5E-2769F9A54E73}" dt="2025-08-18T11:35:01.565" v="160"/>
          <ac:spMkLst>
            <pc:docMk/>
            <pc:sldMk cId="1786421163" sldId="260"/>
            <ac:spMk id="8" creationId="{4BC99CB9-DDAD-44A2-8A1C-E3AF4E72DF5C}"/>
          </ac:spMkLst>
        </pc:spChg>
        <pc:spChg chg="add">
          <ac:chgData name="Lappalainen Reija" userId="S::reija.lappalainen@edukouvola.fi::b87dda53-112d-4582-b492-4da0d4c2793a" providerId="AD" clId="Web-{C33588F5-A686-E856-9F5E-2769F9A54E73}" dt="2025-08-18T11:35:01.565" v="160"/>
          <ac:spMkLst>
            <pc:docMk/>
            <pc:sldMk cId="1786421163" sldId="260"/>
            <ac:spMk id="10" creationId="{64053CBF-3932-45FF-8285-EE5146085F3A}"/>
          </ac:spMkLst>
        </pc:spChg>
        <pc:grpChg chg="add">
          <ac:chgData name="Lappalainen Reija" userId="S::reija.lappalainen@edukouvola.fi::b87dda53-112d-4582-b492-4da0d4c2793a" providerId="AD" clId="Web-{C33588F5-A686-E856-9F5E-2769F9A54E73}" dt="2025-08-18T11:35:01.565" v="160"/>
          <ac:grpSpMkLst>
            <pc:docMk/>
            <pc:sldMk cId="1786421163" sldId="260"/>
            <ac:grpSpMk id="12" creationId="{2E751C04-BEA6-446B-A678-9C74819EBD4C}"/>
          </ac:grpSpMkLst>
        </pc:grpChg>
        <pc:grpChg chg="add">
          <ac:chgData name="Lappalainen Reija" userId="S::reija.lappalainen@edukouvola.fi::b87dda53-112d-4582-b492-4da0d4c2793a" providerId="AD" clId="Web-{C33588F5-A686-E856-9F5E-2769F9A54E73}" dt="2025-08-18T11:35:01.565" v="160"/>
          <ac:grpSpMkLst>
            <pc:docMk/>
            <pc:sldMk cId="1786421163" sldId="260"/>
            <ac:grpSpMk id="18" creationId="{B63ACBA3-DEFD-4C6D-BBA0-64468FA99C2D}"/>
          </ac:grpSpMkLst>
        </pc:grpChg>
      </pc:sldChg>
      <pc:sldChg chg="modSp">
        <pc:chgData name="Lappalainen Reija" userId="S::reija.lappalainen@edukouvola.fi::b87dda53-112d-4582-b492-4da0d4c2793a" providerId="AD" clId="Web-{C33588F5-A686-E856-9F5E-2769F9A54E73}" dt="2025-08-18T11:49:20.314" v="526" actId="20577"/>
        <pc:sldMkLst>
          <pc:docMk/>
          <pc:sldMk cId="770913831" sldId="261"/>
        </pc:sldMkLst>
        <pc:spChg chg="mod">
          <ac:chgData name="Lappalainen Reija" userId="S::reija.lappalainen@edukouvola.fi::b87dda53-112d-4582-b492-4da0d4c2793a" providerId="AD" clId="Web-{C33588F5-A686-E856-9F5E-2769F9A54E73}" dt="2025-08-18T11:48:06.640" v="453" actId="20577"/>
          <ac:spMkLst>
            <pc:docMk/>
            <pc:sldMk cId="770913831" sldId="261"/>
            <ac:spMk id="2" creationId="{9139BD03-FC39-3B3B-B89C-B2975B50F376}"/>
          </ac:spMkLst>
        </pc:spChg>
        <pc:spChg chg="mod">
          <ac:chgData name="Lappalainen Reija" userId="S::reija.lappalainen@edukouvola.fi::b87dda53-112d-4582-b492-4da0d4c2793a" providerId="AD" clId="Web-{C33588F5-A686-E856-9F5E-2769F9A54E73}" dt="2025-08-18T11:49:20.314" v="526" actId="20577"/>
          <ac:spMkLst>
            <pc:docMk/>
            <pc:sldMk cId="770913831" sldId="261"/>
            <ac:spMk id="3" creationId="{CC581436-FA74-BC7E-CAA3-D4E7992DD50F}"/>
          </ac:spMkLst>
        </pc:spChg>
      </pc:sldChg>
      <pc:sldChg chg="addSp modSp new mod setBg">
        <pc:chgData name="Lappalainen Reija" userId="S::reija.lappalainen@edukouvola.fi::b87dda53-112d-4582-b492-4da0d4c2793a" providerId="AD" clId="Web-{C33588F5-A686-E856-9F5E-2769F9A54E73}" dt="2025-08-18T11:51:55.535" v="643" actId="20577"/>
        <pc:sldMkLst>
          <pc:docMk/>
          <pc:sldMk cId="425431521" sldId="262"/>
        </pc:sldMkLst>
        <pc:spChg chg="mod">
          <ac:chgData name="Lappalainen Reija" userId="S::reija.lappalainen@edukouvola.fi::b87dda53-112d-4582-b492-4da0d4c2793a" providerId="AD" clId="Web-{C33588F5-A686-E856-9F5E-2769F9A54E73}" dt="2025-08-18T11:49:49.361" v="532" actId="14100"/>
          <ac:spMkLst>
            <pc:docMk/>
            <pc:sldMk cId="425431521" sldId="262"/>
            <ac:spMk id="2" creationId="{A1B6FD8E-5489-7062-1831-0B995C955B62}"/>
          </ac:spMkLst>
        </pc:spChg>
        <pc:spChg chg="mod">
          <ac:chgData name="Lappalainen Reija" userId="S::reija.lappalainen@edukouvola.fi::b87dda53-112d-4582-b492-4da0d4c2793a" providerId="AD" clId="Web-{C33588F5-A686-E856-9F5E-2769F9A54E73}" dt="2025-08-18T11:51:55.535" v="643" actId="20577"/>
          <ac:spMkLst>
            <pc:docMk/>
            <pc:sldMk cId="425431521" sldId="262"/>
            <ac:spMk id="3" creationId="{1AED6AC3-86C7-AC11-D345-680097D034FB}"/>
          </ac:spMkLst>
        </pc:spChg>
        <pc:spChg chg="add">
          <ac:chgData name="Lappalainen Reija" userId="S::reija.lappalainen@edukouvola.fi::b87dda53-112d-4582-b492-4da0d4c2793a" providerId="AD" clId="Web-{C33588F5-A686-E856-9F5E-2769F9A54E73}" dt="2025-08-18T11:35:35.956" v="167"/>
          <ac:spMkLst>
            <pc:docMk/>
            <pc:sldMk cId="425431521" sldId="262"/>
            <ac:spMk id="8" creationId="{4BC99CB9-DDAD-44A2-8A1C-E3AF4E72DF5C}"/>
          </ac:spMkLst>
        </pc:spChg>
        <pc:spChg chg="add">
          <ac:chgData name="Lappalainen Reija" userId="S::reija.lappalainen@edukouvola.fi::b87dda53-112d-4582-b492-4da0d4c2793a" providerId="AD" clId="Web-{C33588F5-A686-E856-9F5E-2769F9A54E73}" dt="2025-08-18T11:35:35.956" v="167"/>
          <ac:spMkLst>
            <pc:docMk/>
            <pc:sldMk cId="425431521" sldId="262"/>
            <ac:spMk id="10" creationId="{64053CBF-3932-45FF-8285-EE5146085F3A}"/>
          </ac:spMkLst>
        </pc:spChg>
        <pc:grpChg chg="add">
          <ac:chgData name="Lappalainen Reija" userId="S::reija.lappalainen@edukouvola.fi::b87dda53-112d-4582-b492-4da0d4c2793a" providerId="AD" clId="Web-{C33588F5-A686-E856-9F5E-2769F9A54E73}" dt="2025-08-18T11:35:35.956" v="167"/>
          <ac:grpSpMkLst>
            <pc:docMk/>
            <pc:sldMk cId="425431521" sldId="262"/>
            <ac:grpSpMk id="12" creationId="{2E751C04-BEA6-446B-A678-9C74819EBD4C}"/>
          </ac:grpSpMkLst>
        </pc:grpChg>
        <pc:grpChg chg="add">
          <ac:chgData name="Lappalainen Reija" userId="S::reija.lappalainen@edukouvola.fi::b87dda53-112d-4582-b492-4da0d4c2793a" providerId="AD" clId="Web-{C33588F5-A686-E856-9F5E-2769F9A54E73}" dt="2025-08-18T11:35:35.956" v="167"/>
          <ac:grpSpMkLst>
            <pc:docMk/>
            <pc:sldMk cId="425431521" sldId="262"/>
            <ac:grpSpMk id="18" creationId="{B63ACBA3-DEFD-4C6D-BBA0-64468FA99C2D}"/>
          </ac:grpSpMkLst>
        </pc:grpChg>
      </pc:sldChg>
      <pc:sldChg chg="addSp modSp new mod ord setBg">
        <pc:chgData name="Lappalainen Reija" userId="S::reija.lappalainen@edukouvola.fi::b87dda53-112d-4582-b492-4da0d4c2793a" providerId="AD" clId="Web-{C33588F5-A686-E856-9F5E-2769F9A54E73}" dt="2025-08-18T12:03:50.391" v="1075"/>
        <pc:sldMkLst>
          <pc:docMk/>
          <pc:sldMk cId="1799154904" sldId="263"/>
        </pc:sldMkLst>
        <pc:spChg chg="mod">
          <ac:chgData name="Lappalainen Reija" userId="S::reija.lappalainen@edukouvola.fi::b87dda53-112d-4582-b492-4da0d4c2793a" providerId="AD" clId="Web-{C33588F5-A686-E856-9F5E-2769F9A54E73}" dt="2025-08-18T11:52:19.582" v="654" actId="1076"/>
          <ac:spMkLst>
            <pc:docMk/>
            <pc:sldMk cId="1799154904" sldId="263"/>
            <ac:spMk id="2" creationId="{C487E171-BE65-B5B2-9D69-322B482CD5A6}"/>
          </ac:spMkLst>
        </pc:spChg>
        <pc:spChg chg="mod">
          <ac:chgData name="Lappalainen Reija" userId="S::reija.lappalainen@edukouvola.fi::b87dda53-112d-4582-b492-4da0d4c2793a" providerId="AD" clId="Web-{C33588F5-A686-E856-9F5E-2769F9A54E73}" dt="2025-08-18T11:55:08.382" v="734" actId="20577"/>
          <ac:spMkLst>
            <pc:docMk/>
            <pc:sldMk cId="1799154904" sldId="263"/>
            <ac:spMk id="3" creationId="{4E577585-9730-7FD1-F5E7-59F019547A1B}"/>
          </ac:spMkLst>
        </pc:spChg>
        <pc:spChg chg="add">
          <ac:chgData name="Lappalainen Reija" userId="S::reija.lappalainen@edukouvola.fi::b87dda53-112d-4582-b492-4da0d4c2793a" providerId="AD" clId="Web-{C33588F5-A686-E856-9F5E-2769F9A54E73}" dt="2025-08-18T11:35:39.456" v="168"/>
          <ac:spMkLst>
            <pc:docMk/>
            <pc:sldMk cId="1799154904" sldId="263"/>
            <ac:spMk id="8" creationId="{4BC99CB9-DDAD-44A2-8A1C-E3AF4E72DF5C}"/>
          </ac:spMkLst>
        </pc:spChg>
        <pc:spChg chg="add">
          <ac:chgData name="Lappalainen Reija" userId="S::reija.lappalainen@edukouvola.fi::b87dda53-112d-4582-b492-4da0d4c2793a" providerId="AD" clId="Web-{C33588F5-A686-E856-9F5E-2769F9A54E73}" dt="2025-08-18T11:35:39.456" v="168"/>
          <ac:spMkLst>
            <pc:docMk/>
            <pc:sldMk cId="1799154904" sldId="263"/>
            <ac:spMk id="10" creationId="{64053CBF-3932-45FF-8285-EE5146085F3A}"/>
          </ac:spMkLst>
        </pc:spChg>
        <pc:grpChg chg="add">
          <ac:chgData name="Lappalainen Reija" userId="S::reija.lappalainen@edukouvola.fi::b87dda53-112d-4582-b492-4da0d4c2793a" providerId="AD" clId="Web-{C33588F5-A686-E856-9F5E-2769F9A54E73}" dt="2025-08-18T11:35:39.456" v="168"/>
          <ac:grpSpMkLst>
            <pc:docMk/>
            <pc:sldMk cId="1799154904" sldId="263"/>
            <ac:grpSpMk id="12" creationId="{2E751C04-BEA6-446B-A678-9C74819EBD4C}"/>
          </ac:grpSpMkLst>
        </pc:grpChg>
        <pc:grpChg chg="add">
          <ac:chgData name="Lappalainen Reija" userId="S::reija.lappalainen@edukouvola.fi::b87dda53-112d-4582-b492-4da0d4c2793a" providerId="AD" clId="Web-{C33588F5-A686-E856-9F5E-2769F9A54E73}" dt="2025-08-18T11:35:39.456" v="168"/>
          <ac:grpSpMkLst>
            <pc:docMk/>
            <pc:sldMk cId="1799154904" sldId="263"/>
            <ac:grpSpMk id="18" creationId="{B63ACBA3-DEFD-4C6D-BBA0-64468FA99C2D}"/>
          </ac:grpSpMkLst>
        </pc:grpChg>
      </pc:sldChg>
      <pc:sldChg chg="addSp modSp new mod ord setBg">
        <pc:chgData name="Lappalainen Reija" userId="S::reija.lappalainen@edukouvola.fi::b87dda53-112d-4582-b492-4da0d4c2793a" providerId="AD" clId="Web-{C33588F5-A686-E856-9F5E-2769F9A54E73}" dt="2025-08-18T12:03:20.859" v="1073"/>
        <pc:sldMkLst>
          <pc:docMk/>
          <pc:sldMk cId="3329234342" sldId="264"/>
        </pc:sldMkLst>
        <pc:spChg chg="mod">
          <ac:chgData name="Lappalainen Reija" userId="S::reija.lappalainen@edukouvola.fi::b87dda53-112d-4582-b492-4da0d4c2793a" providerId="AD" clId="Web-{C33588F5-A686-E856-9F5E-2769F9A54E73}" dt="2025-08-18T11:42:52.494" v="347" actId="20577"/>
          <ac:spMkLst>
            <pc:docMk/>
            <pc:sldMk cId="3329234342" sldId="264"/>
            <ac:spMk id="2" creationId="{2F957A3F-9F16-773C-E692-CF33CC70ADFA}"/>
          </ac:spMkLst>
        </pc:spChg>
        <pc:spChg chg="mod">
          <ac:chgData name="Lappalainen Reija" userId="S::reija.lappalainen@edukouvola.fi::b87dda53-112d-4582-b492-4da0d4c2793a" providerId="AD" clId="Web-{C33588F5-A686-E856-9F5E-2769F9A54E73}" dt="2025-08-18T11:43:06.229" v="350" actId="1076"/>
          <ac:spMkLst>
            <pc:docMk/>
            <pc:sldMk cId="3329234342" sldId="264"/>
            <ac:spMk id="3" creationId="{1AA5B26A-1B16-56C9-7A7A-ACB4D7F8080D}"/>
          </ac:spMkLst>
        </pc:spChg>
        <pc:spChg chg="add">
          <ac:chgData name="Lappalainen Reija" userId="S::reija.lappalainen@edukouvola.fi::b87dda53-112d-4582-b492-4da0d4c2793a" providerId="AD" clId="Web-{C33588F5-A686-E856-9F5E-2769F9A54E73}" dt="2025-08-18T11:35:25.190" v="165"/>
          <ac:spMkLst>
            <pc:docMk/>
            <pc:sldMk cId="3329234342" sldId="264"/>
            <ac:spMk id="8" creationId="{4BC99CB9-DDAD-44A2-8A1C-E3AF4E72DF5C}"/>
          </ac:spMkLst>
        </pc:spChg>
        <pc:spChg chg="add">
          <ac:chgData name="Lappalainen Reija" userId="S::reija.lappalainen@edukouvola.fi::b87dda53-112d-4582-b492-4da0d4c2793a" providerId="AD" clId="Web-{C33588F5-A686-E856-9F5E-2769F9A54E73}" dt="2025-08-18T11:35:25.190" v="165"/>
          <ac:spMkLst>
            <pc:docMk/>
            <pc:sldMk cId="3329234342" sldId="264"/>
            <ac:spMk id="10" creationId="{64053CBF-3932-45FF-8285-EE5146085F3A}"/>
          </ac:spMkLst>
        </pc:spChg>
        <pc:grpChg chg="add">
          <ac:chgData name="Lappalainen Reija" userId="S::reija.lappalainen@edukouvola.fi::b87dda53-112d-4582-b492-4da0d4c2793a" providerId="AD" clId="Web-{C33588F5-A686-E856-9F5E-2769F9A54E73}" dt="2025-08-18T11:35:25.190" v="165"/>
          <ac:grpSpMkLst>
            <pc:docMk/>
            <pc:sldMk cId="3329234342" sldId="264"/>
            <ac:grpSpMk id="12" creationId="{2E751C04-BEA6-446B-A678-9C74819EBD4C}"/>
          </ac:grpSpMkLst>
        </pc:grpChg>
        <pc:grpChg chg="add">
          <ac:chgData name="Lappalainen Reija" userId="S::reija.lappalainen@edukouvola.fi::b87dda53-112d-4582-b492-4da0d4c2793a" providerId="AD" clId="Web-{C33588F5-A686-E856-9F5E-2769F9A54E73}" dt="2025-08-18T11:35:25.190" v="165"/>
          <ac:grpSpMkLst>
            <pc:docMk/>
            <pc:sldMk cId="3329234342" sldId="264"/>
            <ac:grpSpMk id="18" creationId="{B63ACBA3-DEFD-4C6D-BBA0-64468FA99C2D}"/>
          </ac:grpSpMkLst>
        </pc:grpChg>
      </pc:sldChg>
      <pc:sldChg chg="addSp modSp new mod setBg">
        <pc:chgData name="Lappalainen Reija" userId="S::reija.lappalainen@edukouvola.fi::b87dda53-112d-4582-b492-4da0d4c2793a" providerId="AD" clId="Web-{C33588F5-A686-E856-9F5E-2769F9A54E73}" dt="2025-08-18T11:47:41.359" v="447" actId="14100"/>
        <pc:sldMkLst>
          <pc:docMk/>
          <pc:sldMk cId="1936115712" sldId="265"/>
        </pc:sldMkLst>
        <pc:spChg chg="mod">
          <ac:chgData name="Lappalainen Reija" userId="S::reija.lappalainen@edukouvola.fi::b87dda53-112d-4582-b492-4da0d4c2793a" providerId="AD" clId="Web-{C33588F5-A686-E856-9F5E-2769F9A54E73}" dt="2025-08-18T11:47:41.359" v="447" actId="14100"/>
          <ac:spMkLst>
            <pc:docMk/>
            <pc:sldMk cId="1936115712" sldId="265"/>
            <ac:spMk id="2" creationId="{B09120BF-E08A-9785-8D83-A485BC07CAF1}"/>
          </ac:spMkLst>
        </pc:spChg>
        <pc:spChg chg="mod">
          <ac:chgData name="Lappalainen Reija" userId="S::reija.lappalainen@edukouvola.fi::b87dda53-112d-4582-b492-4da0d4c2793a" providerId="AD" clId="Web-{C33588F5-A686-E856-9F5E-2769F9A54E73}" dt="2025-08-18T11:47:38.781" v="446" actId="20577"/>
          <ac:spMkLst>
            <pc:docMk/>
            <pc:sldMk cId="1936115712" sldId="265"/>
            <ac:spMk id="3" creationId="{422492BC-F675-CF5A-9540-29D6711462E7}"/>
          </ac:spMkLst>
        </pc:spChg>
        <pc:spChg chg="add">
          <ac:chgData name="Lappalainen Reija" userId="S::reija.lappalainen@edukouvola.fi::b87dda53-112d-4582-b492-4da0d4c2793a" providerId="AD" clId="Web-{C33588F5-A686-E856-9F5E-2769F9A54E73}" dt="2025-08-18T11:35:31.503" v="166"/>
          <ac:spMkLst>
            <pc:docMk/>
            <pc:sldMk cId="1936115712" sldId="265"/>
            <ac:spMk id="8" creationId="{4BC99CB9-DDAD-44A2-8A1C-E3AF4E72DF5C}"/>
          </ac:spMkLst>
        </pc:spChg>
        <pc:spChg chg="add">
          <ac:chgData name="Lappalainen Reija" userId="S::reija.lappalainen@edukouvola.fi::b87dda53-112d-4582-b492-4da0d4c2793a" providerId="AD" clId="Web-{C33588F5-A686-E856-9F5E-2769F9A54E73}" dt="2025-08-18T11:35:31.503" v="166"/>
          <ac:spMkLst>
            <pc:docMk/>
            <pc:sldMk cId="1936115712" sldId="265"/>
            <ac:spMk id="10" creationId="{64053CBF-3932-45FF-8285-EE5146085F3A}"/>
          </ac:spMkLst>
        </pc:spChg>
        <pc:grpChg chg="add">
          <ac:chgData name="Lappalainen Reija" userId="S::reija.lappalainen@edukouvola.fi::b87dda53-112d-4582-b492-4da0d4c2793a" providerId="AD" clId="Web-{C33588F5-A686-E856-9F5E-2769F9A54E73}" dt="2025-08-18T11:35:31.503" v="166"/>
          <ac:grpSpMkLst>
            <pc:docMk/>
            <pc:sldMk cId="1936115712" sldId="265"/>
            <ac:grpSpMk id="12" creationId="{2E751C04-BEA6-446B-A678-9C74819EBD4C}"/>
          </ac:grpSpMkLst>
        </pc:grpChg>
        <pc:grpChg chg="add">
          <ac:chgData name="Lappalainen Reija" userId="S::reija.lappalainen@edukouvola.fi::b87dda53-112d-4582-b492-4da0d4c2793a" providerId="AD" clId="Web-{C33588F5-A686-E856-9F5E-2769F9A54E73}" dt="2025-08-18T11:35:31.503" v="166"/>
          <ac:grpSpMkLst>
            <pc:docMk/>
            <pc:sldMk cId="1936115712" sldId="265"/>
            <ac:grpSpMk id="18" creationId="{B63ACBA3-DEFD-4C6D-BBA0-64468FA99C2D}"/>
          </ac:grpSpMkLst>
        </pc:grpChg>
      </pc:sldChg>
      <pc:sldChg chg="addSp modSp new mod ord setBg">
        <pc:chgData name="Lappalainen Reija" userId="S::reija.lappalainen@edukouvola.fi::b87dda53-112d-4582-b492-4da0d4c2793a" providerId="AD" clId="Web-{C33588F5-A686-E856-9F5E-2769F9A54E73}" dt="2025-08-18T12:03:34.906" v="1074"/>
        <pc:sldMkLst>
          <pc:docMk/>
          <pc:sldMk cId="1888039564" sldId="266"/>
        </pc:sldMkLst>
        <pc:spChg chg="mod">
          <ac:chgData name="Lappalainen Reija" userId="S::reija.lappalainen@edukouvola.fi::b87dda53-112d-4582-b492-4da0d4c2793a" providerId="AD" clId="Web-{C33588F5-A686-E856-9F5E-2769F9A54E73}" dt="2025-08-18T11:55:44.289" v="743" actId="20577"/>
          <ac:spMkLst>
            <pc:docMk/>
            <pc:sldMk cId="1888039564" sldId="266"/>
            <ac:spMk id="2" creationId="{901A408A-6081-8095-B840-7073EE9A8801}"/>
          </ac:spMkLst>
        </pc:spChg>
        <pc:spChg chg="mod">
          <ac:chgData name="Lappalainen Reija" userId="S::reija.lappalainen@edukouvola.fi::b87dda53-112d-4582-b492-4da0d4c2793a" providerId="AD" clId="Web-{C33588F5-A686-E856-9F5E-2769F9A54E73}" dt="2025-08-18T11:57:09.587" v="812" actId="14100"/>
          <ac:spMkLst>
            <pc:docMk/>
            <pc:sldMk cId="1888039564" sldId="266"/>
            <ac:spMk id="3" creationId="{A21452B7-7030-0959-6D8A-740CC0B2BFBB}"/>
          </ac:spMkLst>
        </pc:spChg>
        <pc:spChg chg="add">
          <ac:chgData name="Lappalainen Reija" userId="S::reija.lappalainen@edukouvola.fi::b87dda53-112d-4582-b492-4da0d4c2793a" providerId="AD" clId="Web-{C33588F5-A686-E856-9F5E-2769F9A54E73}" dt="2025-08-18T11:55:26.648" v="736"/>
          <ac:spMkLst>
            <pc:docMk/>
            <pc:sldMk cId="1888039564" sldId="266"/>
            <ac:spMk id="8" creationId="{4BC99CB9-DDAD-44A2-8A1C-E3AF4E72DF5C}"/>
          </ac:spMkLst>
        </pc:spChg>
        <pc:spChg chg="add">
          <ac:chgData name="Lappalainen Reija" userId="S::reija.lappalainen@edukouvola.fi::b87dda53-112d-4582-b492-4da0d4c2793a" providerId="AD" clId="Web-{C33588F5-A686-E856-9F5E-2769F9A54E73}" dt="2025-08-18T11:55:26.648" v="736"/>
          <ac:spMkLst>
            <pc:docMk/>
            <pc:sldMk cId="1888039564" sldId="266"/>
            <ac:spMk id="10" creationId="{64053CBF-3932-45FF-8285-EE5146085F3A}"/>
          </ac:spMkLst>
        </pc:spChg>
        <pc:grpChg chg="add">
          <ac:chgData name="Lappalainen Reija" userId="S::reija.lappalainen@edukouvola.fi::b87dda53-112d-4582-b492-4da0d4c2793a" providerId="AD" clId="Web-{C33588F5-A686-E856-9F5E-2769F9A54E73}" dt="2025-08-18T11:55:26.648" v="736"/>
          <ac:grpSpMkLst>
            <pc:docMk/>
            <pc:sldMk cId="1888039564" sldId="266"/>
            <ac:grpSpMk id="12" creationId="{2E751C04-BEA6-446B-A678-9C74819EBD4C}"/>
          </ac:grpSpMkLst>
        </pc:grpChg>
        <pc:grpChg chg="add">
          <ac:chgData name="Lappalainen Reija" userId="S::reija.lappalainen@edukouvola.fi::b87dda53-112d-4582-b492-4da0d4c2793a" providerId="AD" clId="Web-{C33588F5-A686-E856-9F5E-2769F9A54E73}" dt="2025-08-18T11:55:26.648" v="736"/>
          <ac:grpSpMkLst>
            <pc:docMk/>
            <pc:sldMk cId="1888039564" sldId="266"/>
            <ac:grpSpMk id="18" creationId="{B63ACBA3-DEFD-4C6D-BBA0-64468FA99C2D}"/>
          </ac:grpSpMkLst>
        </pc:grpChg>
      </pc:sldChg>
      <pc:sldChg chg="addSp modSp new mod ord setBg">
        <pc:chgData name="Lappalainen Reija" userId="S::reija.lappalainen@edukouvola.fi::b87dda53-112d-4582-b492-4da0d4c2793a" providerId="AD" clId="Web-{C33588F5-A686-E856-9F5E-2769F9A54E73}" dt="2025-08-18T12:00:37.153" v="950" actId="20577"/>
        <pc:sldMkLst>
          <pc:docMk/>
          <pc:sldMk cId="1224829117" sldId="267"/>
        </pc:sldMkLst>
        <pc:spChg chg="mod">
          <ac:chgData name="Lappalainen Reija" userId="S::reija.lappalainen@edukouvola.fi::b87dda53-112d-4582-b492-4da0d4c2793a" providerId="AD" clId="Web-{C33588F5-A686-E856-9F5E-2769F9A54E73}" dt="2025-08-18T11:58:31.120" v="834" actId="20577"/>
          <ac:spMkLst>
            <pc:docMk/>
            <pc:sldMk cId="1224829117" sldId="267"/>
            <ac:spMk id="2" creationId="{EB1DF285-5C66-F977-0A0B-F1F52BCB2784}"/>
          </ac:spMkLst>
        </pc:spChg>
        <pc:spChg chg="mod">
          <ac:chgData name="Lappalainen Reija" userId="S::reija.lappalainen@edukouvola.fi::b87dda53-112d-4582-b492-4da0d4c2793a" providerId="AD" clId="Web-{C33588F5-A686-E856-9F5E-2769F9A54E73}" dt="2025-08-18T12:00:37.153" v="950" actId="20577"/>
          <ac:spMkLst>
            <pc:docMk/>
            <pc:sldMk cId="1224829117" sldId="267"/>
            <ac:spMk id="3" creationId="{3AB193A2-9F07-9798-6A9D-F6B00407D379}"/>
          </ac:spMkLst>
        </pc:spChg>
        <pc:spChg chg="add">
          <ac:chgData name="Lappalainen Reija" userId="S::reija.lappalainen@edukouvola.fi::b87dda53-112d-4582-b492-4da0d4c2793a" providerId="AD" clId="Web-{C33588F5-A686-E856-9F5E-2769F9A54E73}" dt="2025-08-18T11:57:32.228" v="815"/>
          <ac:spMkLst>
            <pc:docMk/>
            <pc:sldMk cId="1224829117" sldId="267"/>
            <ac:spMk id="8" creationId="{4BC99CB9-DDAD-44A2-8A1C-E3AF4E72DF5C}"/>
          </ac:spMkLst>
        </pc:spChg>
        <pc:spChg chg="add">
          <ac:chgData name="Lappalainen Reija" userId="S::reija.lappalainen@edukouvola.fi::b87dda53-112d-4582-b492-4da0d4c2793a" providerId="AD" clId="Web-{C33588F5-A686-E856-9F5E-2769F9A54E73}" dt="2025-08-18T11:57:32.228" v="815"/>
          <ac:spMkLst>
            <pc:docMk/>
            <pc:sldMk cId="1224829117" sldId="267"/>
            <ac:spMk id="10" creationId="{64053CBF-3932-45FF-8285-EE5146085F3A}"/>
          </ac:spMkLst>
        </pc:spChg>
        <pc:grpChg chg="add">
          <ac:chgData name="Lappalainen Reija" userId="S::reija.lappalainen@edukouvola.fi::b87dda53-112d-4582-b492-4da0d4c2793a" providerId="AD" clId="Web-{C33588F5-A686-E856-9F5E-2769F9A54E73}" dt="2025-08-18T11:57:32.228" v="815"/>
          <ac:grpSpMkLst>
            <pc:docMk/>
            <pc:sldMk cId="1224829117" sldId="267"/>
            <ac:grpSpMk id="12" creationId="{2E751C04-BEA6-446B-A678-9C74819EBD4C}"/>
          </ac:grpSpMkLst>
        </pc:grpChg>
        <pc:grpChg chg="add">
          <ac:chgData name="Lappalainen Reija" userId="S::reija.lappalainen@edukouvola.fi::b87dda53-112d-4582-b492-4da0d4c2793a" providerId="AD" clId="Web-{C33588F5-A686-E856-9F5E-2769F9A54E73}" dt="2025-08-18T11:57:32.228" v="815"/>
          <ac:grpSpMkLst>
            <pc:docMk/>
            <pc:sldMk cId="1224829117" sldId="267"/>
            <ac:grpSpMk id="18" creationId="{B63ACBA3-DEFD-4C6D-BBA0-64468FA99C2D}"/>
          </ac:grpSpMkLst>
        </pc:grpChg>
      </pc:sldChg>
      <pc:sldChg chg="addSp modSp new mod setBg">
        <pc:chgData name="Lappalainen Reija" userId="S::reija.lappalainen@edukouvola.fi::b87dda53-112d-4582-b492-4da0d4c2793a" providerId="AD" clId="Web-{C33588F5-A686-E856-9F5E-2769F9A54E73}" dt="2025-08-18T12:03:05.155" v="1072" actId="14100"/>
        <pc:sldMkLst>
          <pc:docMk/>
          <pc:sldMk cId="492507569" sldId="268"/>
        </pc:sldMkLst>
        <pc:spChg chg="mod">
          <ac:chgData name="Lappalainen Reija" userId="S::reija.lappalainen@edukouvola.fi::b87dda53-112d-4582-b492-4da0d4c2793a" providerId="AD" clId="Web-{C33588F5-A686-E856-9F5E-2769F9A54E73}" dt="2025-08-18T12:02:57.749" v="1071" actId="1076"/>
          <ac:spMkLst>
            <pc:docMk/>
            <pc:sldMk cId="492507569" sldId="268"/>
            <ac:spMk id="2" creationId="{DA76E201-F573-1FAF-E9A4-C9D46D5DEEA8}"/>
          </ac:spMkLst>
        </pc:spChg>
        <pc:spChg chg="mod">
          <ac:chgData name="Lappalainen Reija" userId="S::reija.lappalainen@edukouvola.fi::b87dda53-112d-4582-b492-4da0d4c2793a" providerId="AD" clId="Web-{C33588F5-A686-E856-9F5E-2769F9A54E73}" dt="2025-08-18T12:03:05.155" v="1072" actId="14100"/>
          <ac:spMkLst>
            <pc:docMk/>
            <pc:sldMk cId="492507569" sldId="268"/>
            <ac:spMk id="3" creationId="{CE5473B7-294E-CC52-2CA4-774BF4701AEA}"/>
          </ac:spMkLst>
        </pc:spChg>
        <pc:spChg chg="add">
          <ac:chgData name="Lappalainen Reija" userId="S::reija.lappalainen@edukouvola.fi::b87dda53-112d-4582-b492-4da0d4c2793a" providerId="AD" clId="Web-{C33588F5-A686-E856-9F5E-2769F9A54E73}" dt="2025-08-18T11:57:45.885" v="816"/>
          <ac:spMkLst>
            <pc:docMk/>
            <pc:sldMk cId="492507569" sldId="268"/>
            <ac:spMk id="8" creationId="{4BC99CB9-DDAD-44A2-8A1C-E3AF4E72DF5C}"/>
          </ac:spMkLst>
        </pc:spChg>
        <pc:spChg chg="add">
          <ac:chgData name="Lappalainen Reija" userId="S::reija.lappalainen@edukouvola.fi::b87dda53-112d-4582-b492-4da0d4c2793a" providerId="AD" clId="Web-{C33588F5-A686-E856-9F5E-2769F9A54E73}" dt="2025-08-18T11:57:45.885" v="816"/>
          <ac:spMkLst>
            <pc:docMk/>
            <pc:sldMk cId="492507569" sldId="268"/>
            <ac:spMk id="10" creationId="{64053CBF-3932-45FF-8285-EE5146085F3A}"/>
          </ac:spMkLst>
        </pc:spChg>
        <pc:grpChg chg="add">
          <ac:chgData name="Lappalainen Reija" userId="S::reija.lappalainen@edukouvola.fi::b87dda53-112d-4582-b492-4da0d4c2793a" providerId="AD" clId="Web-{C33588F5-A686-E856-9F5E-2769F9A54E73}" dt="2025-08-18T11:57:45.885" v="816"/>
          <ac:grpSpMkLst>
            <pc:docMk/>
            <pc:sldMk cId="492507569" sldId="268"/>
            <ac:grpSpMk id="12" creationId="{2E751C04-BEA6-446B-A678-9C74819EBD4C}"/>
          </ac:grpSpMkLst>
        </pc:grpChg>
        <pc:grpChg chg="add">
          <ac:chgData name="Lappalainen Reija" userId="S::reija.lappalainen@edukouvola.fi::b87dda53-112d-4582-b492-4da0d4c2793a" providerId="AD" clId="Web-{C33588F5-A686-E856-9F5E-2769F9A54E73}" dt="2025-08-18T11:57:45.885" v="816"/>
          <ac:grpSpMkLst>
            <pc:docMk/>
            <pc:sldMk cId="492507569" sldId="268"/>
            <ac:grpSpMk id="18" creationId="{B63ACBA3-DEFD-4C6D-BBA0-64468FA99C2D}"/>
          </ac:grpSpMkLst>
        </pc:grpChg>
      </pc:sldChg>
    </pc:docChg>
  </pc:docChgLst>
  <pc:docChgLst>
    <pc:chgData name="Lappalainen Reija" userId="S::reija.lappalainen@edukouvola.fi::b87dda53-112d-4582-b492-4da0d4c2793a" providerId="AD" clId="Web-{A1FDE143-3C8C-C0FC-2513-B32481C9C5BB}"/>
    <pc:docChg chg="addSld modSld">
      <pc:chgData name="Lappalainen Reija" userId="S::reija.lappalainen@edukouvola.fi::b87dda53-112d-4582-b492-4da0d4c2793a" providerId="AD" clId="Web-{A1FDE143-3C8C-C0FC-2513-B32481C9C5BB}" dt="2025-08-25T14:35:50.794" v="155" actId="1076"/>
      <pc:docMkLst>
        <pc:docMk/>
      </pc:docMkLst>
      <pc:sldChg chg="modSp">
        <pc:chgData name="Lappalainen Reija" userId="S::reija.lappalainen@edukouvola.fi::b87dda53-112d-4582-b492-4da0d4c2793a" providerId="AD" clId="Web-{A1FDE143-3C8C-C0FC-2513-B32481C9C5BB}" dt="2025-08-25T10:14:49.930" v="21" actId="1076"/>
        <pc:sldMkLst>
          <pc:docMk/>
          <pc:sldMk cId="563234139" sldId="258"/>
        </pc:sldMkLst>
        <pc:spChg chg="mod">
          <ac:chgData name="Lappalainen Reija" userId="S::reija.lappalainen@edukouvola.fi::b87dda53-112d-4582-b492-4da0d4c2793a" providerId="AD" clId="Web-{A1FDE143-3C8C-C0FC-2513-B32481C9C5BB}" dt="2025-08-25T10:14:49.930" v="21" actId="1076"/>
          <ac:spMkLst>
            <pc:docMk/>
            <pc:sldMk cId="563234139" sldId="258"/>
            <ac:spMk id="2" creationId="{6120A90D-FFC1-C2E6-F0B6-7E68D03CEC30}"/>
          </ac:spMkLst>
        </pc:spChg>
        <pc:spChg chg="mod">
          <ac:chgData name="Lappalainen Reija" userId="S::reija.lappalainen@edukouvola.fi::b87dda53-112d-4582-b492-4da0d4c2793a" providerId="AD" clId="Web-{A1FDE143-3C8C-C0FC-2513-B32481C9C5BB}" dt="2025-08-25T10:14:39.024" v="20" actId="1076"/>
          <ac:spMkLst>
            <pc:docMk/>
            <pc:sldMk cId="563234139" sldId="258"/>
            <ac:spMk id="3" creationId="{4DD9C7B0-06C5-2000-ED9F-22CAA8793D10}"/>
          </ac:spMkLst>
        </pc:spChg>
      </pc:sldChg>
      <pc:sldChg chg="modSp">
        <pc:chgData name="Lappalainen Reija" userId="S::reija.lappalainen@edukouvola.fi::b87dda53-112d-4582-b492-4da0d4c2793a" providerId="AD" clId="Web-{A1FDE143-3C8C-C0FC-2513-B32481C9C5BB}" dt="2025-08-25T10:14:27.243" v="19" actId="1076"/>
        <pc:sldMkLst>
          <pc:docMk/>
          <pc:sldMk cId="3421389098" sldId="259"/>
        </pc:sldMkLst>
        <pc:spChg chg="mod">
          <ac:chgData name="Lappalainen Reija" userId="S::reija.lappalainen@edukouvola.fi::b87dda53-112d-4582-b492-4da0d4c2793a" providerId="AD" clId="Web-{A1FDE143-3C8C-C0FC-2513-B32481C9C5BB}" dt="2025-08-25T10:14:27.243" v="19" actId="1076"/>
          <ac:spMkLst>
            <pc:docMk/>
            <pc:sldMk cId="3421389098" sldId="259"/>
            <ac:spMk id="2" creationId="{594E9B34-363F-28E3-D066-BAFDA59D2D08}"/>
          </ac:spMkLst>
        </pc:spChg>
        <pc:spChg chg="mod">
          <ac:chgData name="Lappalainen Reija" userId="S::reija.lappalainen@edukouvola.fi::b87dda53-112d-4582-b492-4da0d4c2793a" providerId="AD" clId="Web-{A1FDE143-3C8C-C0FC-2513-B32481C9C5BB}" dt="2025-08-25T10:14:24.415" v="18" actId="1076"/>
          <ac:spMkLst>
            <pc:docMk/>
            <pc:sldMk cId="3421389098" sldId="259"/>
            <ac:spMk id="3" creationId="{B0903C60-FBA1-A9BC-5FF6-B5D8055D964F}"/>
          </ac:spMkLst>
        </pc:spChg>
      </pc:sldChg>
      <pc:sldChg chg="modSp">
        <pc:chgData name="Lappalainen Reija" userId="S::reija.lappalainen@edukouvola.fi::b87dda53-112d-4582-b492-4da0d4c2793a" providerId="AD" clId="Web-{A1FDE143-3C8C-C0FC-2513-B32481C9C5BB}" dt="2025-08-25T10:13:01.727" v="5" actId="1076"/>
        <pc:sldMkLst>
          <pc:docMk/>
          <pc:sldMk cId="1786421163" sldId="260"/>
        </pc:sldMkLst>
        <pc:spChg chg="mod">
          <ac:chgData name="Lappalainen Reija" userId="S::reija.lappalainen@edukouvola.fi::b87dda53-112d-4582-b492-4da0d4c2793a" providerId="AD" clId="Web-{A1FDE143-3C8C-C0FC-2513-B32481C9C5BB}" dt="2025-08-25T10:13:01.727" v="5" actId="1076"/>
          <ac:spMkLst>
            <pc:docMk/>
            <pc:sldMk cId="1786421163" sldId="260"/>
            <ac:spMk id="2" creationId="{10EBB4E4-5C81-ADD5-15F8-774C328F03A7}"/>
          </ac:spMkLst>
        </pc:spChg>
        <pc:spChg chg="mod">
          <ac:chgData name="Lappalainen Reija" userId="S::reija.lappalainen@edukouvola.fi::b87dda53-112d-4582-b492-4da0d4c2793a" providerId="AD" clId="Web-{A1FDE143-3C8C-C0FC-2513-B32481C9C5BB}" dt="2025-08-25T10:12:57.695" v="4" actId="1076"/>
          <ac:spMkLst>
            <pc:docMk/>
            <pc:sldMk cId="1786421163" sldId="260"/>
            <ac:spMk id="3" creationId="{0F805631-08A4-341D-AD16-7C809BAC67CB}"/>
          </ac:spMkLst>
        </pc:spChg>
      </pc:sldChg>
      <pc:sldChg chg="modSp">
        <pc:chgData name="Lappalainen Reija" userId="S::reija.lappalainen@edukouvola.fi::b87dda53-112d-4582-b492-4da0d4c2793a" providerId="AD" clId="Web-{A1FDE143-3C8C-C0FC-2513-B32481C9C5BB}" dt="2025-08-25T10:13:23.820" v="9" actId="1076"/>
        <pc:sldMkLst>
          <pc:docMk/>
          <pc:sldMk cId="770913831" sldId="261"/>
        </pc:sldMkLst>
        <pc:spChg chg="mod">
          <ac:chgData name="Lappalainen Reija" userId="S::reija.lappalainen@edukouvola.fi::b87dda53-112d-4582-b492-4da0d4c2793a" providerId="AD" clId="Web-{A1FDE143-3C8C-C0FC-2513-B32481C9C5BB}" dt="2025-08-25T10:13:23.820" v="9" actId="1076"/>
          <ac:spMkLst>
            <pc:docMk/>
            <pc:sldMk cId="770913831" sldId="261"/>
            <ac:spMk id="2" creationId="{9139BD03-FC39-3B3B-B89C-B2975B50F376}"/>
          </ac:spMkLst>
        </pc:spChg>
        <pc:spChg chg="mod">
          <ac:chgData name="Lappalainen Reija" userId="S::reija.lappalainen@edukouvola.fi::b87dda53-112d-4582-b492-4da0d4c2793a" providerId="AD" clId="Web-{A1FDE143-3C8C-C0FC-2513-B32481C9C5BB}" dt="2025-08-25T10:13:19.414" v="8" actId="1076"/>
          <ac:spMkLst>
            <pc:docMk/>
            <pc:sldMk cId="770913831" sldId="261"/>
            <ac:spMk id="3" creationId="{CC581436-FA74-BC7E-CAA3-D4E7992DD50F}"/>
          </ac:spMkLst>
        </pc:spChg>
      </pc:sldChg>
      <pc:sldChg chg="modSp">
        <pc:chgData name="Lappalainen Reija" userId="S::reija.lappalainen@edukouvola.fi::b87dda53-112d-4582-b492-4da0d4c2793a" providerId="AD" clId="Web-{A1FDE143-3C8C-C0FC-2513-B32481C9C5BB}" dt="2025-08-25T10:13:12.102" v="7" actId="1076"/>
        <pc:sldMkLst>
          <pc:docMk/>
          <pc:sldMk cId="425431521" sldId="262"/>
        </pc:sldMkLst>
        <pc:spChg chg="mod">
          <ac:chgData name="Lappalainen Reija" userId="S::reija.lappalainen@edukouvola.fi::b87dda53-112d-4582-b492-4da0d4c2793a" providerId="AD" clId="Web-{A1FDE143-3C8C-C0FC-2513-B32481C9C5BB}" dt="2025-08-25T10:13:12.102" v="7" actId="1076"/>
          <ac:spMkLst>
            <pc:docMk/>
            <pc:sldMk cId="425431521" sldId="262"/>
            <ac:spMk id="2" creationId="{A1B6FD8E-5489-7062-1831-0B995C955B62}"/>
          </ac:spMkLst>
        </pc:spChg>
        <pc:spChg chg="mod">
          <ac:chgData name="Lappalainen Reija" userId="S::reija.lappalainen@edukouvola.fi::b87dda53-112d-4582-b492-4da0d4c2793a" providerId="AD" clId="Web-{A1FDE143-3C8C-C0FC-2513-B32481C9C5BB}" dt="2025-08-25T10:13:06.898" v="6" actId="1076"/>
          <ac:spMkLst>
            <pc:docMk/>
            <pc:sldMk cId="425431521" sldId="262"/>
            <ac:spMk id="3" creationId="{1AED6AC3-86C7-AC11-D345-680097D034FB}"/>
          </ac:spMkLst>
        </pc:spChg>
      </pc:sldChg>
      <pc:sldChg chg="modSp">
        <pc:chgData name="Lappalainen Reija" userId="S::reija.lappalainen@edukouvola.fi::b87dda53-112d-4582-b492-4da0d4c2793a" providerId="AD" clId="Web-{A1FDE143-3C8C-C0FC-2513-B32481C9C5BB}" dt="2025-08-25T10:12:40.445" v="1" actId="1076"/>
        <pc:sldMkLst>
          <pc:docMk/>
          <pc:sldMk cId="1799154904" sldId="263"/>
        </pc:sldMkLst>
        <pc:spChg chg="mod">
          <ac:chgData name="Lappalainen Reija" userId="S::reija.lappalainen@edukouvola.fi::b87dda53-112d-4582-b492-4da0d4c2793a" providerId="AD" clId="Web-{A1FDE143-3C8C-C0FC-2513-B32481C9C5BB}" dt="2025-08-25T10:12:40.445" v="1" actId="1076"/>
          <ac:spMkLst>
            <pc:docMk/>
            <pc:sldMk cId="1799154904" sldId="263"/>
            <ac:spMk id="2" creationId="{C487E171-BE65-B5B2-9D69-322B482CD5A6}"/>
          </ac:spMkLst>
        </pc:spChg>
        <pc:spChg chg="mod">
          <ac:chgData name="Lappalainen Reija" userId="S::reija.lappalainen@edukouvola.fi::b87dda53-112d-4582-b492-4da0d4c2793a" providerId="AD" clId="Web-{A1FDE143-3C8C-C0FC-2513-B32481C9C5BB}" dt="2025-08-25T10:12:36.898" v="0" actId="1076"/>
          <ac:spMkLst>
            <pc:docMk/>
            <pc:sldMk cId="1799154904" sldId="263"/>
            <ac:spMk id="3" creationId="{4E577585-9730-7FD1-F5E7-59F019547A1B}"/>
          </ac:spMkLst>
        </pc:spChg>
      </pc:sldChg>
      <pc:sldChg chg="modSp">
        <pc:chgData name="Lappalainen Reija" userId="S::reija.lappalainen@edukouvola.fi::b87dda53-112d-4582-b492-4da0d4c2793a" providerId="AD" clId="Web-{A1FDE143-3C8C-C0FC-2513-B32481C9C5BB}" dt="2025-08-25T10:12:51.477" v="3" actId="1076"/>
        <pc:sldMkLst>
          <pc:docMk/>
          <pc:sldMk cId="3329234342" sldId="264"/>
        </pc:sldMkLst>
        <pc:spChg chg="mod">
          <ac:chgData name="Lappalainen Reija" userId="S::reija.lappalainen@edukouvola.fi::b87dda53-112d-4582-b492-4da0d4c2793a" providerId="AD" clId="Web-{A1FDE143-3C8C-C0FC-2513-B32481C9C5BB}" dt="2025-08-25T10:12:51.477" v="3" actId="1076"/>
          <ac:spMkLst>
            <pc:docMk/>
            <pc:sldMk cId="3329234342" sldId="264"/>
            <ac:spMk id="2" creationId="{2F957A3F-9F16-773C-E692-CF33CC70ADFA}"/>
          </ac:spMkLst>
        </pc:spChg>
        <pc:spChg chg="mod">
          <ac:chgData name="Lappalainen Reija" userId="S::reija.lappalainen@edukouvola.fi::b87dda53-112d-4582-b492-4da0d4c2793a" providerId="AD" clId="Web-{A1FDE143-3C8C-C0FC-2513-B32481C9C5BB}" dt="2025-08-25T10:12:46.398" v="2" actId="1076"/>
          <ac:spMkLst>
            <pc:docMk/>
            <pc:sldMk cId="3329234342" sldId="264"/>
            <ac:spMk id="3" creationId="{1AA5B26A-1B16-56C9-7A7A-ACB4D7F8080D}"/>
          </ac:spMkLst>
        </pc:spChg>
      </pc:sldChg>
      <pc:sldChg chg="modSp">
        <pc:chgData name="Lappalainen Reija" userId="S::reija.lappalainen@edukouvola.fi::b87dda53-112d-4582-b492-4da0d4c2793a" providerId="AD" clId="Web-{A1FDE143-3C8C-C0FC-2513-B32481C9C5BB}" dt="2025-08-25T10:13:49.821" v="13" actId="1076"/>
        <pc:sldMkLst>
          <pc:docMk/>
          <pc:sldMk cId="1936115712" sldId="265"/>
        </pc:sldMkLst>
        <pc:spChg chg="mod">
          <ac:chgData name="Lappalainen Reija" userId="S::reija.lappalainen@edukouvola.fi::b87dda53-112d-4582-b492-4da0d4c2793a" providerId="AD" clId="Web-{A1FDE143-3C8C-C0FC-2513-B32481C9C5BB}" dt="2025-08-25T10:13:49.821" v="13" actId="1076"/>
          <ac:spMkLst>
            <pc:docMk/>
            <pc:sldMk cId="1936115712" sldId="265"/>
            <ac:spMk id="2" creationId="{B09120BF-E08A-9785-8D83-A485BC07CAF1}"/>
          </ac:spMkLst>
        </pc:spChg>
        <pc:spChg chg="mod">
          <ac:chgData name="Lappalainen Reija" userId="S::reija.lappalainen@edukouvola.fi::b87dda53-112d-4582-b492-4da0d4c2793a" providerId="AD" clId="Web-{A1FDE143-3C8C-C0FC-2513-B32481C9C5BB}" dt="2025-08-25T10:13:46.117" v="12" actId="1076"/>
          <ac:spMkLst>
            <pc:docMk/>
            <pc:sldMk cId="1936115712" sldId="265"/>
            <ac:spMk id="3" creationId="{422492BC-F675-CF5A-9540-29D6711462E7}"/>
          </ac:spMkLst>
        </pc:spChg>
      </pc:sldChg>
      <pc:sldChg chg="modSp">
        <pc:chgData name="Lappalainen Reija" userId="S::reija.lappalainen@edukouvola.fi::b87dda53-112d-4582-b492-4da0d4c2793a" providerId="AD" clId="Web-{A1FDE143-3C8C-C0FC-2513-B32481C9C5BB}" dt="2025-08-25T10:14:09.883" v="16" actId="20577"/>
        <pc:sldMkLst>
          <pc:docMk/>
          <pc:sldMk cId="1888039564" sldId="266"/>
        </pc:sldMkLst>
        <pc:spChg chg="mod">
          <ac:chgData name="Lappalainen Reija" userId="S::reija.lappalainen@edukouvola.fi::b87dda53-112d-4582-b492-4da0d4c2793a" providerId="AD" clId="Web-{A1FDE143-3C8C-C0FC-2513-B32481C9C5BB}" dt="2025-08-25T10:14:09.883" v="16" actId="20577"/>
          <ac:spMkLst>
            <pc:docMk/>
            <pc:sldMk cId="1888039564" sldId="266"/>
            <ac:spMk id="2" creationId="{901A408A-6081-8095-B840-7073EE9A8801}"/>
          </ac:spMkLst>
        </pc:spChg>
        <pc:spChg chg="mod">
          <ac:chgData name="Lappalainen Reija" userId="S::reija.lappalainen@edukouvola.fi::b87dda53-112d-4582-b492-4da0d4c2793a" providerId="AD" clId="Web-{A1FDE143-3C8C-C0FC-2513-B32481C9C5BB}" dt="2025-08-25T10:13:58.463" v="14" actId="1076"/>
          <ac:spMkLst>
            <pc:docMk/>
            <pc:sldMk cId="1888039564" sldId="266"/>
            <ac:spMk id="3" creationId="{A21452B7-7030-0959-6D8A-740CC0B2BFBB}"/>
          </ac:spMkLst>
        </pc:spChg>
      </pc:sldChg>
      <pc:sldChg chg="addSp modSp new mod setBg">
        <pc:chgData name="Lappalainen Reija" userId="S::reija.lappalainen@edukouvola.fi::b87dda53-112d-4582-b492-4da0d4c2793a" providerId="AD" clId="Web-{A1FDE143-3C8C-C0FC-2513-B32481C9C5BB}" dt="2025-08-25T14:33:09.462" v="74" actId="20577"/>
        <pc:sldMkLst>
          <pc:docMk/>
          <pc:sldMk cId="1365750597" sldId="269"/>
        </pc:sldMkLst>
        <pc:spChg chg="mod">
          <ac:chgData name="Lappalainen Reija" userId="S::reija.lappalainen@edukouvola.fi::b87dda53-112d-4582-b492-4da0d4c2793a" providerId="AD" clId="Web-{A1FDE143-3C8C-C0FC-2513-B32481C9C5BB}" dt="2025-08-25T14:33:09.462" v="74" actId="20577"/>
          <ac:spMkLst>
            <pc:docMk/>
            <pc:sldMk cId="1365750597" sldId="269"/>
            <ac:spMk id="2" creationId="{1CBAC9E1-240E-B874-0CBE-29294561DC2F}"/>
          </ac:spMkLst>
        </pc:spChg>
        <pc:spChg chg="mod">
          <ac:chgData name="Lappalainen Reija" userId="S::reija.lappalainen@edukouvola.fi::b87dda53-112d-4582-b492-4da0d4c2793a" providerId="AD" clId="Web-{A1FDE143-3C8C-C0FC-2513-B32481C9C5BB}" dt="2025-08-25T14:33:00.212" v="72" actId="1076"/>
          <ac:spMkLst>
            <pc:docMk/>
            <pc:sldMk cId="1365750597" sldId="269"/>
            <ac:spMk id="3" creationId="{20AB09CD-20AB-4CAB-6D3D-9309D45F046F}"/>
          </ac:spMkLst>
        </pc:spChg>
        <pc:spChg chg="add">
          <ac:chgData name="Lappalainen Reija" userId="S::reija.lappalainen@edukouvola.fi::b87dda53-112d-4582-b492-4da0d4c2793a" providerId="AD" clId="Web-{A1FDE143-3C8C-C0FC-2513-B32481C9C5BB}" dt="2025-08-25T14:31:21.287" v="23"/>
          <ac:spMkLst>
            <pc:docMk/>
            <pc:sldMk cId="1365750597" sldId="269"/>
            <ac:spMk id="8" creationId="{4BC99CB9-DDAD-44A2-8A1C-E3AF4E72DF5C}"/>
          </ac:spMkLst>
        </pc:spChg>
        <pc:spChg chg="add">
          <ac:chgData name="Lappalainen Reija" userId="S::reija.lappalainen@edukouvola.fi::b87dda53-112d-4582-b492-4da0d4c2793a" providerId="AD" clId="Web-{A1FDE143-3C8C-C0FC-2513-B32481C9C5BB}" dt="2025-08-25T14:31:21.287" v="23"/>
          <ac:spMkLst>
            <pc:docMk/>
            <pc:sldMk cId="1365750597" sldId="269"/>
            <ac:spMk id="10" creationId="{64053CBF-3932-45FF-8285-EE5146085F3A}"/>
          </ac:spMkLst>
        </pc:spChg>
        <pc:grpChg chg="add">
          <ac:chgData name="Lappalainen Reija" userId="S::reija.lappalainen@edukouvola.fi::b87dda53-112d-4582-b492-4da0d4c2793a" providerId="AD" clId="Web-{A1FDE143-3C8C-C0FC-2513-B32481C9C5BB}" dt="2025-08-25T14:31:21.287" v="23"/>
          <ac:grpSpMkLst>
            <pc:docMk/>
            <pc:sldMk cId="1365750597" sldId="269"/>
            <ac:grpSpMk id="12" creationId="{2E751C04-BEA6-446B-A678-9C74819EBD4C}"/>
          </ac:grpSpMkLst>
        </pc:grpChg>
        <pc:grpChg chg="add">
          <ac:chgData name="Lappalainen Reija" userId="S::reija.lappalainen@edukouvola.fi::b87dda53-112d-4582-b492-4da0d4c2793a" providerId="AD" clId="Web-{A1FDE143-3C8C-C0FC-2513-B32481C9C5BB}" dt="2025-08-25T14:31:21.287" v="23"/>
          <ac:grpSpMkLst>
            <pc:docMk/>
            <pc:sldMk cId="1365750597" sldId="269"/>
            <ac:grpSpMk id="18" creationId="{B63ACBA3-DEFD-4C6D-BBA0-64468FA99C2D}"/>
          </ac:grpSpMkLst>
        </pc:grpChg>
      </pc:sldChg>
      <pc:sldChg chg="addSp modSp new mod setBg">
        <pc:chgData name="Lappalainen Reija" userId="S::reija.lappalainen@edukouvola.fi::b87dda53-112d-4582-b492-4da0d4c2793a" providerId="AD" clId="Web-{A1FDE143-3C8C-C0FC-2513-B32481C9C5BB}" dt="2025-08-25T14:35:50.794" v="155" actId="1076"/>
        <pc:sldMkLst>
          <pc:docMk/>
          <pc:sldMk cId="4138617660" sldId="270"/>
        </pc:sldMkLst>
        <pc:spChg chg="mod">
          <ac:chgData name="Lappalainen Reija" userId="S::reija.lappalainen@edukouvola.fi::b87dda53-112d-4582-b492-4da0d4c2793a" providerId="AD" clId="Web-{A1FDE143-3C8C-C0FC-2513-B32481C9C5BB}" dt="2025-08-25T14:35:50.794" v="155" actId="1076"/>
          <ac:spMkLst>
            <pc:docMk/>
            <pc:sldMk cId="4138617660" sldId="270"/>
            <ac:spMk id="2" creationId="{278F83FE-18FC-7EB8-AB15-F9E333370378}"/>
          </ac:spMkLst>
        </pc:spChg>
        <pc:spChg chg="mod">
          <ac:chgData name="Lappalainen Reija" userId="S::reija.lappalainen@edukouvola.fi::b87dda53-112d-4582-b492-4da0d4c2793a" providerId="AD" clId="Web-{A1FDE143-3C8C-C0FC-2513-B32481C9C5BB}" dt="2025-08-25T14:35:47.294" v="154" actId="1076"/>
          <ac:spMkLst>
            <pc:docMk/>
            <pc:sldMk cId="4138617660" sldId="270"/>
            <ac:spMk id="3" creationId="{D064D2F2-3465-CB20-5AA8-52BE55269EEC}"/>
          </ac:spMkLst>
        </pc:spChg>
        <pc:spChg chg="add">
          <ac:chgData name="Lappalainen Reija" userId="S::reija.lappalainen@edukouvola.fi::b87dda53-112d-4582-b492-4da0d4c2793a" providerId="AD" clId="Web-{A1FDE143-3C8C-C0FC-2513-B32481C9C5BB}" dt="2025-08-25T14:33:33.119" v="76"/>
          <ac:spMkLst>
            <pc:docMk/>
            <pc:sldMk cId="4138617660" sldId="270"/>
            <ac:spMk id="8" creationId="{4BC99CB9-DDAD-44A2-8A1C-E3AF4E72DF5C}"/>
          </ac:spMkLst>
        </pc:spChg>
        <pc:spChg chg="add">
          <ac:chgData name="Lappalainen Reija" userId="S::reija.lappalainen@edukouvola.fi::b87dda53-112d-4582-b492-4da0d4c2793a" providerId="AD" clId="Web-{A1FDE143-3C8C-C0FC-2513-B32481C9C5BB}" dt="2025-08-25T14:33:33.119" v="76"/>
          <ac:spMkLst>
            <pc:docMk/>
            <pc:sldMk cId="4138617660" sldId="270"/>
            <ac:spMk id="10" creationId="{64053CBF-3932-45FF-8285-EE5146085F3A}"/>
          </ac:spMkLst>
        </pc:spChg>
        <pc:grpChg chg="add">
          <ac:chgData name="Lappalainen Reija" userId="S::reija.lappalainen@edukouvola.fi::b87dda53-112d-4582-b492-4da0d4c2793a" providerId="AD" clId="Web-{A1FDE143-3C8C-C0FC-2513-B32481C9C5BB}" dt="2025-08-25T14:33:33.119" v="76"/>
          <ac:grpSpMkLst>
            <pc:docMk/>
            <pc:sldMk cId="4138617660" sldId="270"/>
            <ac:grpSpMk id="12" creationId="{2E751C04-BEA6-446B-A678-9C74819EBD4C}"/>
          </ac:grpSpMkLst>
        </pc:grpChg>
        <pc:grpChg chg="add">
          <ac:chgData name="Lappalainen Reija" userId="S::reija.lappalainen@edukouvola.fi::b87dda53-112d-4582-b492-4da0d4c2793a" providerId="AD" clId="Web-{A1FDE143-3C8C-C0FC-2513-B32481C9C5BB}" dt="2025-08-25T14:33:33.119" v="76"/>
          <ac:grpSpMkLst>
            <pc:docMk/>
            <pc:sldMk cId="4138617660" sldId="270"/>
            <ac:grpSpMk id="18" creationId="{B63ACBA3-DEFD-4C6D-BBA0-64468FA99C2D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25.8.2025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reija.lappalainen@edukouvola.fi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fi-FI" sz="5200" dirty="0">
                <a:solidFill>
                  <a:schemeClr val="tx2"/>
                </a:solidFill>
              </a:rPr>
              <a:t>2B:n</a:t>
            </a:r>
            <a:br>
              <a:rPr lang="fi-FI" sz="5200" dirty="0">
                <a:solidFill>
                  <a:schemeClr val="tx2"/>
                </a:solidFill>
              </a:rPr>
            </a:br>
            <a:r>
              <a:rPr lang="fi-FI" sz="5200" dirty="0">
                <a:solidFill>
                  <a:schemeClr val="tx2"/>
                </a:solidFill>
              </a:rPr>
              <a:t>vanhempainilta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215729" y="4093266"/>
            <a:ext cx="5760846" cy="188977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solidFill>
                  <a:schemeClr val="tx2"/>
                </a:solidFill>
              </a:rPr>
              <a:t>25.8.2025</a:t>
            </a:r>
          </a:p>
          <a:p>
            <a:endParaRPr lang="fi-FI" dirty="0">
              <a:solidFill>
                <a:schemeClr val="tx2"/>
              </a:solidFill>
            </a:endParaRPr>
          </a:p>
          <a:p>
            <a:r>
              <a:rPr lang="fi-FI" dirty="0">
                <a:solidFill>
                  <a:schemeClr val="tx2"/>
                </a:solidFill>
              </a:rPr>
              <a:t>TERVETULOA!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1B6FD8E-5489-7062-1831-0B995C955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245" y="2127072"/>
            <a:ext cx="5754696" cy="701538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tx2"/>
                </a:solidFill>
                <a:latin typeface="Comic Sans MS"/>
              </a:rPr>
              <a:t>POISSAOLOT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D6AC3-86C7-AC11-D345-680097D03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3582" y="3094356"/>
            <a:ext cx="6270437" cy="4184900"/>
          </a:xfrm>
        </p:spPr>
        <p:txBody>
          <a:bodyPr anchor="t"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Aina </a:t>
            </a:r>
            <a:r>
              <a:rPr lang="en-US" err="1">
                <a:solidFill>
                  <a:schemeClr val="tx2"/>
                </a:solidFill>
              </a:rPr>
              <a:t>ilmoitus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err="1">
                <a:solidFill>
                  <a:schemeClr val="tx2"/>
                </a:solidFill>
              </a:rPr>
              <a:t>Wilmaan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err="1">
                <a:solidFill>
                  <a:schemeClr val="tx2"/>
                </a:solidFill>
              </a:rPr>
              <a:t>mahdollisimman</a:t>
            </a:r>
            <a:r>
              <a:rPr lang="en-US" dirty="0">
                <a:solidFill>
                  <a:schemeClr val="tx2"/>
                </a:solidFill>
              </a:rPr>
              <a:t> pian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 err="1">
                <a:solidFill>
                  <a:schemeClr val="tx2"/>
                </a:solidFill>
              </a:rPr>
              <a:t>Lisäksi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voi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laittaa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viestiä</a:t>
            </a:r>
            <a:r>
              <a:rPr lang="en-US" dirty="0">
                <a:solidFill>
                  <a:schemeClr val="tx2"/>
                </a:solidFill>
              </a:rPr>
              <a:t> / </a:t>
            </a:r>
            <a:r>
              <a:rPr lang="en-US" dirty="0" err="1">
                <a:solidFill>
                  <a:schemeClr val="tx2"/>
                </a:solidFill>
              </a:rPr>
              <a:t>wa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 err="1">
                <a:solidFill>
                  <a:schemeClr val="tx2"/>
                </a:solidFill>
              </a:rPr>
              <a:t>Ilmoitus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myös</a:t>
            </a:r>
            <a:r>
              <a:rPr lang="en-US" dirty="0">
                <a:solidFill>
                  <a:schemeClr val="tx2"/>
                </a:solidFill>
              </a:rPr>
              <a:t> IP-</a:t>
            </a:r>
            <a:r>
              <a:rPr lang="en-US" dirty="0" err="1">
                <a:solidFill>
                  <a:schemeClr val="tx2"/>
                </a:solidFill>
              </a:rPr>
              <a:t>kerhoon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 err="1">
                <a:solidFill>
                  <a:schemeClr val="tx2"/>
                </a:solidFill>
              </a:rPr>
              <a:t>Ilmoitus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ruokalaan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mikäli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oppilaalla</a:t>
            </a:r>
            <a:r>
              <a:rPr lang="en-US" dirty="0">
                <a:solidFill>
                  <a:schemeClr val="tx2"/>
                </a:solidFill>
              </a:rPr>
              <a:t> on </a:t>
            </a:r>
            <a:r>
              <a:rPr lang="en-US" dirty="0" err="1">
                <a:solidFill>
                  <a:schemeClr val="tx2"/>
                </a:solidFill>
              </a:rPr>
              <a:t>allergiaruoka</a:t>
            </a:r>
          </a:p>
          <a:p>
            <a:r>
              <a:rPr lang="en-US" dirty="0" err="1">
                <a:solidFill>
                  <a:schemeClr val="tx2"/>
                </a:solidFill>
              </a:rPr>
              <a:t>Taksikyytien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peruminen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tärkeää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25431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0EBB4E4-5C81-ADD5-15F8-774C328F0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9282" y="1537601"/>
            <a:ext cx="5725942" cy="1147236"/>
          </a:xfrm>
        </p:spPr>
        <p:txBody>
          <a:bodyPr>
            <a:normAutofit/>
          </a:bodyPr>
          <a:lstStyle/>
          <a:p>
            <a:pPr algn="ctr"/>
            <a:r>
              <a:rPr lang="fi-FI" sz="3600" dirty="0">
                <a:solidFill>
                  <a:schemeClr val="tx2"/>
                </a:solidFill>
                <a:latin typeface="Comic Sans MS"/>
              </a:rPr>
              <a:t>LUKUVUOSITEEMA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805631-08A4-341D-AD16-7C809BAC6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3016" y="2691790"/>
            <a:ext cx="6572362" cy="3983617"/>
          </a:xfrm>
        </p:spPr>
        <p:txBody>
          <a:bodyPr anchor="t">
            <a:normAutofit/>
          </a:bodyPr>
          <a:lstStyle/>
          <a:p>
            <a:r>
              <a:rPr lang="fi-FI" sz="3600" dirty="0">
                <a:solidFill>
                  <a:schemeClr val="tx2"/>
                </a:solidFill>
              </a:rPr>
              <a:t>Kulttuuri kuuluu kaikille - Tehdään siitä yhdessä totta</a:t>
            </a:r>
          </a:p>
          <a:p>
            <a:endParaRPr lang="fi-FI" sz="3600" dirty="0">
              <a:solidFill>
                <a:schemeClr val="tx2"/>
              </a:solidFill>
            </a:endParaRPr>
          </a:p>
          <a:p>
            <a:r>
              <a:rPr lang="fi-FI" sz="3600" dirty="0">
                <a:solidFill>
                  <a:schemeClr val="tx2"/>
                </a:solidFill>
              </a:rPr>
              <a:t>Sankaritaidot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3200" dirty="0">
                <a:solidFill>
                  <a:schemeClr val="tx2"/>
                </a:solidFill>
              </a:rPr>
              <a:t>Itsesäätely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3200" dirty="0">
                <a:solidFill>
                  <a:schemeClr val="tx2"/>
                </a:solidFill>
              </a:rPr>
              <a:t>Myötätunto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3200" dirty="0">
                <a:solidFill>
                  <a:schemeClr val="tx2"/>
                </a:solidFill>
              </a:rPr>
              <a:t>Sinnikkyys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86421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F957A3F-9F16-773C-E692-CF33CC70A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9848" y="2357110"/>
            <a:ext cx="5725942" cy="715916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>
                <a:solidFill>
                  <a:schemeClr val="tx2"/>
                </a:solidFill>
                <a:latin typeface="Comic Sans MS"/>
              </a:rPr>
              <a:t>KiVa</a:t>
            </a:r>
            <a:r>
              <a:rPr lang="en-US" sz="3600" dirty="0">
                <a:solidFill>
                  <a:schemeClr val="tx2"/>
                </a:solidFill>
                <a:latin typeface="Comic Sans MS"/>
              </a:rPr>
              <a:t>-KOULU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5B26A-1B16-56C9-7A7A-ACB4D7F80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3620" y="3079978"/>
            <a:ext cx="6313570" cy="378233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3200" err="1">
                <a:solidFill>
                  <a:schemeClr val="tx2"/>
                </a:solidFill>
              </a:rPr>
              <a:t>KiVa-kouluohjelmaa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err="1">
                <a:solidFill>
                  <a:schemeClr val="tx2"/>
                </a:solidFill>
              </a:rPr>
              <a:t>toteutetaan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err="1">
                <a:solidFill>
                  <a:schemeClr val="tx2"/>
                </a:solidFill>
              </a:rPr>
              <a:t>tänäkin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err="1">
                <a:solidFill>
                  <a:schemeClr val="tx2"/>
                </a:solidFill>
              </a:rPr>
              <a:t>lukuvuonna</a:t>
            </a:r>
            <a:endParaRPr lang="en-US" sz="3200" dirty="0">
              <a:solidFill>
                <a:schemeClr val="tx2"/>
              </a:solidFill>
            </a:endParaRPr>
          </a:p>
          <a:p>
            <a:r>
              <a:rPr lang="en-US" sz="3200" b="1" err="1">
                <a:solidFill>
                  <a:schemeClr val="tx2"/>
                </a:solidFill>
              </a:rPr>
              <a:t>Ki</a:t>
            </a:r>
            <a:r>
              <a:rPr lang="en-US" sz="3200" err="1">
                <a:solidFill>
                  <a:schemeClr val="tx2"/>
                </a:solidFill>
              </a:rPr>
              <a:t>usaamisen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b="1" err="1">
                <a:solidFill>
                  <a:schemeClr val="tx2"/>
                </a:solidFill>
              </a:rPr>
              <a:t>va</a:t>
            </a:r>
            <a:r>
              <a:rPr lang="en-US" sz="3200" err="1">
                <a:solidFill>
                  <a:schemeClr val="tx2"/>
                </a:solidFill>
              </a:rPr>
              <a:t>stainen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err="1">
                <a:solidFill>
                  <a:schemeClr val="tx2"/>
                </a:solidFill>
              </a:rPr>
              <a:t>koulu</a:t>
            </a:r>
            <a:endParaRPr lang="en-US" sz="3200" dirty="0">
              <a:solidFill>
                <a:schemeClr val="tx2"/>
              </a:solidFill>
            </a:endParaRPr>
          </a:p>
          <a:p>
            <a:r>
              <a:rPr lang="en-US" sz="3200" dirty="0">
                <a:solidFill>
                  <a:schemeClr val="tx2"/>
                </a:solidFill>
              </a:rPr>
              <a:t>KiVa-tiimi </a:t>
            </a:r>
            <a:r>
              <a:rPr lang="en-US" sz="3200" err="1">
                <a:solidFill>
                  <a:schemeClr val="tx2"/>
                </a:solidFill>
              </a:rPr>
              <a:t>pidempään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err="1">
                <a:solidFill>
                  <a:schemeClr val="tx2"/>
                </a:solidFill>
              </a:rPr>
              <a:t>jatkuinen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err="1">
                <a:solidFill>
                  <a:schemeClr val="tx2"/>
                </a:solidFill>
              </a:rPr>
              <a:t>kiusaamistapausten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err="1">
                <a:solidFill>
                  <a:schemeClr val="tx2"/>
                </a:solidFill>
              </a:rPr>
              <a:t>hoidossa</a:t>
            </a:r>
            <a:endParaRPr lang="en-US" sz="3200" dirty="0">
              <a:solidFill>
                <a:schemeClr val="tx2"/>
              </a:solidFill>
            </a:endParaRPr>
          </a:p>
          <a:p>
            <a:r>
              <a:rPr lang="en-US" sz="3200" err="1">
                <a:solidFill>
                  <a:schemeClr val="tx2"/>
                </a:solidFill>
              </a:rPr>
              <a:t>Mitä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err="1">
                <a:solidFill>
                  <a:schemeClr val="tx2"/>
                </a:solidFill>
              </a:rPr>
              <a:t>kiusaaminen</a:t>
            </a:r>
            <a:r>
              <a:rPr lang="en-US" sz="3200" dirty="0">
                <a:solidFill>
                  <a:schemeClr val="tx2"/>
                </a:solidFill>
              </a:rPr>
              <a:t> on?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29234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487E171-BE65-B5B2-9D69-322B482CD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2302" y="1882657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tx2"/>
                </a:solidFill>
                <a:latin typeface="Comic Sans MS"/>
              </a:rPr>
              <a:t>LUOKAN KANSSA TYÖSKENTELEVÄT AIKUISET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77585-9730-7FD1-F5E7-59F019547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3016" y="3899488"/>
            <a:ext cx="6356702" cy="3221618"/>
          </a:xfrm>
        </p:spPr>
        <p:txBody>
          <a:bodyPr anchor="t"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Tarja </a:t>
            </a:r>
            <a:r>
              <a:rPr lang="en-US" sz="2400" dirty="0" err="1">
                <a:solidFill>
                  <a:schemeClr val="tx2"/>
                </a:solidFill>
              </a:rPr>
              <a:t>Sydänmaanlakka</a:t>
            </a:r>
            <a:r>
              <a:rPr lang="en-US" sz="2400" dirty="0">
                <a:solidFill>
                  <a:schemeClr val="tx2"/>
                </a:solidFill>
              </a:rPr>
              <a:t> (</a:t>
            </a:r>
            <a:r>
              <a:rPr lang="en-US" sz="2400" dirty="0" err="1">
                <a:solidFill>
                  <a:schemeClr val="tx2"/>
                </a:solidFill>
              </a:rPr>
              <a:t>eo</a:t>
            </a:r>
            <a:r>
              <a:rPr lang="en-US" sz="2400" dirty="0">
                <a:solidFill>
                  <a:schemeClr val="tx2"/>
                </a:solidFill>
              </a:rPr>
              <a:t>)</a:t>
            </a:r>
          </a:p>
          <a:p>
            <a:r>
              <a:rPr lang="en-US" sz="2400" dirty="0">
                <a:solidFill>
                  <a:schemeClr val="tx2"/>
                </a:solidFill>
              </a:rPr>
              <a:t>Jaana Pakkanen (LI &amp; ET)</a:t>
            </a:r>
          </a:p>
          <a:p>
            <a:r>
              <a:rPr lang="en-US" sz="2400" dirty="0">
                <a:solidFill>
                  <a:schemeClr val="tx2"/>
                </a:solidFill>
              </a:rPr>
              <a:t>Kalle Salminen (S2 &amp; "</a:t>
            </a:r>
            <a:r>
              <a:rPr lang="en-US" sz="2400" err="1">
                <a:solidFill>
                  <a:schemeClr val="tx2"/>
                </a:solidFill>
              </a:rPr>
              <a:t>resurssiope</a:t>
            </a:r>
            <a:r>
              <a:rPr lang="en-US" sz="2400" dirty="0">
                <a:solidFill>
                  <a:schemeClr val="tx2"/>
                </a:solidFill>
              </a:rPr>
              <a:t>")</a:t>
            </a:r>
          </a:p>
          <a:p>
            <a:r>
              <a:rPr lang="en-US" sz="2400" dirty="0">
                <a:solidFill>
                  <a:schemeClr val="tx2"/>
                </a:solidFill>
              </a:rPr>
              <a:t>Jaana </a:t>
            </a:r>
            <a:r>
              <a:rPr lang="en-US" sz="2400" err="1">
                <a:solidFill>
                  <a:schemeClr val="tx2"/>
                </a:solidFill>
              </a:rPr>
              <a:t>Kostia</a:t>
            </a:r>
            <a:r>
              <a:rPr lang="en-US" sz="2400" dirty="0">
                <a:solidFill>
                  <a:schemeClr val="tx2"/>
                </a:solidFill>
              </a:rPr>
              <a:t> (</a:t>
            </a:r>
            <a:r>
              <a:rPr lang="en-US" sz="2400" err="1">
                <a:solidFill>
                  <a:schemeClr val="tx2"/>
                </a:solidFill>
              </a:rPr>
              <a:t>resurssiope</a:t>
            </a:r>
            <a:r>
              <a:rPr lang="en-US" sz="2400" dirty="0">
                <a:solidFill>
                  <a:schemeClr val="tx2"/>
                </a:solidFill>
              </a:rPr>
              <a:t>)</a:t>
            </a:r>
          </a:p>
          <a:p>
            <a:r>
              <a:rPr lang="en-US" sz="2400" dirty="0">
                <a:solidFill>
                  <a:schemeClr val="tx2"/>
                </a:solidFill>
              </a:rPr>
              <a:t>Erja </a:t>
            </a:r>
            <a:r>
              <a:rPr lang="en-US" sz="2400" dirty="0" err="1">
                <a:solidFill>
                  <a:schemeClr val="tx2"/>
                </a:solidFill>
              </a:rPr>
              <a:t>Turkia</a:t>
            </a:r>
            <a:r>
              <a:rPr lang="en-US" sz="2400" dirty="0">
                <a:solidFill>
                  <a:schemeClr val="tx2"/>
                </a:solidFill>
              </a:rPr>
              <a:t> (</a:t>
            </a:r>
            <a:r>
              <a:rPr lang="en-US" sz="2400" dirty="0" err="1">
                <a:solidFill>
                  <a:schemeClr val="tx2"/>
                </a:solidFill>
              </a:rPr>
              <a:t>koulunkäynninohjaaja</a:t>
            </a:r>
            <a:r>
              <a:rPr lang="en-US" sz="2400" dirty="0">
                <a:solidFill>
                  <a:schemeClr val="tx2"/>
                </a:solidFill>
              </a:rPr>
              <a:t>)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99154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A76E201-F573-1FAF-E9A4-C9D46D5DE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6678" y="646204"/>
            <a:ext cx="5725942" cy="586519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tx2"/>
                </a:solidFill>
                <a:latin typeface="Comic Sans MS"/>
              </a:rPr>
              <a:t>LUOKAN ARKEA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473B7-294E-CC52-2CA4-774BF4701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1570355"/>
            <a:ext cx="6026022" cy="4472448"/>
          </a:xfrm>
        </p:spPr>
        <p:txBody>
          <a:bodyPr anchor="t">
            <a:normAutofit/>
          </a:bodyPr>
          <a:lstStyle/>
          <a:p>
            <a:r>
              <a:rPr lang="en-US" sz="2400" err="1">
                <a:solidFill>
                  <a:schemeClr val="tx2"/>
                </a:solidFill>
              </a:rPr>
              <a:t>Päiväjärjestys</a:t>
            </a:r>
            <a:r>
              <a:rPr lang="en-US" sz="2400" dirty="0">
                <a:solidFill>
                  <a:schemeClr val="tx2"/>
                </a:solidFill>
              </a:rPr>
              <a:t> ja </a:t>
            </a:r>
            <a:r>
              <a:rPr lang="en-US" sz="2400" err="1">
                <a:solidFill>
                  <a:schemeClr val="tx2"/>
                </a:solidFill>
              </a:rPr>
              <a:t>kalenterin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katsominen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aloittavat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päivän</a:t>
            </a:r>
            <a:endParaRPr lang="en-US" sz="2400">
              <a:solidFill>
                <a:schemeClr val="tx2"/>
              </a:solidFill>
            </a:endParaRPr>
          </a:p>
          <a:p>
            <a:r>
              <a:rPr lang="en-US" sz="2400" dirty="0" err="1">
                <a:solidFill>
                  <a:schemeClr val="tx2"/>
                </a:solidFill>
              </a:rPr>
              <a:t>Järjestäjät</a:t>
            </a:r>
            <a:r>
              <a:rPr lang="en-US" sz="2400" dirty="0">
                <a:solidFill>
                  <a:schemeClr val="tx2"/>
                </a:solidFill>
              </a:rPr>
              <a:t> / </a:t>
            </a:r>
            <a:r>
              <a:rPr lang="en-US" sz="2400" dirty="0" err="1">
                <a:solidFill>
                  <a:schemeClr val="tx2"/>
                </a:solidFill>
              </a:rPr>
              <a:t>vastuutehtäviä</a:t>
            </a:r>
          </a:p>
          <a:p>
            <a:r>
              <a:rPr lang="en-US" sz="2400" err="1">
                <a:solidFill>
                  <a:schemeClr val="tx2"/>
                </a:solidFill>
              </a:rPr>
              <a:t>Toiminnallisuus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mukana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oppimisessa</a:t>
            </a:r>
            <a:endParaRPr lang="en-US" sz="2400" dirty="0" err="1">
              <a:solidFill>
                <a:schemeClr val="tx2"/>
              </a:solidFill>
            </a:endParaRPr>
          </a:p>
          <a:p>
            <a:r>
              <a:rPr lang="en-US" sz="2400" dirty="0" err="1">
                <a:solidFill>
                  <a:schemeClr val="tx2"/>
                </a:solidFill>
              </a:rPr>
              <a:t>Lukemisen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tärkeys</a:t>
            </a:r>
            <a:endParaRPr lang="en-US" sz="2400" dirty="0">
              <a:solidFill>
                <a:schemeClr val="tx2"/>
              </a:solidFill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800" err="1">
                <a:solidFill>
                  <a:schemeClr val="tx2"/>
                </a:solidFill>
              </a:rPr>
              <a:t>Lukutuokiot</a:t>
            </a:r>
            <a:endParaRPr lang="en-US" sz="1800">
              <a:solidFill>
                <a:schemeClr val="tx2"/>
              </a:solidFill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800" dirty="0">
                <a:solidFill>
                  <a:schemeClr val="tx2"/>
                </a:solidFill>
              </a:rPr>
              <a:t>Read Hour –</a:t>
            </a:r>
            <a:r>
              <a:rPr lang="en-US" sz="1800" err="1">
                <a:solidFill>
                  <a:schemeClr val="tx2"/>
                </a:solidFill>
              </a:rPr>
              <a:t>tunnit</a:t>
            </a:r>
            <a:r>
              <a:rPr lang="en-US" sz="1800" dirty="0">
                <a:solidFill>
                  <a:schemeClr val="tx2"/>
                </a:solidFill>
              </a:rPr>
              <a:t>, </a:t>
            </a:r>
            <a:r>
              <a:rPr lang="en-US" sz="1800" err="1">
                <a:solidFill>
                  <a:schemeClr val="tx2"/>
                </a:solidFill>
              </a:rPr>
              <a:t>koko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err="1">
                <a:solidFill>
                  <a:schemeClr val="tx2"/>
                </a:solidFill>
              </a:rPr>
              <a:t>koulu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err="1">
                <a:solidFill>
                  <a:schemeClr val="tx2"/>
                </a:solidFill>
              </a:rPr>
              <a:t>lukee</a:t>
            </a:r>
            <a:endParaRPr lang="en-US" sz="1800">
              <a:solidFill>
                <a:schemeClr val="tx2"/>
              </a:solidFill>
            </a:endParaRPr>
          </a:p>
          <a:p>
            <a:r>
              <a:rPr lang="en-US" sz="2400" err="1">
                <a:solidFill>
                  <a:schemeClr val="tx2"/>
                </a:solidFill>
              </a:rPr>
              <a:t>Kaverivälkät</a:t>
            </a:r>
            <a:endParaRPr lang="en-US" sz="2400">
              <a:solidFill>
                <a:schemeClr val="tx2"/>
              </a:solidFill>
            </a:endParaRPr>
          </a:p>
          <a:p>
            <a:r>
              <a:rPr lang="en-US" sz="2400" dirty="0" err="1">
                <a:solidFill>
                  <a:schemeClr val="tx2"/>
                </a:solidFill>
              </a:rPr>
              <a:t>Luokkapiiri</a:t>
            </a:r>
            <a:r>
              <a:rPr lang="en-US" sz="2400" dirty="0">
                <a:solidFill>
                  <a:schemeClr val="tx2"/>
                </a:solidFill>
              </a:rPr>
              <a:t>, Teen </a:t>
            </a:r>
            <a:r>
              <a:rPr lang="en-US" sz="2400" dirty="0" err="1">
                <a:solidFill>
                  <a:schemeClr val="tx2"/>
                </a:solidFill>
              </a:rPr>
              <a:t>itse</a:t>
            </a:r>
            <a:r>
              <a:rPr lang="en-US" sz="2400" dirty="0">
                <a:solidFill>
                  <a:schemeClr val="tx2"/>
                </a:solidFill>
              </a:rPr>
              <a:t> –</a:t>
            </a:r>
            <a:r>
              <a:rPr lang="en-US" sz="2400" dirty="0" err="1">
                <a:solidFill>
                  <a:schemeClr val="tx2"/>
                </a:solidFill>
              </a:rPr>
              <a:t>tuokiot</a:t>
            </a:r>
            <a:endParaRPr lang="en-US" sz="2400" err="1">
              <a:solidFill>
                <a:schemeClr val="tx2"/>
              </a:solidFill>
            </a:endParaRPr>
          </a:p>
          <a:p>
            <a:r>
              <a:rPr lang="en-US" sz="2400" dirty="0" err="1">
                <a:solidFill>
                  <a:schemeClr val="tx2"/>
                </a:solidFill>
              </a:rPr>
              <a:t>Koululaiset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taitojen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harjoittelu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92507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B1DF285-5C66-F977-0A0B-F1F52BCB2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2301" y="516808"/>
            <a:ext cx="5725942" cy="71591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chemeClr val="tx2"/>
                </a:solidFill>
                <a:latin typeface="Comic Sans MS"/>
              </a:rPr>
              <a:t>MUUTA MUISTETTAVAA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193A2-9F07-9798-6A9D-F6B00407D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1129" y="1584733"/>
            <a:ext cx="5709721" cy="4601844"/>
          </a:xfrm>
        </p:spPr>
        <p:txBody>
          <a:bodyPr anchor="t">
            <a:normAutofit/>
          </a:bodyPr>
          <a:lstStyle/>
          <a:p>
            <a:r>
              <a:rPr lang="en-US" sz="2400" dirty="0" err="1">
                <a:solidFill>
                  <a:schemeClr val="tx2"/>
                </a:solidFill>
              </a:rPr>
              <a:t>Sisäkengät</a:t>
            </a:r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 err="1">
                <a:solidFill>
                  <a:schemeClr val="tx2"/>
                </a:solidFill>
              </a:rPr>
              <a:t>Varusteiden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nimikointi</a:t>
            </a:r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err="1">
                <a:solidFill>
                  <a:schemeClr val="tx2"/>
                </a:solidFill>
              </a:rPr>
              <a:t>Säänmukainen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vaatetus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err="1">
                <a:solidFill>
                  <a:schemeClr val="tx2"/>
                </a:solidFill>
              </a:rPr>
              <a:t>varahanskoja</a:t>
            </a:r>
            <a:r>
              <a:rPr lang="en-US" sz="2400" dirty="0">
                <a:solidFill>
                  <a:schemeClr val="tx2"/>
                </a:solidFill>
              </a:rPr>
              <a:t> ja –</a:t>
            </a:r>
            <a:r>
              <a:rPr lang="en-US" sz="2400" err="1">
                <a:solidFill>
                  <a:schemeClr val="tx2"/>
                </a:solidFill>
              </a:rPr>
              <a:t>sukkia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reppuun</a:t>
            </a:r>
            <a:endParaRPr lang="en-US" sz="2400">
              <a:solidFill>
                <a:schemeClr val="tx2"/>
              </a:solidFill>
            </a:endParaRPr>
          </a:p>
          <a:p>
            <a:r>
              <a:rPr lang="en-US" sz="2400" err="1">
                <a:solidFill>
                  <a:schemeClr val="tx2"/>
                </a:solidFill>
              </a:rPr>
              <a:t>Autokyydit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Monnarin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parkkiin</a:t>
            </a:r>
            <a:endParaRPr lang="en-US" sz="2400">
              <a:solidFill>
                <a:schemeClr val="tx2"/>
              </a:solidFill>
            </a:endParaRPr>
          </a:p>
          <a:p>
            <a:r>
              <a:rPr lang="en-US" sz="2400" err="1">
                <a:solidFill>
                  <a:schemeClr val="tx2"/>
                </a:solidFill>
              </a:rPr>
              <a:t>Poissaolojen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ilmoittaminen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Wilmaan</a:t>
            </a:r>
            <a:endParaRPr lang="en-US" sz="240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Matalalla </a:t>
            </a:r>
            <a:r>
              <a:rPr lang="en-US" sz="2400" dirty="0" err="1">
                <a:solidFill>
                  <a:schemeClr val="tx2"/>
                </a:solidFill>
              </a:rPr>
              <a:t>kynnyksellä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yhteys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kouluun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jos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jokin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mietityttää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Loma-</a:t>
            </a:r>
            <a:r>
              <a:rPr lang="en-US" sz="2400" err="1">
                <a:solidFill>
                  <a:schemeClr val="tx2"/>
                </a:solidFill>
              </a:rPr>
              <a:t>anomus</a:t>
            </a:r>
            <a:endParaRPr lang="en-US" sz="2400">
              <a:solidFill>
                <a:schemeClr val="tx2"/>
              </a:solidFill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800" dirty="0">
                <a:solidFill>
                  <a:schemeClr val="tx2"/>
                </a:solidFill>
              </a:rPr>
              <a:t>Oma </a:t>
            </a:r>
            <a:r>
              <a:rPr lang="en-US" sz="1800" dirty="0" err="1">
                <a:solidFill>
                  <a:schemeClr val="tx2"/>
                </a:solidFill>
              </a:rPr>
              <a:t>ope</a:t>
            </a:r>
            <a:r>
              <a:rPr lang="en-US" sz="1800">
                <a:solidFill>
                  <a:schemeClr val="tx2"/>
                </a:solidFill>
              </a:rPr>
              <a:t> 1-5 pvä, </a:t>
            </a:r>
            <a:r>
              <a:rPr lang="en-US" sz="1800" dirty="0" err="1">
                <a:solidFill>
                  <a:schemeClr val="tx2"/>
                </a:solidFill>
              </a:rPr>
              <a:t>rehtori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sitä</a:t>
            </a:r>
            <a:r>
              <a:rPr lang="en-US" sz="1800" dirty="0">
                <a:solidFill>
                  <a:schemeClr val="tx2"/>
                </a:solidFill>
              </a:rPr>
              <a:t> </a:t>
            </a:r>
            <a:r>
              <a:rPr lang="en-US" sz="1800" dirty="0" err="1">
                <a:solidFill>
                  <a:schemeClr val="tx2"/>
                </a:solidFill>
              </a:rPr>
              <a:t>pidemmät</a:t>
            </a:r>
            <a:endParaRPr lang="en-US" sz="18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24829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1CBAC9E1-240E-B874-0CBE-29294561D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5320" y="2515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fi-FI" sz="3600" dirty="0">
                <a:solidFill>
                  <a:schemeClr val="tx2"/>
                </a:solidFill>
                <a:latin typeface="Comic Sans MS"/>
              </a:rPr>
              <a:t>Postia lapselle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AB09CD-20AB-4CAB-6D3D-9309D45F0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5469" y="4143902"/>
            <a:ext cx="6601116" cy="2215204"/>
          </a:xfrm>
        </p:spPr>
        <p:txBody>
          <a:bodyPr anchor="t">
            <a:normAutofit/>
          </a:bodyPr>
          <a:lstStyle/>
          <a:p>
            <a:r>
              <a:rPr lang="fi-FI" dirty="0">
                <a:solidFill>
                  <a:schemeClr val="tx2"/>
                </a:solidFill>
              </a:rPr>
              <a:t>Kirjoita pienet terveiset ja vaikka tsemppiviesti tähän lukuvuoteen</a:t>
            </a:r>
          </a:p>
          <a:p>
            <a:r>
              <a:rPr lang="fi-FI" dirty="0">
                <a:solidFill>
                  <a:schemeClr val="tx2"/>
                </a:solidFill>
              </a:rPr>
              <a:t>Sujauta lapsen kaappiin valkoiseen koriin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6575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3BAE911B-44D3-A9AE-0912-9F055D54A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3659" y="387412"/>
            <a:ext cx="5740319" cy="514633"/>
          </a:xfrm>
        </p:spPr>
        <p:txBody>
          <a:bodyPr>
            <a:normAutofit fontScale="90000"/>
          </a:bodyPr>
          <a:lstStyle/>
          <a:p>
            <a:pPr algn="ctr"/>
            <a:r>
              <a:rPr lang="fi-FI" sz="3600" dirty="0">
                <a:solidFill>
                  <a:schemeClr val="tx2"/>
                </a:solidFill>
                <a:latin typeface="Comic Sans MS"/>
              </a:rPr>
              <a:t>LUKUJÄRJESTYS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F80E2F4-9C30-C9CD-BD47-A765178D15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7620" y="1483446"/>
            <a:ext cx="10324853" cy="4028039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982249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6120A90D-FFC1-C2E6-F0B6-7E68D03CE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65775" y="3435412"/>
            <a:ext cx="5725942" cy="687161"/>
          </a:xfrm>
        </p:spPr>
        <p:txBody>
          <a:bodyPr>
            <a:normAutofit/>
          </a:bodyPr>
          <a:lstStyle/>
          <a:p>
            <a:pPr algn="ctr"/>
            <a:r>
              <a:rPr lang="fi-FI" sz="3600" dirty="0">
                <a:solidFill>
                  <a:schemeClr val="tx2"/>
                </a:solidFill>
                <a:latin typeface="Comic Sans MS"/>
              </a:rPr>
              <a:t>TUNTIJAKO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D9C7B0-06C5-2000-ED9F-22CAA8793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8828" y="2001676"/>
            <a:ext cx="6486098" cy="4616221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fi-FI" sz="2400" dirty="0">
                <a:solidFill>
                  <a:srgbClr val="404040"/>
                </a:solidFill>
                <a:latin typeface="Comic Sans MS"/>
              </a:rPr>
              <a:t>Suomen kieli ja kirjallisuus 7h</a:t>
            </a:r>
            <a:endParaRPr lang="en-US" sz="2400">
              <a:solidFill>
                <a:srgbClr val="000000"/>
              </a:solidFill>
              <a:latin typeface="Comic Sans MS"/>
            </a:endParaRPr>
          </a:p>
          <a:p>
            <a:pPr>
              <a:lnSpc>
                <a:spcPct val="100000"/>
              </a:lnSpc>
            </a:pPr>
            <a:r>
              <a:rPr lang="fi-FI" sz="2400" dirty="0">
                <a:solidFill>
                  <a:srgbClr val="404040"/>
                </a:solidFill>
                <a:latin typeface="Comic Sans MS"/>
              </a:rPr>
              <a:t>Matematiikka </a:t>
            </a:r>
            <a:r>
              <a:rPr lang="fi-FI" sz="2400" b="1" dirty="0">
                <a:solidFill>
                  <a:srgbClr val="404040"/>
                </a:solidFill>
                <a:latin typeface="Comic Sans MS"/>
              </a:rPr>
              <a:t>4h</a:t>
            </a:r>
            <a:endParaRPr lang="en-US" sz="2400" b="1">
              <a:solidFill>
                <a:srgbClr val="000000"/>
              </a:solidFill>
              <a:latin typeface="Comic Sans MS"/>
            </a:endParaRPr>
          </a:p>
          <a:p>
            <a:pPr>
              <a:lnSpc>
                <a:spcPct val="100000"/>
              </a:lnSpc>
            </a:pPr>
            <a:r>
              <a:rPr lang="fi-FI" sz="2400" dirty="0">
                <a:solidFill>
                  <a:srgbClr val="404040"/>
                </a:solidFill>
                <a:latin typeface="Comic Sans MS"/>
              </a:rPr>
              <a:t>Ympäristöoppi 2h</a:t>
            </a:r>
            <a:endParaRPr lang="en-US" sz="2400">
              <a:solidFill>
                <a:srgbClr val="000000"/>
              </a:solidFill>
              <a:latin typeface="Comic Sans MS"/>
            </a:endParaRPr>
          </a:p>
          <a:p>
            <a:pPr>
              <a:lnSpc>
                <a:spcPct val="100000"/>
              </a:lnSpc>
            </a:pPr>
            <a:r>
              <a:rPr lang="fi-FI" sz="2400" dirty="0">
                <a:solidFill>
                  <a:srgbClr val="404040"/>
                </a:solidFill>
                <a:latin typeface="Comic Sans MS"/>
              </a:rPr>
              <a:t>Uskonto/elämänkatsomustieto 1h</a:t>
            </a:r>
            <a:endParaRPr lang="en-US" sz="2400">
              <a:solidFill>
                <a:srgbClr val="000000"/>
              </a:solidFill>
              <a:latin typeface="Comic Sans MS"/>
            </a:endParaRPr>
          </a:p>
          <a:p>
            <a:pPr>
              <a:lnSpc>
                <a:spcPct val="100000"/>
              </a:lnSpc>
            </a:pPr>
            <a:r>
              <a:rPr lang="fi-FI" sz="2400" dirty="0">
                <a:solidFill>
                  <a:srgbClr val="404040"/>
                </a:solidFill>
                <a:latin typeface="Comic Sans MS"/>
              </a:rPr>
              <a:t>Englanti 1h</a:t>
            </a:r>
            <a:endParaRPr lang="en-US" sz="2400">
              <a:solidFill>
                <a:srgbClr val="000000"/>
              </a:solidFill>
              <a:latin typeface="Comic Sans MS"/>
            </a:endParaRPr>
          </a:p>
          <a:p>
            <a:pPr>
              <a:lnSpc>
                <a:spcPct val="100000"/>
              </a:lnSpc>
            </a:pPr>
            <a:r>
              <a:rPr lang="fi-FI" sz="2400" dirty="0">
                <a:solidFill>
                  <a:srgbClr val="404040"/>
                </a:solidFill>
                <a:latin typeface="Comic Sans MS"/>
              </a:rPr>
              <a:t>Kuvataide 1h</a:t>
            </a:r>
            <a:endParaRPr lang="en-US" sz="2400">
              <a:solidFill>
                <a:srgbClr val="000000"/>
              </a:solidFill>
              <a:latin typeface="Comic Sans MS"/>
            </a:endParaRPr>
          </a:p>
          <a:p>
            <a:pPr>
              <a:lnSpc>
                <a:spcPct val="100000"/>
              </a:lnSpc>
            </a:pPr>
            <a:r>
              <a:rPr lang="fi-FI" sz="2400" dirty="0">
                <a:solidFill>
                  <a:srgbClr val="404040"/>
                </a:solidFill>
                <a:latin typeface="Comic Sans MS"/>
              </a:rPr>
              <a:t>Käsityö 2h</a:t>
            </a:r>
            <a:endParaRPr lang="en-US" sz="2400">
              <a:solidFill>
                <a:srgbClr val="000000"/>
              </a:solidFill>
              <a:latin typeface="Comic Sans MS"/>
            </a:endParaRPr>
          </a:p>
          <a:p>
            <a:pPr>
              <a:lnSpc>
                <a:spcPct val="100000"/>
              </a:lnSpc>
            </a:pPr>
            <a:r>
              <a:rPr lang="fi-FI" sz="2400" dirty="0">
                <a:solidFill>
                  <a:srgbClr val="404040"/>
                </a:solidFill>
                <a:latin typeface="Comic Sans MS"/>
              </a:rPr>
              <a:t>Musiikki 1h</a:t>
            </a:r>
            <a:endParaRPr lang="en-US" sz="2400">
              <a:solidFill>
                <a:srgbClr val="000000"/>
              </a:solidFill>
              <a:latin typeface="Comic Sans MS"/>
            </a:endParaRPr>
          </a:p>
          <a:p>
            <a:pPr>
              <a:lnSpc>
                <a:spcPct val="100000"/>
              </a:lnSpc>
            </a:pPr>
            <a:r>
              <a:rPr lang="fi-FI" sz="2400" dirty="0">
                <a:solidFill>
                  <a:srgbClr val="404040"/>
                </a:solidFill>
                <a:latin typeface="Comic Sans MS"/>
              </a:rPr>
              <a:t>Liikunta 2h</a:t>
            </a:r>
            <a:endParaRPr lang="fi-FI" sz="2400" dirty="0">
              <a:latin typeface="Comic Sans MS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63234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278F83FE-18FC-7EB8-AB15-F9E333370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4113" y="2515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fi-FI" sz="4000" dirty="0">
                <a:solidFill>
                  <a:schemeClr val="tx2"/>
                </a:solidFill>
                <a:latin typeface="Comic Sans MS"/>
              </a:rPr>
              <a:t>Open yhteystiedot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64D2F2-3465-CB20-5AA8-52BE55269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789" y="4143902"/>
            <a:ext cx="5709721" cy="2430864"/>
          </a:xfrm>
        </p:spPr>
        <p:txBody>
          <a:bodyPr anchor="t">
            <a:normAutofit/>
          </a:bodyPr>
          <a:lstStyle/>
          <a:p>
            <a:r>
              <a:rPr lang="fi-FI" dirty="0">
                <a:solidFill>
                  <a:schemeClr val="tx2"/>
                </a:solidFill>
              </a:rPr>
              <a:t>Wilma pääasiallinen viestintäväylä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fi-FI" sz="2000" dirty="0">
                <a:solidFill>
                  <a:schemeClr val="tx2"/>
                </a:solidFill>
              </a:rPr>
              <a:t>Poissaolot ja kiireettömät ilmoitusasiat</a:t>
            </a:r>
          </a:p>
          <a:p>
            <a:r>
              <a:rPr lang="fi-FI" dirty="0">
                <a:solidFill>
                  <a:schemeClr val="tx2"/>
                </a:solidFill>
              </a:rPr>
              <a:t>Työnumero 040 182 6217</a:t>
            </a:r>
          </a:p>
          <a:p>
            <a:r>
              <a:rPr lang="fi-FI" dirty="0">
                <a:solidFill>
                  <a:schemeClr val="tx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reija.lappalainen@edukouvola.fi</a:t>
            </a:r>
          </a:p>
          <a:p>
            <a:endParaRPr lang="fi-FI" sz="20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38617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594E9B34-363F-28E3-D066-BAFDA59D2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82077" y="3435412"/>
            <a:ext cx="5725942" cy="644028"/>
          </a:xfrm>
        </p:spPr>
        <p:txBody>
          <a:bodyPr>
            <a:normAutofit/>
          </a:bodyPr>
          <a:lstStyle/>
          <a:p>
            <a:pPr algn="ctr"/>
            <a:r>
              <a:rPr lang="fi-FI" sz="3600" dirty="0">
                <a:solidFill>
                  <a:schemeClr val="tx2"/>
                </a:solidFill>
                <a:latin typeface="Comic Sans MS"/>
              </a:rPr>
              <a:t>LÄKSYT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903C60-FBA1-A9BC-5FF6-B5D8055D9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7469" y="1642243"/>
            <a:ext cx="6198551" cy="5018787"/>
          </a:xfrm>
        </p:spPr>
        <p:txBody>
          <a:bodyPr anchor="t">
            <a:normAutofit/>
          </a:bodyPr>
          <a:lstStyle/>
          <a:p>
            <a:r>
              <a:rPr lang="fi-FI" dirty="0">
                <a:solidFill>
                  <a:schemeClr val="tx2"/>
                </a:solidFill>
              </a:rPr>
              <a:t>Harjoitellaan edelleen huolellista läksyjen merkkausta ja niiden muistamista.</a:t>
            </a:r>
            <a:endParaRPr lang="en-US">
              <a:solidFill>
                <a:schemeClr val="tx2"/>
              </a:solidFill>
            </a:endParaRPr>
          </a:p>
          <a:p>
            <a:r>
              <a:rPr lang="fi-FI" dirty="0">
                <a:solidFill>
                  <a:schemeClr val="tx2"/>
                </a:solidFill>
              </a:rPr>
              <a:t>Luokan </a:t>
            </a:r>
            <a:r>
              <a:rPr lang="fi-FI" dirty="0" err="1">
                <a:solidFill>
                  <a:schemeClr val="tx2"/>
                </a:solidFill>
              </a:rPr>
              <a:t>Pedanet</a:t>
            </a:r>
            <a:r>
              <a:rPr lang="fi-FI" dirty="0">
                <a:solidFill>
                  <a:schemeClr val="tx2"/>
                </a:solidFill>
              </a:rPr>
              <a:t>-sivuilla tarkistusmahdollisuus.</a:t>
            </a:r>
          </a:p>
          <a:p>
            <a:r>
              <a:rPr lang="fi-FI" dirty="0">
                <a:solidFill>
                  <a:schemeClr val="tx2"/>
                </a:solidFill>
              </a:rPr>
              <a:t>Jos oppilas on pois, tulee tehtävien teosta huolehtia </a:t>
            </a:r>
            <a:r>
              <a:rPr lang="fi-FI" sz="2000" dirty="0">
                <a:solidFill>
                  <a:schemeClr val="tx2"/>
                </a:solidFill>
              </a:rPr>
              <a:t>(sairauspoissaolo / oma loma)</a:t>
            </a:r>
          </a:p>
          <a:p>
            <a:r>
              <a:rPr lang="fi-FI" dirty="0">
                <a:solidFill>
                  <a:schemeClr val="tx2"/>
                </a:solidFill>
              </a:rPr>
              <a:t>Lukuläksykortti</a:t>
            </a:r>
          </a:p>
          <a:p>
            <a:r>
              <a:rPr lang="fi-FI" dirty="0">
                <a:solidFill>
                  <a:schemeClr val="tx2"/>
                </a:solidFill>
              </a:rPr>
              <a:t>Huolellisuus läksyjen teossa!</a:t>
            </a:r>
          </a:p>
          <a:p>
            <a:r>
              <a:rPr lang="fi-FI" dirty="0">
                <a:solidFill>
                  <a:schemeClr val="tx2"/>
                </a:solidFill>
              </a:rPr>
              <a:t>Arttu-sovellus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21389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1A408A-6081-8095-B840-7073EE9A8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245" y="2040808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tx2"/>
                </a:solidFill>
                <a:latin typeface="Comic Sans MS"/>
              </a:rPr>
              <a:t>TUEN MUUTOS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452B7-7030-0959-6D8A-740CC0B2B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7318" y="3425035"/>
            <a:ext cx="6026022" cy="3192863"/>
          </a:xfrm>
        </p:spPr>
        <p:txBody>
          <a:bodyPr anchor="t"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1.8.2025 </a:t>
            </a:r>
            <a:r>
              <a:rPr lang="en-US" sz="2400" err="1">
                <a:solidFill>
                  <a:schemeClr val="tx2"/>
                </a:solidFill>
              </a:rPr>
              <a:t>alkaen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voimaan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uusi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tuen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err="1">
                <a:solidFill>
                  <a:schemeClr val="tx2"/>
                </a:solidFill>
              </a:rPr>
              <a:t>muutos</a:t>
            </a:r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 err="1">
                <a:solidFill>
                  <a:schemeClr val="tx2"/>
                </a:solidFill>
              </a:rPr>
              <a:t>Pedanet-sivuilla</a:t>
            </a:r>
            <a:r>
              <a:rPr lang="en-US" sz="2400" dirty="0">
                <a:solidFill>
                  <a:schemeClr val="tx2"/>
                </a:solidFill>
              </a:rPr>
              <a:t> info </a:t>
            </a:r>
            <a:r>
              <a:rPr lang="en-US" sz="2400" dirty="0" err="1">
                <a:solidFill>
                  <a:schemeClr val="tx2"/>
                </a:solidFill>
              </a:rPr>
              <a:t>huoltajille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err="1">
                <a:solidFill>
                  <a:schemeClr val="tx2"/>
                </a:solidFill>
              </a:rPr>
              <a:t>Palkkitunnit</a:t>
            </a:r>
            <a:endParaRPr lang="en-US" sz="2400" dirty="0" err="1">
              <a:solidFill>
                <a:schemeClr val="tx2"/>
              </a:solidFill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1800" dirty="0">
                <a:solidFill>
                  <a:schemeClr val="tx2"/>
                </a:solidFill>
              </a:rPr>
              <a:t>Eo ja </a:t>
            </a:r>
            <a:r>
              <a:rPr lang="en-US" sz="1800" dirty="0" err="1">
                <a:solidFill>
                  <a:schemeClr val="tx2"/>
                </a:solidFill>
              </a:rPr>
              <a:t>resurssiopettaja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88039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09120BF-E08A-9785-8D83-A485BC07C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65775" y="3032845"/>
            <a:ext cx="5725942" cy="80218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>
                <a:solidFill>
                  <a:schemeClr val="tx2"/>
                </a:solidFill>
                <a:latin typeface="Comic Sans MS"/>
              </a:rPr>
              <a:t>KODIN TUKI KOULUNKÄYNNISSÄ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492BC-F675-CF5A-9540-29D671146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978" y="1714128"/>
            <a:ext cx="7578776" cy="5306334"/>
          </a:xfrm>
        </p:spPr>
        <p:txBody>
          <a:bodyPr anchor="t">
            <a:normAutofit fontScale="85000" lnSpcReduction="20000"/>
          </a:bodyPr>
          <a:lstStyle/>
          <a:p>
            <a:pPr>
              <a:lnSpc>
                <a:spcPct val="105000"/>
              </a:lnSpc>
              <a:spcBef>
                <a:spcPts val="900"/>
              </a:spcBef>
            </a:pPr>
            <a:r>
              <a:rPr lang="fi-FI" sz="3200" dirty="0">
                <a:solidFill>
                  <a:srgbClr val="000000"/>
                </a:solidFill>
                <a:latin typeface="Arial"/>
                <a:cs typeface="Arial"/>
              </a:rPr>
              <a:t>Arjen rytmin tärkeys</a:t>
            </a:r>
            <a:endParaRPr lang="en-US" sz="3200" dirty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105000"/>
              </a:lnSpc>
              <a:spcBef>
                <a:spcPts val="900"/>
              </a:spcBef>
            </a:pPr>
            <a:r>
              <a:rPr lang="fi-FI" sz="3200" dirty="0">
                <a:solidFill>
                  <a:srgbClr val="000000"/>
                </a:solidFill>
                <a:latin typeface="Arial"/>
                <a:cs typeface="Arial"/>
              </a:rPr>
              <a:t>Uni ja lepo</a:t>
            </a:r>
          </a:p>
          <a:p>
            <a:pPr>
              <a:lnSpc>
                <a:spcPct val="105000"/>
              </a:lnSpc>
              <a:spcBef>
                <a:spcPts val="900"/>
              </a:spcBef>
            </a:pPr>
            <a:r>
              <a:rPr lang="fi-FI" sz="3200" dirty="0">
                <a:solidFill>
                  <a:srgbClr val="000000"/>
                </a:solidFill>
                <a:latin typeface="Arial"/>
                <a:cs typeface="Arial"/>
              </a:rPr>
              <a:t>Ravinto</a:t>
            </a:r>
            <a:endParaRPr lang="en-US" sz="3200" dirty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105000"/>
              </a:lnSpc>
              <a:spcBef>
                <a:spcPts val="900"/>
              </a:spcBef>
            </a:pPr>
            <a:r>
              <a:rPr lang="fi-FI" sz="3200" dirty="0">
                <a:solidFill>
                  <a:srgbClr val="000000"/>
                </a:solidFill>
                <a:latin typeface="Arial"/>
                <a:cs typeface="Arial"/>
              </a:rPr>
              <a:t>Liikunta</a:t>
            </a:r>
            <a:endParaRPr lang="en-US" sz="3200" dirty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105000"/>
              </a:lnSpc>
              <a:spcBef>
                <a:spcPts val="900"/>
              </a:spcBef>
            </a:pPr>
            <a:r>
              <a:rPr lang="fi-FI" sz="3200" dirty="0">
                <a:solidFill>
                  <a:srgbClr val="000000"/>
                </a:solidFill>
                <a:latin typeface="Arial"/>
                <a:cs typeface="Arial"/>
              </a:rPr>
              <a:t>Vapaa-aika</a:t>
            </a:r>
            <a:endParaRPr lang="en-US" sz="3200" dirty="0">
              <a:solidFill>
                <a:srgbClr val="000000"/>
              </a:solidFill>
              <a:latin typeface="Arial"/>
              <a:cs typeface="Arial"/>
            </a:endParaRPr>
          </a:p>
          <a:p>
            <a:pPr lvl="1">
              <a:lnSpc>
                <a:spcPct val="105000"/>
              </a:lnSpc>
              <a:spcBef>
                <a:spcPts val="900"/>
              </a:spcBef>
              <a:buFont typeface="Courier New,monospace" panose="020B0604020202020204" pitchFamily="34" charset="0"/>
              <a:buChar char="o"/>
            </a:pPr>
            <a:r>
              <a:rPr lang="fi-FI" sz="3000" dirty="0">
                <a:solidFill>
                  <a:srgbClr val="000000"/>
                </a:solidFill>
                <a:latin typeface="Arial"/>
                <a:cs typeface="Arial"/>
              </a:rPr>
              <a:t>Ruutuaika</a:t>
            </a:r>
            <a:endParaRPr lang="en-US" sz="3000" dirty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105000"/>
              </a:lnSpc>
              <a:spcBef>
                <a:spcPts val="900"/>
              </a:spcBef>
              <a:buFont typeface="Courier New,monospace" panose="020B0604020202020204" pitchFamily="34" charset="0"/>
              <a:buChar char="o"/>
            </a:pPr>
            <a:r>
              <a:rPr lang="fi-FI" sz="3200" dirty="0">
                <a:solidFill>
                  <a:srgbClr val="000000"/>
                </a:solidFill>
                <a:latin typeface="Arial"/>
                <a:cs typeface="Arial"/>
              </a:rPr>
              <a:t>Läksyissä tuki ja kannustus</a:t>
            </a:r>
            <a:endParaRPr lang="en-US" sz="3200" dirty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105000"/>
              </a:lnSpc>
              <a:spcBef>
                <a:spcPts val="900"/>
              </a:spcBef>
              <a:buFont typeface="Courier New,monospace" panose="020B0604020202020204" pitchFamily="34" charset="0"/>
              <a:buChar char="o"/>
            </a:pPr>
            <a:endParaRPr lang="fi-FI" sz="3200" dirty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105000"/>
              </a:lnSpc>
              <a:spcBef>
                <a:spcPts val="900"/>
              </a:spcBef>
              <a:buFont typeface="Courier New,monospace" panose="020B0604020202020204" pitchFamily="34" charset="0"/>
              <a:buChar char="o"/>
            </a:pPr>
            <a:r>
              <a:rPr lang="fi-FI" sz="3200" dirty="0">
                <a:solidFill>
                  <a:srgbClr val="000000"/>
                </a:solidFill>
                <a:latin typeface="Arial"/>
                <a:cs typeface="Arial"/>
              </a:rPr>
              <a:t>Koulun </a:t>
            </a:r>
            <a:r>
              <a:rPr lang="fi-FI" sz="3200" dirty="0" err="1">
                <a:solidFill>
                  <a:srgbClr val="000000"/>
                </a:solidFill>
                <a:latin typeface="Arial"/>
                <a:cs typeface="Arial"/>
              </a:rPr>
              <a:t>Pedanet</a:t>
            </a:r>
            <a:r>
              <a:rPr lang="fi-FI" sz="3200" dirty="0">
                <a:solidFill>
                  <a:srgbClr val="000000"/>
                </a:solidFill>
                <a:latin typeface="Arial"/>
                <a:cs typeface="Arial"/>
              </a:rPr>
              <a:t>-sivu</a:t>
            </a:r>
          </a:p>
          <a:p>
            <a:pPr lvl="1">
              <a:lnSpc>
                <a:spcPct val="105000"/>
              </a:lnSpc>
              <a:spcBef>
                <a:spcPts val="900"/>
              </a:spcBef>
              <a:buFont typeface="Courier New,monospace" panose="020B0604020202020204" pitchFamily="34" charset="0"/>
              <a:buChar char="o"/>
            </a:pPr>
            <a:r>
              <a:rPr lang="fi-FI" sz="2800" dirty="0">
                <a:solidFill>
                  <a:srgbClr val="000000"/>
                </a:solidFill>
                <a:latin typeface="Arial"/>
                <a:cs typeface="Arial"/>
              </a:rPr>
              <a:t>Vanhemmuuden tuki</a:t>
            </a:r>
            <a:endParaRPr lang="fi-FI" sz="2800" dirty="0"/>
          </a:p>
          <a:p>
            <a:pPr lvl="2">
              <a:lnSpc>
                <a:spcPct val="105000"/>
              </a:lnSpc>
              <a:spcBef>
                <a:spcPts val="900"/>
              </a:spcBef>
              <a:buFont typeface="Wingdings" panose="020B0604020202020204" pitchFamily="34" charset="0"/>
              <a:buChar char="§"/>
            </a:pPr>
            <a:r>
              <a:rPr lang="fi-FI" sz="2400" dirty="0">
                <a:solidFill>
                  <a:srgbClr val="000000"/>
                </a:solidFill>
                <a:latin typeface="Arial"/>
                <a:cs typeface="Arial"/>
              </a:rPr>
              <a:t>2. luokan materiaali: Miten teidän arki sujuu?</a:t>
            </a:r>
          </a:p>
          <a:p>
            <a:endParaRPr lang="en-US" sz="20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36115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9139BD03-FC39-3B3B-B89C-B2975B50F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2263" y="2112695"/>
            <a:ext cx="5725942" cy="715916"/>
          </a:xfrm>
        </p:spPr>
        <p:txBody>
          <a:bodyPr>
            <a:normAutofit/>
          </a:bodyPr>
          <a:lstStyle/>
          <a:p>
            <a:pPr algn="ctr"/>
            <a:r>
              <a:rPr lang="fi-FI" sz="3600" dirty="0">
                <a:solidFill>
                  <a:schemeClr val="tx2"/>
                </a:solidFill>
                <a:latin typeface="Comic Sans MS"/>
              </a:rPr>
              <a:t>ARVIOINNISTA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581436-FA74-BC7E-CAA3-D4E7992DD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6035" y="2993713"/>
            <a:ext cx="5709721" cy="348041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dirty="0">
                <a:solidFill>
                  <a:schemeClr val="tx2"/>
                </a:solidFill>
              </a:rPr>
              <a:t>Jatkuvaa arviointia</a:t>
            </a:r>
          </a:p>
          <a:p>
            <a:r>
              <a:rPr lang="fi-FI" dirty="0">
                <a:solidFill>
                  <a:schemeClr val="tx2"/>
                </a:solidFill>
              </a:rPr>
              <a:t>Koululaisen taidot &amp; oppimisen taidot</a:t>
            </a:r>
          </a:p>
          <a:p>
            <a:r>
              <a:rPr lang="fi-FI" dirty="0">
                <a:solidFill>
                  <a:schemeClr val="tx2"/>
                </a:solidFill>
              </a:rPr>
              <a:t>JEA</a:t>
            </a:r>
          </a:p>
          <a:p>
            <a:r>
              <a:rPr lang="fi-FI">
                <a:solidFill>
                  <a:schemeClr val="tx2"/>
                </a:solidFill>
              </a:rPr>
              <a:t>Arviointikeskustelut syksyllä ja keväällä</a:t>
            </a:r>
            <a:endParaRPr lang="fi-FI" dirty="0">
              <a:solidFill>
                <a:schemeClr val="tx2"/>
              </a:solidFill>
            </a:endParaRPr>
          </a:p>
          <a:p>
            <a:r>
              <a:rPr lang="fi-FI" dirty="0">
                <a:solidFill>
                  <a:schemeClr val="tx2"/>
                </a:solidFill>
              </a:rPr>
              <a:t>Lukuvuositodistus keväällä (sanallinen)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70913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Office-teema</vt:lpstr>
      <vt:lpstr>2B:n vanhempainilta</vt:lpstr>
      <vt:lpstr>Postia lapselle</vt:lpstr>
      <vt:lpstr>LUKUJÄRJESTYS</vt:lpstr>
      <vt:lpstr>TUNTIJAKO</vt:lpstr>
      <vt:lpstr>Open yhteystiedot</vt:lpstr>
      <vt:lpstr>LÄKSYT</vt:lpstr>
      <vt:lpstr>TUEN MUUTOS</vt:lpstr>
      <vt:lpstr>KODIN TUKI KOULUNKÄYNNISSÄ</vt:lpstr>
      <vt:lpstr>ARVIOINNISTA</vt:lpstr>
      <vt:lpstr>POISSAOLOT</vt:lpstr>
      <vt:lpstr>LUKUVUOSITEEMA</vt:lpstr>
      <vt:lpstr>KiVa-KOULU</vt:lpstr>
      <vt:lpstr>LUOKAN KANSSA TYÖSKENTELEVÄT AIKUISET</vt:lpstr>
      <vt:lpstr>LUOKAN ARKEA</vt:lpstr>
      <vt:lpstr>MUUTA MUISTETTAVAA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321</cp:revision>
  <dcterms:created xsi:type="dcterms:W3CDTF">2025-08-18T11:08:17Z</dcterms:created>
  <dcterms:modified xsi:type="dcterms:W3CDTF">2025-08-25T14:35:56Z</dcterms:modified>
</cp:coreProperties>
</file>