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66" r:id="rId12"/>
    <p:sldId id="268" r:id="rId13"/>
    <p:sldId id="267" r:id="rId14"/>
    <p:sldId id="271" r:id="rId15"/>
    <p:sldId id="269" r:id="rId16"/>
    <p:sldId id="270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1EA017-21DE-17F9-F850-7EEBA581639E}" v="183" dt="2024-08-18T17:27:25.257"/>
    <p1510:client id="{9F6D92F2-5532-4AD7-C8A0-C84AC5815728}" v="373" dt="2024-08-19T14:46:18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ppalainen Reija" userId="S::reija.lappalainen@edukouvola.fi::b87dda53-112d-4582-b492-4da0d4c2793a" providerId="AD" clId="Web-{82175BF6-2785-233C-0300-0C1BEB7C187D}"/>
    <pc:docChg chg="modSld">
      <pc:chgData name="Lappalainen Reija" userId="S::reija.lappalainen@edukouvola.fi::b87dda53-112d-4582-b492-4da0d4c2793a" providerId="AD" clId="Web-{82175BF6-2785-233C-0300-0C1BEB7C187D}" dt="2024-08-15T10:55:58.098" v="899" actId="20577"/>
      <pc:docMkLst>
        <pc:docMk/>
      </pc:docMkLst>
      <pc:sldChg chg="modSp">
        <pc:chgData name="Lappalainen Reija" userId="S::reija.lappalainen@edukouvola.fi::b87dda53-112d-4582-b492-4da0d4c2793a" providerId="AD" clId="Web-{82175BF6-2785-233C-0300-0C1BEB7C187D}" dt="2024-08-15T10:30:07.914" v="3" actId="20577"/>
        <pc:sldMkLst>
          <pc:docMk/>
          <pc:sldMk cId="782385677" sldId="256"/>
        </pc:sldMkLst>
        <pc:spChg chg="mod">
          <ac:chgData name="Lappalainen Reija" userId="S::reija.lappalainen@edukouvola.fi::b87dda53-112d-4582-b492-4da0d4c2793a" providerId="AD" clId="Web-{82175BF6-2785-233C-0300-0C1BEB7C187D}" dt="2024-08-15T10:30:07.914" v="3" actId="20577"/>
          <ac:spMkLst>
            <pc:docMk/>
            <pc:sldMk cId="782385677" sldId="256"/>
            <ac:spMk id="2" creationId="{00000000-0000-0000-0000-000000000000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42:27.045" v="443"/>
        <pc:sldMkLst>
          <pc:docMk/>
          <pc:sldMk cId="4118703093" sldId="258"/>
        </pc:sldMkLst>
        <pc:graphicFrameChg chg="mod modGraphic">
          <ac:chgData name="Lappalainen Reija" userId="S::reija.lappalainen@edukouvola.fi::b87dda53-112d-4582-b492-4da0d4c2793a" providerId="AD" clId="Web-{82175BF6-2785-233C-0300-0C1BEB7C187D}" dt="2024-08-15T10:42:27.045" v="443"/>
          <ac:graphicFrameMkLst>
            <pc:docMk/>
            <pc:sldMk cId="4118703093" sldId="258"/>
            <ac:graphicFrameMk id="3" creationId="{183E9C58-9BA0-6F48-8E64-B6C30296E28B}"/>
          </ac:graphicFrameMkLst>
        </pc:graphicFrameChg>
      </pc:sldChg>
      <pc:sldChg chg="modSp">
        <pc:chgData name="Lappalainen Reija" userId="S::reija.lappalainen@edukouvola.fi::b87dda53-112d-4582-b492-4da0d4c2793a" providerId="AD" clId="Web-{82175BF6-2785-233C-0300-0C1BEB7C187D}" dt="2024-08-15T10:43:28.030" v="468" actId="20577"/>
        <pc:sldMkLst>
          <pc:docMk/>
          <pc:sldMk cId="3943105032" sldId="259"/>
        </pc:sldMkLst>
        <pc:spChg chg="mod">
          <ac:chgData name="Lappalainen Reija" userId="S::reija.lappalainen@edukouvola.fi::b87dda53-112d-4582-b492-4da0d4c2793a" providerId="AD" clId="Web-{82175BF6-2785-233C-0300-0C1BEB7C187D}" dt="2024-08-15T10:43:28.030" v="468" actId="20577"/>
          <ac:spMkLst>
            <pc:docMk/>
            <pc:sldMk cId="3943105032" sldId="259"/>
            <ac:spMk id="7" creationId="{F93E13A4-4D2B-54F6-8146-FF7539DFA165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45:30.218" v="538" actId="20577"/>
        <pc:sldMkLst>
          <pc:docMk/>
          <pc:sldMk cId="1048166974" sldId="260"/>
        </pc:sldMkLst>
        <pc:spChg chg="mod">
          <ac:chgData name="Lappalainen Reija" userId="S::reija.lappalainen@edukouvola.fi::b87dda53-112d-4582-b492-4da0d4c2793a" providerId="AD" clId="Web-{82175BF6-2785-233C-0300-0C1BEB7C187D}" dt="2024-08-15T10:45:30.218" v="538" actId="20577"/>
          <ac:spMkLst>
            <pc:docMk/>
            <pc:sldMk cId="1048166974" sldId="260"/>
            <ac:spMk id="2" creationId="{EFEC8127-EE22-FA30-FBE3-4600B0F5BA7A}"/>
          </ac:spMkLst>
        </pc:spChg>
        <pc:spChg chg="mod">
          <ac:chgData name="Lappalainen Reija" userId="S::reija.lappalainen@edukouvola.fi::b87dda53-112d-4582-b492-4da0d4c2793a" providerId="AD" clId="Web-{82175BF6-2785-233C-0300-0C1BEB7C187D}" dt="2024-08-15T10:45:22.921" v="535" actId="20577"/>
          <ac:spMkLst>
            <pc:docMk/>
            <pc:sldMk cId="1048166974" sldId="260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0:06.330" v="693" actId="20577"/>
        <pc:sldMkLst>
          <pc:docMk/>
          <pc:sldMk cId="950755617" sldId="262"/>
        </pc:sldMkLst>
        <pc:spChg chg="mod">
          <ac:chgData name="Lappalainen Reija" userId="S::reija.lappalainen@edukouvola.fi::b87dda53-112d-4582-b492-4da0d4c2793a" providerId="AD" clId="Web-{82175BF6-2785-233C-0300-0C1BEB7C187D}" dt="2024-08-15T10:50:06.330" v="693" actId="20577"/>
          <ac:spMkLst>
            <pc:docMk/>
            <pc:sldMk cId="950755617" sldId="262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48:05.876" v="618" actId="20577"/>
        <pc:sldMkLst>
          <pc:docMk/>
          <pc:sldMk cId="2708873881" sldId="263"/>
        </pc:sldMkLst>
        <pc:spChg chg="mod">
          <ac:chgData name="Lappalainen Reija" userId="S::reija.lappalainen@edukouvola.fi::b87dda53-112d-4582-b492-4da0d4c2793a" providerId="AD" clId="Web-{82175BF6-2785-233C-0300-0C1BEB7C187D}" dt="2024-08-15T10:48:05.876" v="618" actId="20577"/>
          <ac:spMkLst>
            <pc:docMk/>
            <pc:sldMk cId="2708873881" sldId="263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48:47.923" v="652" actId="20577"/>
        <pc:sldMkLst>
          <pc:docMk/>
          <pc:sldMk cId="2698634348" sldId="264"/>
        </pc:sldMkLst>
        <pc:spChg chg="mod">
          <ac:chgData name="Lappalainen Reija" userId="S::reija.lappalainen@edukouvola.fi::b87dda53-112d-4582-b492-4da0d4c2793a" providerId="AD" clId="Web-{82175BF6-2785-233C-0300-0C1BEB7C187D}" dt="2024-08-15T10:48:47.923" v="652" actId="20577"/>
          <ac:spMkLst>
            <pc:docMk/>
            <pc:sldMk cId="2698634348" sldId="264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0:52.002" v="716" actId="20577"/>
        <pc:sldMkLst>
          <pc:docMk/>
          <pc:sldMk cId="3703828558" sldId="265"/>
        </pc:sldMkLst>
        <pc:spChg chg="mod">
          <ac:chgData name="Lappalainen Reija" userId="S::reija.lappalainen@edukouvola.fi::b87dda53-112d-4582-b492-4da0d4c2793a" providerId="AD" clId="Web-{82175BF6-2785-233C-0300-0C1BEB7C187D}" dt="2024-08-15T10:50:52.002" v="716" actId="20577"/>
          <ac:spMkLst>
            <pc:docMk/>
            <pc:sldMk cId="3703828558" sldId="265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1:25.346" v="732" actId="20577"/>
        <pc:sldMkLst>
          <pc:docMk/>
          <pc:sldMk cId="3037814451" sldId="266"/>
        </pc:sldMkLst>
        <pc:spChg chg="mod">
          <ac:chgData name="Lappalainen Reija" userId="S::reija.lappalainen@edukouvola.fi::b87dda53-112d-4582-b492-4da0d4c2793a" providerId="AD" clId="Web-{82175BF6-2785-233C-0300-0C1BEB7C187D}" dt="2024-08-15T10:51:25.346" v="732" actId="20577"/>
          <ac:spMkLst>
            <pc:docMk/>
            <pc:sldMk cId="3037814451" sldId="266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3:47.066" v="820" actId="20577"/>
        <pc:sldMkLst>
          <pc:docMk/>
          <pc:sldMk cId="2793701682" sldId="267"/>
        </pc:sldMkLst>
        <pc:spChg chg="mod">
          <ac:chgData name="Lappalainen Reija" userId="S::reija.lappalainen@edukouvola.fi::b87dda53-112d-4582-b492-4da0d4c2793a" providerId="AD" clId="Web-{82175BF6-2785-233C-0300-0C1BEB7C187D}" dt="2024-08-15T10:53:47.066" v="820" actId="20577"/>
          <ac:spMkLst>
            <pc:docMk/>
            <pc:sldMk cId="2793701682" sldId="267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1:52.877" v="761" actId="14100"/>
        <pc:sldMkLst>
          <pc:docMk/>
          <pc:sldMk cId="1536898825" sldId="268"/>
        </pc:sldMkLst>
        <pc:spChg chg="mod">
          <ac:chgData name="Lappalainen Reija" userId="S::reija.lappalainen@edukouvola.fi::b87dda53-112d-4582-b492-4da0d4c2793a" providerId="AD" clId="Web-{82175BF6-2785-233C-0300-0C1BEB7C187D}" dt="2024-08-15T10:51:52.877" v="761" actId="14100"/>
          <ac:spMkLst>
            <pc:docMk/>
            <pc:sldMk cId="1536898825" sldId="268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5:58.098" v="899" actId="20577"/>
        <pc:sldMkLst>
          <pc:docMk/>
          <pc:sldMk cId="1010685252" sldId="269"/>
        </pc:sldMkLst>
        <pc:spChg chg="mod">
          <ac:chgData name="Lappalainen Reija" userId="S::reija.lappalainen@edukouvola.fi::b87dda53-112d-4582-b492-4da0d4c2793a" providerId="AD" clId="Web-{82175BF6-2785-233C-0300-0C1BEB7C187D}" dt="2024-08-15T10:55:58.098" v="899" actId="20577"/>
          <ac:spMkLst>
            <pc:docMk/>
            <pc:sldMk cId="1010685252" sldId="269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54:42.582" v="852" actId="20577"/>
        <pc:sldMkLst>
          <pc:docMk/>
          <pc:sldMk cId="3400401325" sldId="271"/>
        </pc:sldMkLst>
        <pc:spChg chg="mod">
          <ac:chgData name="Lappalainen Reija" userId="S::reija.lappalainen@edukouvola.fi::b87dda53-112d-4582-b492-4da0d4c2793a" providerId="AD" clId="Web-{82175BF6-2785-233C-0300-0C1BEB7C187D}" dt="2024-08-15T10:54:42.582" v="852" actId="20577"/>
          <ac:spMkLst>
            <pc:docMk/>
            <pc:sldMk cId="3400401325" sldId="271"/>
            <ac:spMk id="3" creationId="{3C425F32-44DF-DB69-685A-70CAE82DF1DF}"/>
          </ac:spMkLst>
        </pc:spChg>
      </pc:sldChg>
      <pc:sldChg chg="modSp">
        <pc:chgData name="Lappalainen Reija" userId="S::reija.lappalainen@edukouvola.fi::b87dda53-112d-4582-b492-4da0d4c2793a" providerId="AD" clId="Web-{82175BF6-2785-233C-0300-0C1BEB7C187D}" dt="2024-08-15T10:31:04.540" v="23" actId="20577"/>
        <pc:sldMkLst>
          <pc:docMk/>
          <pc:sldMk cId="3960779702" sldId="272"/>
        </pc:sldMkLst>
        <pc:spChg chg="mod">
          <ac:chgData name="Lappalainen Reija" userId="S::reija.lappalainen@edukouvola.fi::b87dda53-112d-4582-b492-4da0d4c2793a" providerId="AD" clId="Web-{82175BF6-2785-233C-0300-0C1BEB7C187D}" dt="2024-08-15T10:31:04.540" v="23" actId="20577"/>
          <ac:spMkLst>
            <pc:docMk/>
            <pc:sldMk cId="3960779702" sldId="272"/>
            <ac:spMk id="3" creationId="{3E29468D-15E5-38F1-73E6-1BF52317AAE4}"/>
          </ac:spMkLst>
        </pc:spChg>
      </pc:sldChg>
    </pc:docChg>
  </pc:docChgLst>
  <pc:docChgLst>
    <pc:chgData clId="Web-{971EA017-21DE-17F9-F850-7EEBA581639E}"/>
    <pc:docChg chg="modSld">
      <pc:chgData name="" userId="" providerId="" clId="Web-{971EA017-21DE-17F9-F850-7EEBA581639E}" dt="2024-08-18T17:17:46.479" v="1" actId="20577"/>
      <pc:docMkLst>
        <pc:docMk/>
      </pc:docMkLst>
      <pc:sldChg chg="modSp">
        <pc:chgData name="" userId="" providerId="" clId="Web-{971EA017-21DE-17F9-F850-7EEBA581639E}" dt="2024-08-18T17:17:46.479" v="1" actId="20577"/>
        <pc:sldMkLst>
          <pc:docMk/>
          <pc:sldMk cId="782385677" sldId="256"/>
        </pc:sldMkLst>
        <pc:spChg chg="mod">
          <ac:chgData name="" userId="" providerId="" clId="Web-{971EA017-21DE-17F9-F850-7EEBA581639E}" dt="2024-08-18T17:17:46.479" v="1" actId="20577"/>
          <ac:spMkLst>
            <pc:docMk/>
            <pc:sldMk cId="782385677" sldId="256"/>
            <ac:spMk id="2" creationId="{00000000-0000-0000-0000-000000000000}"/>
          </ac:spMkLst>
        </pc:spChg>
      </pc:sldChg>
    </pc:docChg>
  </pc:docChgLst>
  <pc:docChgLst>
    <pc:chgData name="Lappalainen Reija" userId="S::reija.lappalainen@edukouvola.fi::b87dda53-112d-4582-b492-4da0d4c2793a" providerId="AD" clId="Web-{971EA017-21DE-17F9-F850-7EEBA581639E}"/>
    <pc:docChg chg="modSld">
      <pc:chgData name="Lappalainen Reija" userId="S::reija.lappalainen@edukouvola.fi::b87dda53-112d-4582-b492-4da0d4c2793a" providerId="AD" clId="Web-{971EA017-21DE-17F9-F850-7EEBA581639E}" dt="2024-08-18T17:27:25.257" v="182" actId="20577"/>
      <pc:docMkLst>
        <pc:docMk/>
      </pc:docMkLst>
      <pc:sldChg chg="modSp">
        <pc:chgData name="Lappalainen Reija" userId="S::reija.lappalainen@edukouvola.fi::b87dda53-112d-4582-b492-4da0d4c2793a" providerId="AD" clId="Web-{971EA017-21DE-17F9-F850-7EEBA581639E}" dt="2024-08-18T17:18:30.152" v="5"/>
        <pc:sldMkLst>
          <pc:docMk/>
          <pc:sldMk cId="4118703093" sldId="258"/>
        </pc:sldMkLst>
        <pc:graphicFrameChg chg="mod modGraphic">
          <ac:chgData name="Lappalainen Reija" userId="S::reija.lappalainen@edukouvola.fi::b87dda53-112d-4582-b492-4da0d4c2793a" providerId="AD" clId="Web-{971EA017-21DE-17F9-F850-7EEBA581639E}" dt="2024-08-18T17:18:30.152" v="5"/>
          <ac:graphicFrameMkLst>
            <pc:docMk/>
            <pc:sldMk cId="4118703093" sldId="258"/>
            <ac:graphicFrameMk id="3" creationId="{183E9C58-9BA0-6F48-8E64-B6C30296E28B}"/>
          </ac:graphicFrameMkLst>
        </pc:graphicFrameChg>
      </pc:sldChg>
      <pc:sldChg chg="modSp">
        <pc:chgData name="Lappalainen Reija" userId="S::reija.lappalainen@edukouvola.fi::b87dda53-112d-4582-b492-4da0d4c2793a" providerId="AD" clId="Web-{971EA017-21DE-17F9-F850-7EEBA581639E}" dt="2024-08-18T17:19:02.496" v="16" actId="20577"/>
        <pc:sldMkLst>
          <pc:docMk/>
          <pc:sldMk cId="3943105032" sldId="259"/>
        </pc:sldMkLst>
        <pc:spChg chg="mod">
          <ac:chgData name="Lappalainen Reija" userId="S::reija.lappalainen@edukouvola.fi::b87dda53-112d-4582-b492-4da0d4c2793a" providerId="AD" clId="Web-{971EA017-21DE-17F9-F850-7EEBA581639E}" dt="2024-08-18T17:19:02.496" v="16" actId="20577"/>
          <ac:spMkLst>
            <pc:docMk/>
            <pc:sldMk cId="3943105032" sldId="259"/>
            <ac:spMk id="7" creationId="{F93E13A4-4D2B-54F6-8146-FF7539DFA165}"/>
          </ac:spMkLst>
        </pc:spChg>
      </pc:sldChg>
      <pc:sldChg chg="modSp">
        <pc:chgData name="Lappalainen Reija" userId="S::reija.lappalainen@edukouvola.fi::b87dda53-112d-4582-b492-4da0d4c2793a" providerId="AD" clId="Web-{971EA017-21DE-17F9-F850-7EEBA581639E}" dt="2024-08-18T17:19:55.810" v="22" actId="20577"/>
        <pc:sldMkLst>
          <pc:docMk/>
          <pc:sldMk cId="2978349794" sldId="261"/>
        </pc:sldMkLst>
        <pc:spChg chg="mod">
          <ac:chgData name="Lappalainen Reija" userId="S::reija.lappalainen@edukouvola.fi::b87dda53-112d-4582-b492-4da0d4c2793a" providerId="AD" clId="Web-{971EA017-21DE-17F9-F850-7EEBA581639E}" dt="2024-08-18T17:19:55.810" v="22" actId="20577"/>
          <ac:spMkLst>
            <pc:docMk/>
            <pc:sldMk cId="2978349794" sldId="261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71EA017-21DE-17F9-F850-7EEBA581639E}" dt="2024-08-18T17:20:54.045" v="37" actId="20577"/>
        <pc:sldMkLst>
          <pc:docMk/>
          <pc:sldMk cId="2708873881" sldId="263"/>
        </pc:sldMkLst>
        <pc:spChg chg="mod">
          <ac:chgData name="Lappalainen Reija" userId="S::reija.lappalainen@edukouvola.fi::b87dda53-112d-4582-b492-4da0d4c2793a" providerId="AD" clId="Web-{971EA017-21DE-17F9-F850-7EEBA581639E}" dt="2024-08-18T17:20:54.045" v="37" actId="20577"/>
          <ac:spMkLst>
            <pc:docMk/>
            <pc:sldMk cId="2708873881" sldId="263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71EA017-21DE-17F9-F850-7EEBA581639E}" dt="2024-08-18T17:22:08.281" v="68" actId="20577"/>
        <pc:sldMkLst>
          <pc:docMk/>
          <pc:sldMk cId="3703828558" sldId="265"/>
        </pc:sldMkLst>
        <pc:spChg chg="mod">
          <ac:chgData name="Lappalainen Reija" userId="S::reija.lappalainen@edukouvola.fi::b87dda53-112d-4582-b492-4da0d4c2793a" providerId="AD" clId="Web-{971EA017-21DE-17F9-F850-7EEBA581639E}" dt="2024-08-18T17:22:08.281" v="68" actId="20577"/>
          <ac:spMkLst>
            <pc:docMk/>
            <pc:sldMk cId="3703828558" sldId="265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71EA017-21DE-17F9-F850-7EEBA581639E}" dt="2024-08-18T17:23:47.221" v="114" actId="20577"/>
        <pc:sldMkLst>
          <pc:docMk/>
          <pc:sldMk cId="3037814451" sldId="266"/>
        </pc:sldMkLst>
        <pc:spChg chg="mod">
          <ac:chgData name="Lappalainen Reija" userId="S::reija.lappalainen@edukouvola.fi::b87dda53-112d-4582-b492-4da0d4c2793a" providerId="AD" clId="Web-{971EA017-21DE-17F9-F850-7EEBA581639E}" dt="2024-08-18T17:23:47.221" v="114" actId="20577"/>
          <ac:spMkLst>
            <pc:docMk/>
            <pc:sldMk cId="3037814451" sldId="266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71EA017-21DE-17F9-F850-7EEBA581639E}" dt="2024-08-18T17:26:05.724" v="171" actId="20577"/>
        <pc:sldMkLst>
          <pc:docMk/>
          <pc:sldMk cId="3400401325" sldId="271"/>
        </pc:sldMkLst>
        <pc:spChg chg="mod">
          <ac:chgData name="Lappalainen Reija" userId="S::reija.lappalainen@edukouvola.fi::b87dda53-112d-4582-b492-4da0d4c2793a" providerId="AD" clId="Web-{971EA017-21DE-17F9-F850-7EEBA581639E}" dt="2024-08-18T17:26:05.724" v="171" actId="20577"/>
          <ac:spMkLst>
            <pc:docMk/>
            <pc:sldMk cId="3400401325" sldId="271"/>
            <ac:spMk id="3" creationId="{3C425F32-44DF-DB69-685A-70CAE82DF1DF}"/>
          </ac:spMkLst>
        </pc:spChg>
      </pc:sldChg>
      <pc:sldChg chg="modSp">
        <pc:chgData name="Lappalainen Reija" userId="S::reija.lappalainen@edukouvola.fi::b87dda53-112d-4582-b492-4da0d4c2793a" providerId="AD" clId="Web-{971EA017-21DE-17F9-F850-7EEBA581639E}" dt="2024-08-18T17:27:25.257" v="182" actId="20577"/>
        <pc:sldMkLst>
          <pc:docMk/>
          <pc:sldMk cId="3960779702" sldId="272"/>
        </pc:sldMkLst>
        <pc:spChg chg="mod">
          <ac:chgData name="Lappalainen Reija" userId="S::reija.lappalainen@edukouvola.fi::b87dda53-112d-4582-b492-4da0d4c2793a" providerId="AD" clId="Web-{971EA017-21DE-17F9-F850-7EEBA581639E}" dt="2024-08-18T17:27:25.257" v="182" actId="20577"/>
          <ac:spMkLst>
            <pc:docMk/>
            <pc:sldMk cId="3960779702" sldId="272"/>
            <ac:spMk id="3" creationId="{3E29468D-15E5-38F1-73E6-1BF52317AAE4}"/>
          </ac:spMkLst>
        </pc:spChg>
      </pc:sldChg>
    </pc:docChg>
  </pc:docChgLst>
  <pc:docChgLst>
    <pc:chgData name="Lappalainen Reija" userId="S::reija.lappalainen@edukouvola.fi::b87dda53-112d-4582-b492-4da0d4c2793a" providerId="AD" clId="Web-{9F6D92F2-5532-4AD7-C8A0-C84AC5815728}"/>
    <pc:docChg chg="addSld delSld modSld">
      <pc:chgData name="Lappalainen Reija" userId="S::reija.lappalainen@edukouvola.fi::b87dda53-112d-4582-b492-4da0d4c2793a" providerId="AD" clId="Web-{9F6D92F2-5532-4AD7-C8A0-C84AC5815728}" dt="2024-08-19T14:46:18.219" v="371"/>
      <pc:docMkLst>
        <pc:docMk/>
      </pc:docMkLst>
      <pc:sldChg chg="modSp">
        <pc:chgData name="Lappalainen Reija" userId="S::reija.lappalainen@edukouvola.fi::b87dda53-112d-4582-b492-4da0d4c2793a" providerId="AD" clId="Web-{9F6D92F2-5532-4AD7-C8A0-C84AC5815728}" dt="2024-08-19T11:11:59.574" v="8" actId="20577"/>
        <pc:sldMkLst>
          <pc:docMk/>
          <pc:sldMk cId="950755617" sldId="262"/>
        </pc:sldMkLst>
        <pc:spChg chg="mod">
          <ac:chgData name="Lappalainen Reija" userId="S::reija.lappalainen@edukouvola.fi::b87dda53-112d-4582-b492-4da0d4c2793a" providerId="AD" clId="Web-{9F6D92F2-5532-4AD7-C8A0-C84AC5815728}" dt="2024-08-19T11:11:59.574" v="8" actId="20577"/>
          <ac:spMkLst>
            <pc:docMk/>
            <pc:sldMk cId="950755617" sldId="262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F6D92F2-5532-4AD7-C8A0-C84AC5815728}" dt="2024-08-19T11:12:20.715" v="15" actId="20577"/>
        <pc:sldMkLst>
          <pc:docMk/>
          <pc:sldMk cId="2708873881" sldId="263"/>
        </pc:sldMkLst>
        <pc:spChg chg="mod">
          <ac:chgData name="Lappalainen Reija" userId="S::reija.lappalainen@edukouvola.fi::b87dda53-112d-4582-b492-4da0d4c2793a" providerId="AD" clId="Web-{9F6D92F2-5532-4AD7-C8A0-C84AC5815728}" dt="2024-08-19T11:12:20.715" v="15" actId="20577"/>
          <ac:spMkLst>
            <pc:docMk/>
            <pc:sldMk cId="2708873881" sldId="263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F6D92F2-5532-4AD7-C8A0-C84AC5815728}" dt="2024-08-19T11:25:50.052" v="332" actId="20577"/>
        <pc:sldMkLst>
          <pc:docMk/>
          <pc:sldMk cId="3037814451" sldId="266"/>
        </pc:sldMkLst>
        <pc:spChg chg="mod">
          <ac:chgData name="Lappalainen Reija" userId="S::reija.lappalainen@edukouvola.fi::b87dda53-112d-4582-b492-4da0d4c2793a" providerId="AD" clId="Web-{9F6D92F2-5532-4AD7-C8A0-C84AC5815728}" dt="2024-08-19T11:25:50.052" v="332" actId="20577"/>
          <ac:spMkLst>
            <pc:docMk/>
            <pc:sldMk cId="3037814451" sldId="266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F6D92F2-5532-4AD7-C8A0-C84AC5815728}" dt="2024-08-19T11:17:21.646" v="50" actId="20577"/>
        <pc:sldMkLst>
          <pc:docMk/>
          <pc:sldMk cId="2793701682" sldId="267"/>
        </pc:sldMkLst>
        <pc:spChg chg="mod">
          <ac:chgData name="Lappalainen Reija" userId="S::reija.lappalainen@edukouvola.fi::b87dda53-112d-4582-b492-4da0d4c2793a" providerId="AD" clId="Web-{9F6D92F2-5532-4AD7-C8A0-C84AC5815728}" dt="2024-08-19T11:17:21.646" v="50" actId="20577"/>
          <ac:spMkLst>
            <pc:docMk/>
            <pc:sldMk cId="2793701682" sldId="267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F6D92F2-5532-4AD7-C8A0-C84AC5815728}" dt="2024-08-19T11:27:21.211" v="370" actId="20577"/>
        <pc:sldMkLst>
          <pc:docMk/>
          <pc:sldMk cId="1010685252" sldId="269"/>
        </pc:sldMkLst>
        <pc:spChg chg="mod">
          <ac:chgData name="Lappalainen Reija" userId="S::reija.lappalainen@edukouvola.fi::b87dda53-112d-4582-b492-4da0d4c2793a" providerId="AD" clId="Web-{9F6D92F2-5532-4AD7-C8A0-C84AC5815728}" dt="2024-08-19T11:27:21.211" v="370" actId="20577"/>
          <ac:spMkLst>
            <pc:docMk/>
            <pc:sldMk cId="1010685252" sldId="269"/>
            <ac:spMk id="2" creationId="{EFEC8127-EE22-FA30-FBE3-4600B0F5BA7A}"/>
          </ac:spMkLst>
        </pc:spChg>
        <pc:spChg chg="mod">
          <ac:chgData name="Lappalainen Reija" userId="S::reija.lappalainen@edukouvola.fi::b87dda53-112d-4582-b492-4da0d4c2793a" providerId="AD" clId="Web-{9F6D92F2-5532-4AD7-C8A0-C84AC5815728}" dt="2024-08-19T11:27:14.633" v="369" actId="20577"/>
          <ac:spMkLst>
            <pc:docMk/>
            <pc:sldMk cId="1010685252" sldId="269"/>
            <ac:spMk id="3" creationId="{4DFB1757-3661-D98B-1EF2-BC5639D19F79}"/>
          </ac:spMkLst>
        </pc:spChg>
      </pc:sldChg>
      <pc:sldChg chg="modSp">
        <pc:chgData name="Lappalainen Reija" userId="S::reija.lappalainen@edukouvola.fi::b87dda53-112d-4582-b492-4da0d4c2793a" providerId="AD" clId="Web-{9F6D92F2-5532-4AD7-C8A0-C84AC5815728}" dt="2024-08-19T11:27:03.961" v="367" actId="14100"/>
        <pc:sldMkLst>
          <pc:docMk/>
          <pc:sldMk cId="3400401325" sldId="271"/>
        </pc:sldMkLst>
        <pc:spChg chg="mod">
          <ac:chgData name="Lappalainen Reija" userId="S::reija.lappalainen@edukouvola.fi::b87dda53-112d-4582-b492-4da0d4c2793a" providerId="AD" clId="Web-{9F6D92F2-5532-4AD7-C8A0-C84AC5815728}" dt="2024-08-19T11:27:03.961" v="367" actId="14100"/>
          <ac:spMkLst>
            <pc:docMk/>
            <pc:sldMk cId="3400401325" sldId="271"/>
            <ac:spMk id="3" creationId="{3C425F32-44DF-DB69-685A-70CAE82DF1DF}"/>
          </ac:spMkLst>
        </pc:spChg>
      </pc:sldChg>
      <pc:sldChg chg="del">
        <pc:chgData name="Lappalainen Reija" userId="S::reija.lappalainen@edukouvola.fi::b87dda53-112d-4582-b492-4da0d4c2793a" providerId="AD" clId="Web-{9F6D92F2-5532-4AD7-C8A0-C84AC5815728}" dt="2024-08-19T14:46:18.219" v="371"/>
        <pc:sldMkLst>
          <pc:docMk/>
          <pc:sldMk cId="3960779702" sldId="272"/>
        </pc:sldMkLst>
      </pc:sldChg>
      <pc:sldChg chg="modSp new add del">
        <pc:chgData name="Lappalainen Reija" userId="S::reija.lappalainen@edukouvola.fi::b87dda53-112d-4582-b492-4da0d4c2793a" providerId="AD" clId="Web-{9F6D92F2-5532-4AD7-C8A0-C84AC5815728}" dt="2024-08-19T11:24:32.081" v="301" actId="20577"/>
        <pc:sldMkLst>
          <pc:docMk/>
          <pc:sldMk cId="1337142300" sldId="273"/>
        </pc:sldMkLst>
        <pc:spChg chg="mod">
          <ac:chgData name="Lappalainen Reija" userId="S::reija.lappalainen@edukouvola.fi::b87dda53-112d-4582-b492-4da0d4c2793a" providerId="AD" clId="Web-{9F6D92F2-5532-4AD7-C8A0-C84AC5815728}" dt="2024-08-19T11:22:14.092" v="299" actId="20577"/>
          <ac:spMkLst>
            <pc:docMk/>
            <pc:sldMk cId="1337142300" sldId="273"/>
            <ac:spMk id="2" creationId="{190E6210-61E9-6688-D17D-8B4D76B6AB39}"/>
          </ac:spMkLst>
        </pc:spChg>
        <pc:spChg chg="mod">
          <ac:chgData name="Lappalainen Reija" userId="S::reija.lappalainen@edukouvola.fi::b87dda53-112d-4582-b492-4da0d4c2793a" providerId="AD" clId="Web-{9F6D92F2-5532-4AD7-C8A0-C84AC5815728}" dt="2024-08-19T11:24:32.081" v="301" actId="20577"/>
          <ac:spMkLst>
            <pc:docMk/>
            <pc:sldMk cId="1337142300" sldId="273"/>
            <ac:spMk id="3" creationId="{73FA5E7C-86B2-0DBB-3CDA-43E561C97E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9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4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7410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89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605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68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21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3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4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0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2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1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9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1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eija.lappalainen@edukouvola.f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055083"/>
          </a:xfrm>
        </p:spPr>
        <p:txBody>
          <a:bodyPr>
            <a:normAutofit fontScale="90000"/>
          </a:bodyPr>
          <a:lstStyle/>
          <a:p>
            <a:r>
              <a:rPr lang="fi-FI" dirty="0"/>
              <a:t>Vanhempainilta 1B</a:t>
            </a:r>
            <a:br>
              <a:rPr lang="fi-FI" dirty="0"/>
            </a:br>
            <a:r>
              <a:rPr lang="fi-FI" sz="2000" dirty="0"/>
              <a:t>19.8.2024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89213" y="4288549"/>
            <a:ext cx="8915399" cy="1025642"/>
          </a:xfrm>
        </p:spPr>
        <p:txBody>
          <a:bodyPr>
            <a:normAutofit/>
          </a:bodyPr>
          <a:lstStyle/>
          <a:p>
            <a:r>
              <a:rPr lang="fi-FI" sz="4800" dirty="0"/>
              <a:t>              Tervetuloa!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0E6210-61E9-6688-D17D-8B4D76B6A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Läksyt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FA5E7C-86B2-0DBB-3CDA-43E561C97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85337"/>
            <a:ext cx="8915400" cy="46258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400" dirty="0"/>
              <a:t>Lisäharjoittelu, erityisesti lukeminen.</a:t>
            </a:r>
          </a:p>
          <a:p>
            <a:r>
              <a:rPr lang="fi-FI" sz="2400" dirty="0"/>
              <a:t>Läksyä pääsääntöisesti ma-to, läksyt tehdään seuraavaksi päiväksi.</a:t>
            </a:r>
          </a:p>
          <a:p>
            <a:pPr lvl="1">
              <a:buFont typeface="Courier New" charset="2"/>
              <a:buChar char="o"/>
            </a:pPr>
            <a:r>
              <a:rPr lang="fi-FI" sz="2000" dirty="0"/>
              <a:t>Perjantaisin ei läksyä.</a:t>
            </a:r>
          </a:p>
          <a:p>
            <a:r>
              <a:rPr lang="fi-FI" sz="2400" dirty="0"/>
              <a:t>Opetellaan merkitsemään rastilla koulussa, näkyvät myös </a:t>
            </a:r>
            <a:r>
              <a:rPr lang="fi-FI" sz="2400" err="1"/>
              <a:t>Peda</a:t>
            </a:r>
            <a:r>
              <a:rPr lang="fi-FI" sz="2400" dirty="0"/>
              <a:t>-sivuilla.</a:t>
            </a:r>
          </a:p>
          <a:p>
            <a:r>
              <a:rPr lang="fi-FI" sz="2400" dirty="0"/>
              <a:t>Lukuläksykortti</a:t>
            </a:r>
          </a:p>
          <a:p>
            <a:pPr lvl="1">
              <a:buFont typeface="Courier New" charset="2"/>
              <a:buChar char="o"/>
            </a:pPr>
            <a:r>
              <a:rPr lang="fi-FI" sz="2000" dirty="0"/>
              <a:t>Kun luettu 3 kertaa ääneen, aikuinen kuittaa.</a:t>
            </a:r>
          </a:p>
          <a:p>
            <a:r>
              <a:rPr lang="fi-FI" sz="2400" dirty="0"/>
              <a:t>Lukemisen malli aikuiselta</a:t>
            </a:r>
          </a:p>
          <a:p>
            <a:r>
              <a:rPr lang="fi-FI" sz="2400" err="1"/>
              <a:t>Ääneenlukemisen</a:t>
            </a:r>
            <a:r>
              <a:rPr lang="fi-FI" sz="2400" dirty="0"/>
              <a:t> tärkeys, vaikka lapsi on oppinut lukemaan.</a:t>
            </a:r>
          </a:p>
        </p:txBody>
      </p:sp>
    </p:spTree>
    <p:extLst>
      <p:ext uri="{BB962C8B-B14F-4D97-AF65-F5344CB8AC3E}">
        <p14:creationId xmlns:p14="http://schemas.microsoft.com/office/powerpoint/2010/main" val="133714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b="1" dirty="0"/>
              <a:t>Kodin tuki opiskelussa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179"/>
            <a:ext cx="8915400" cy="452272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3200" dirty="0">
                <a:solidFill>
                  <a:srgbClr val="000000"/>
                </a:solidFill>
                <a:latin typeface="Arial"/>
                <a:cs typeface="Arial"/>
              </a:rPr>
              <a:t>Arjen rytmin tärkeys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3200" dirty="0">
                <a:solidFill>
                  <a:srgbClr val="000000"/>
                </a:solidFill>
                <a:latin typeface="Arial"/>
                <a:cs typeface="Arial"/>
              </a:rPr>
              <a:t>Uni ja lepo</a:t>
            </a:r>
            <a:endParaRPr lang="fi-FI" sz="3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3200" dirty="0">
                <a:solidFill>
                  <a:srgbClr val="000000"/>
                </a:solidFill>
                <a:latin typeface="Arial"/>
                <a:cs typeface="Arial"/>
              </a:rPr>
              <a:t>Ravinto</a:t>
            </a:r>
            <a:endParaRPr lang="en-US" sz="320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3200" dirty="0">
                <a:solidFill>
                  <a:srgbClr val="000000"/>
                </a:solidFill>
                <a:latin typeface="Arial"/>
                <a:cs typeface="Arial"/>
              </a:rPr>
              <a:t>Liikunta</a:t>
            </a:r>
            <a:endParaRPr lang="en-US" sz="320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3200" dirty="0">
                <a:solidFill>
                  <a:srgbClr val="000000"/>
                </a:solidFill>
                <a:latin typeface="Arial"/>
                <a:cs typeface="Arial"/>
              </a:rPr>
              <a:t>Vapaa-aika</a:t>
            </a:r>
            <a:endParaRPr lang="en-US" sz="32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lnSpc>
                <a:spcPct val="105000"/>
              </a:lnSpc>
              <a:spcBef>
                <a:spcPts val="900"/>
              </a:spcBef>
              <a:buFont typeface="Courier New" charset="2"/>
              <a:buChar char="o"/>
            </a:pPr>
            <a:r>
              <a:rPr lang="fi-FI" sz="3000" dirty="0">
                <a:solidFill>
                  <a:srgbClr val="000000"/>
                </a:solidFill>
                <a:latin typeface="Arial"/>
                <a:cs typeface="Arial"/>
              </a:rPr>
              <a:t>Ruutuaika(?)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3200" dirty="0">
                <a:solidFill>
                  <a:srgbClr val="000000"/>
                </a:solidFill>
                <a:latin typeface="Arial"/>
                <a:cs typeface="Arial"/>
              </a:rPr>
              <a:t>Läksyissä tuki ja kannustus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endParaRPr lang="fi-FI" sz="2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fi-FI" dirty="0">
              <a:solidFill>
                <a:srgbClr val="404040"/>
              </a:solidFill>
              <a:latin typeface="Century Gothic" panose="020B0502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814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i-FI" sz="4400" b="1" err="1"/>
              <a:t>KiVa</a:t>
            </a:r>
            <a:r>
              <a:rPr lang="fi-FI" sz="4400" b="1" dirty="0"/>
              <a:t>-koulu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1731034"/>
            <a:ext cx="8131550" cy="41801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err="1"/>
              <a:t>KiVa</a:t>
            </a:r>
            <a:r>
              <a:rPr lang="fi-FI" sz="3200" dirty="0"/>
              <a:t>-Koulu</a:t>
            </a:r>
          </a:p>
          <a:p>
            <a:pPr lvl="1"/>
            <a:r>
              <a:rPr lang="fi-FI" sz="2800" dirty="0"/>
              <a:t>Kiusaamisen vastainen koulu</a:t>
            </a:r>
          </a:p>
          <a:p>
            <a:r>
              <a:rPr lang="fi-FI" sz="3200" dirty="0"/>
              <a:t>Oppitunnit 1. luokalla kerran kuukaudessa</a:t>
            </a:r>
          </a:p>
          <a:p>
            <a:endParaRPr lang="fi-FI" sz="3200" dirty="0"/>
          </a:p>
          <a:p>
            <a:r>
              <a:rPr lang="fi-FI" sz="3200" dirty="0"/>
              <a:t>Kouvolan kiusaamiseen ja väkivaltaan puuttumisen toimintamalli</a:t>
            </a:r>
          </a:p>
        </p:txBody>
      </p:sp>
    </p:spTree>
    <p:extLst>
      <p:ext uri="{BB962C8B-B14F-4D97-AF65-F5344CB8AC3E}">
        <p14:creationId xmlns:p14="http://schemas.microsoft.com/office/powerpoint/2010/main" val="1536898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400" b="1" dirty="0"/>
              <a:t>Muuta toimintaa luokassa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Päivittäin kalenteri, päiväjärjestys</a:t>
            </a:r>
            <a:endParaRPr lang="en-US" sz="26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Koululaisen taidot, luokassa ja ryhmässä toimiminen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Toiminnallisuus osana oppimista</a:t>
            </a:r>
            <a:endParaRPr lang="en-US" sz="26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Lukeminen! Koulun Read </a:t>
            </a:r>
            <a:r>
              <a:rPr lang="fi-FI" sz="2600" dirty="0" err="1">
                <a:solidFill>
                  <a:srgbClr val="000000"/>
                </a:solidFill>
                <a:latin typeface="Arial"/>
                <a:cs typeface="Arial"/>
              </a:rPr>
              <a:t>hour</a:t>
            </a: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 –lukutunti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Kaverivälkkä, vastuutehtäviä...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Yhteisiä juttuja 2. </a:t>
            </a:r>
            <a:r>
              <a:rPr lang="fi-FI" sz="2600" dirty="0" err="1">
                <a:solidFill>
                  <a:srgbClr val="000000"/>
                </a:solidFill>
                <a:latin typeface="Arial"/>
                <a:cs typeface="Arial"/>
              </a:rPr>
              <a:t>lk:n</a:t>
            </a:r>
            <a:r>
              <a:rPr lang="fi-FI" sz="2600" dirty="0">
                <a:solidFill>
                  <a:srgbClr val="000000"/>
                </a:solidFill>
                <a:latin typeface="Arial"/>
                <a:cs typeface="Arial"/>
              </a:rPr>
              <a:t> ja eskareiden kanssa (JEA)</a:t>
            </a:r>
            <a:endParaRPr lang="en-US" sz="26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3701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872FC8-A19B-FB91-C9CD-B4E346A13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Huomioitavia 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C425F32-44DF-DB69-685A-70CAE82DF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17940"/>
            <a:ext cx="8915400" cy="430958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400" dirty="0"/>
              <a:t>Sisäkengät kouluun</a:t>
            </a:r>
          </a:p>
          <a:p>
            <a:r>
              <a:rPr lang="fi-FI" sz="2400" dirty="0"/>
              <a:t>Luokkaan/reppuun pieni juomapullo/muki</a:t>
            </a:r>
          </a:p>
          <a:p>
            <a:r>
              <a:rPr lang="fi-FI" sz="2400" dirty="0"/>
              <a:t>Kaikkien varusteiden nimikointi!</a:t>
            </a:r>
          </a:p>
          <a:p>
            <a:r>
              <a:rPr lang="fi-FI" sz="2400" dirty="0"/>
              <a:t>Säänmukainen pukeutuminen, varasukkia ja –hanskoja hyvä pakata reppuun mukaan.</a:t>
            </a:r>
          </a:p>
          <a:p>
            <a:r>
              <a:rPr lang="fi-FI" sz="2400" dirty="0"/>
              <a:t>Autokyydit </a:t>
            </a:r>
            <a:r>
              <a:rPr lang="fi-FI" sz="2400" err="1"/>
              <a:t>Monnarin</a:t>
            </a:r>
            <a:r>
              <a:rPr lang="fi-FI" sz="2400" dirty="0"/>
              <a:t> parkkipaikan kautta!</a:t>
            </a:r>
          </a:p>
          <a:p>
            <a:r>
              <a:rPr lang="fi-FI" sz="2400" dirty="0"/>
              <a:t>Poissaolot</a:t>
            </a:r>
          </a:p>
          <a:p>
            <a:pPr lvl="1">
              <a:buFont typeface="Courier New" charset="2"/>
              <a:buChar char="o"/>
            </a:pPr>
            <a:r>
              <a:rPr lang="fi-FI" sz="2200" dirty="0"/>
              <a:t>Ilmoitus Wilmaan, lisäksi mahdollisesti myös open puhelimeen.</a:t>
            </a:r>
          </a:p>
          <a:p>
            <a:pPr lvl="1">
              <a:buFont typeface="Courier New" charset="2"/>
              <a:buChar char="o"/>
            </a:pPr>
            <a:r>
              <a:rPr lang="fi-FI" sz="2200" dirty="0"/>
              <a:t>Ilmoitus myös ip-kerhoon sekä keittiöön (Allergiaruoka)</a:t>
            </a:r>
          </a:p>
        </p:txBody>
      </p:sp>
    </p:spTree>
    <p:extLst>
      <p:ext uri="{BB962C8B-B14F-4D97-AF65-F5344CB8AC3E}">
        <p14:creationId xmlns:p14="http://schemas.microsoft.com/office/powerpoint/2010/main" val="3400401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 b="1" dirty="0"/>
              <a:t>Vanhempaintoimikunta?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Onko halukkuutta?</a:t>
            </a:r>
          </a:p>
          <a:p>
            <a:endParaRPr lang="fi-FI" sz="2400" dirty="0"/>
          </a:p>
          <a:p>
            <a:r>
              <a:rPr lang="fi-FI" sz="2400" dirty="0"/>
              <a:t>Huoltajien oma </a:t>
            </a:r>
            <a:r>
              <a:rPr lang="fi-FI" sz="2400" dirty="0" err="1"/>
              <a:t>Whatsapp</a:t>
            </a:r>
            <a:r>
              <a:rPr lang="fi-FI" sz="2400" dirty="0"/>
              <a:t>-ryhmä?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010685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600" b="1" dirty="0"/>
              <a:t>Kysyttävää?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4484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179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183E9C58-9BA0-6F48-8E64-B6C30296E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47643"/>
              </p:ext>
            </p:extLst>
          </p:nvPr>
        </p:nvGraphicFramePr>
        <p:xfrm>
          <a:off x="1104947" y="643467"/>
          <a:ext cx="9982104" cy="5571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870">
                  <a:extLst>
                    <a:ext uri="{9D8B030D-6E8A-4147-A177-3AD203B41FA5}">
                      <a16:colId xmlns:a16="http://schemas.microsoft.com/office/drawing/2014/main" val="1777908840"/>
                    </a:ext>
                  </a:extLst>
                </a:gridCol>
                <a:gridCol w="2070339">
                  <a:extLst>
                    <a:ext uri="{9D8B030D-6E8A-4147-A177-3AD203B41FA5}">
                      <a16:colId xmlns:a16="http://schemas.microsoft.com/office/drawing/2014/main" val="1147007890"/>
                    </a:ext>
                  </a:extLst>
                </a:gridCol>
                <a:gridCol w="1265987">
                  <a:extLst>
                    <a:ext uri="{9D8B030D-6E8A-4147-A177-3AD203B41FA5}">
                      <a16:colId xmlns:a16="http://schemas.microsoft.com/office/drawing/2014/main" val="2407452924"/>
                    </a:ext>
                  </a:extLst>
                </a:gridCol>
                <a:gridCol w="2048796">
                  <a:extLst>
                    <a:ext uri="{9D8B030D-6E8A-4147-A177-3AD203B41FA5}">
                      <a16:colId xmlns:a16="http://schemas.microsoft.com/office/drawing/2014/main" val="2441648934"/>
                    </a:ext>
                  </a:extLst>
                </a:gridCol>
                <a:gridCol w="2004601">
                  <a:extLst>
                    <a:ext uri="{9D8B030D-6E8A-4147-A177-3AD203B41FA5}">
                      <a16:colId xmlns:a16="http://schemas.microsoft.com/office/drawing/2014/main" val="1941614198"/>
                    </a:ext>
                  </a:extLst>
                </a:gridCol>
                <a:gridCol w="1302511">
                  <a:extLst>
                    <a:ext uri="{9D8B030D-6E8A-4147-A177-3AD203B41FA5}">
                      <a16:colId xmlns:a16="http://schemas.microsoft.com/office/drawing/2014/main" val="4229966698"/>
                    </a:ext>
                  </a:extLst>
                </a:gridCol>
              </a:tblGrid>
              <a:tr h="678828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900" dirty="0">
                          <a:effectLst/>
                        </a:rPr>
                        <a:t>KLO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Maanantai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Tiistai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Keskiviikko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Torstai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Perjantai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668102933"/>
                  </a:ext>
                </a:extLst>
              </a:tr>
              <a:tr h="708088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8-8.45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endParaRPr lang="fi-FI" sz="130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endParaRPr lang="fi-FI" sz="1700" b="0" i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b="0" i="0" dirty="0">
                          <a:effectLst/>
                        </a:rPr>
                        <a:t>        </a:t>
                      </a:r>
                      <a:r>
                        <a:rPr lang="fi-FI" sz="1700" b="1" i="0" dirty="0">
                          <a:effectLst/>
                        </a:rPr>
                        <a:t>  HIIRET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 HIIRET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 HIIRET   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3604396858"/>
                  </a:ext>
                </a:extLst>
              </a:tr>
              <a:tr h="883646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8.50-9.35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600" b="1" dirty="0">
                          <a:effectLst/>
                        </a:rPr>
                        <a:t>ILVEKSET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700" b="1" i="0" dirty="0">
                          <a:effectLst/>
                        </a:rPr>
                        <a:t>   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           </a:t>
                      </a:r>
                      <a:r>
                        <a:rPr lang="fi-FI" sz="1700" b="1" dirty="0">
                          <a:effectLst/>
                        </a:rPr>
                        <a:t>  X (</a:t>
                      </a:r>
                      <a:r>
                        <a:rPr lang="fi-FI" sz="1700" b="1" dirty="0" err="1">
                          <a:effectLst/>
                        </a:rPr>
                        <a:t>eo</a:t>
                      </a:r>
                      <a:r>
                        <a:rPr lang="fi-FI" sz="1700" b="1" dirty="0">
                          <a:effectLst/>
                        </a:rPr>
                        <a:t>)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     X 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X /JEA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3487613"/>
                  </a:ext>
                </a:extLst>
              </a:tr>
              <a:tr h="883646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10-10.45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fi-FI" sz="1600" b="1" dirty="0">
                          <a:effectLst/>
                        </a:rPr>
                        <a:t>AI/S2</a:t>
                      </a:r>
                      <a:endParaRPr lang="fi-FI" sz="1600" dirty="0"/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 X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dirty="0"/>
                    </a:p>
                    <a:p>
                      <a:pPr lvl="0">
                        <a:buNone/>
                      </a:pPr>
                      <a:r>
                        <a:rPr lang="fi-FI" sz="1700" b="1" dirty="0">
                          <a:effectLst/>
                        </a:rPr>
                        <a:t>            X</a:t>
                      </a:r>
                    </a:p>
                    <a:p>
                      <a:pPr algn="l" rtl="0" fontAlgn="base"/>
                      <a:endParaRPr lang="fi-FI" sz="1500" b="1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lvl="0" algn="l">
                        <a:buNone/>
                      </a:pPr>
                      <a:r>
                        <a:rPr lang="fi-FI" sz="1500" b="1" dirty="0">
                          <a:effectLst/>
                        </a:rPr>
                        <a:t>         </a:t>
                      </a:r>
                      <a:r>
                        <a:rPr lang="fi-FI" sz="1800" b="1" dirty="0">
                          <a:effectLst/>
                        </a:rPr>
                        <a:t>  X (</a:t>
                      </a:r>
                      <a:r>
                        <a:rPr lang="fi-FI" sz="1800" b="1" dirty="0" err="1">
                          <a:effectLst/>
                        </a:rPr>
                        <a:t>eo</a:t>
                      </a:r>
                      <a:r>
                        <a:rPr lang="fi-FI" sz="1800" b="1" dirty="0">
                          <a:effectLst/>
                        </a:rPr>
                        <a:t>)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  X / JEA</a:t>
                      </a: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3761649683"/>
                  </a:ext>
                </a:extLst>
              </a:tr>
              <a:tr h="1000686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11.15-12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  X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 LI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    X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500" b="1" dirty="0">
                          <a:effectLst/>
                        </a:rPr>
                        <a:t>       </a:t>
                      </a:r>
                      <a:r>
                        <a:rPr lang="fi-FI" sz="1600" b="1" dirty="0">
                          <a:effectLst/>
                        </a:rPr>
                        <a:t> </a:t>
                      </a:r>
                      <a:r>
                        <a:rPr lang="fi-FI" sz="1800" b="1" dirty="0">
                          <a:effectLst/>
                        </a:rPr>
                        <a:t>  LI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 X 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1024580287"/>
                  </a:ext>
                </a:extLst>
              </a:tr>
              <a:tr h="708088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12.15-13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        X 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 X 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ILVEKSET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 ILVEKSET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 </a:t>
                      </a: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1326206297"/>
                  </a:ext>
                </a:extLst>
              </a:tr>
              <a:tr h="708088"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13.15-14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 UE / ET / UO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 X</a:t>
                      </a: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      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900" b="1">
                        <a:effectLst/>
                      </a:endParaRPr>
                    </a:p>
                    <a:p>
                      <a:pPr algn="l" rtl="0" fontAlgn="base"/>
                      <a:r>
                        <a:rPr lang="fi-FI" sz="1900" b="1" dirty="0">
                          <a:effectLst/>
                        </a:rPr>
                        <a:t>        </a:t>
                      </a:r>
                      <a:endParaRPr lang="fi-FI" sz="1900" b="1" i="0" dirty="0">
                        <a:effectLst/>
                      </a:endParaRPr>
                    </a:p>
                  </a:txBody>
                  <a:tcPr marL="87779" marR="87779" marT="43890" marB="43890"/>
                </a:tc>
                <a:tc>
                  <a:txBody>
                    <a:bodyPr/>
                    <a:lstStyle/>
                    <a:p>
                      <a:pPr fontAlgn="t"/>
                      <a:endParaRPr lang="fi-FI" sz="1700">
                        <a:effectLst/>
                      </a:endParaRPr>
                    </a:p>
                    <a:p>
                      <a:pPr algn="l" rtl="0" fontAlgn="base"/>
                      <a:r>
                        <a:rPr lang="fi-FI" sz="1700" dirty="0">
                          <a:effectLst/>
                        </a:rPr>
                        <a:t>       </a:t>
                      </a:r>
                      <a:endParaRPr lang="fi-FI" sz="1700" b="0" i="0" dirty="0">
                        <a:effectLst/>
                      </a:endParaRPr>
                    </a:p>
                  </a:txBody>
                  <a:tcPr marL="87779" marR="87779" marT="43890" marB="43890"/>
                </a:tc>
                <a:extLst>
                  <a:ext uri="{0D108BD9-81ED-4DB2-BD59-A6C34878D82A}">
                    <a16:rowId xmlns:a16="http://schemas.microsoft.com/office/drawing/2014/main" val="542987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70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316AAB-9EB8-830C-DDE7-2A5D1CF9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 b="1" dirty="0"/>
              <a:t>Tuntimäärät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93E13A4-4D2B-54F6-8146-FF7539DFA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2884"/>
            <a:ext cx="8915400" cy="468339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 dirty="0"/>
              <a:t>Suomen kieli ja kirjallisuus 7h</a:t>
            </a:r>
          </a:p>
          <a:p>
            <a:r>
              <a:rPr lang="fi-FI" sz="2000" dirty="0"/>
              <a:t>Matematiikka 3h</a:t>
            </a:r>
          </a:p>
          <a:p>
            <a:r>
              <a:rPr lang="fi-FI" sz="2000" dirty="0"/>
              <a:t>Ympäristöoppi 2h</a:t>
            </a:r>
          </a:p>
          <a:p>
            <a:r>
              <a:rPr lang="fi-FI" sz="2000" dirty="0"/>
              <a:t>Uskonto/elämänkatsomustieto 1h</a:t>
            </a:r>
          </a:p>
          <a:p>
            <a:r>
              <a:rPr lang="fi-FI" sz="2000" dirty="0"/>
              <a:t>Englanti 1h</a:t>
            </a:r>
          </a:p>
          <a:p>
            <a:r>
              <a:rPr lang="fi-FI" sz="2000" dirty="0"/>
              <a:t>Kuvataide 1h</a:t>
            </a:r>
          </a:p>
          <a:p>
            <a:r>
              <a:rPr lang="fi-FI" sz="2000" dirty="0"/>
              <a:t>Käsityö 2h</a:t>
            </a:r>
          </a:p>
          <a:p>
            <a:r>
              <a:rPr lang="fi-FI" sz="2000" dirty="0"/>
              <a:t>Musiikki 1h</a:t>
            </a:r>
          </a:p>
          <a:p>
            <a:r>
              <a:rPr lang="fi-FI" sz="2000" dirty="0"/>
              <a:t>Liikunta 2h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Yhteensä 20 h</a:t>
            </a:r>
          </a:p>
        </p:txBody>
      </p:sp>
    </p:spTree>
    <p:extLst>
      <p:ext uri="{BB962C8B-B14F-4D97-AF65-F5344CB8AC3E}">
        <p14:creationId xmlns:p14="http://schemas.microsoft.com/office/powerpoint/2010/main" val="394310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i-FI" sz="4800" b="1" dirty="0"/>
              <a:t>Opettajat &amp; ohjaaja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1716657"/>
            <a:ext cx="8131550" cy="406516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800" dirty="0"/>
              <a:t>Erityisopetus: Tarja Sydänmaanlakka</a:t>
            </a:r>
          </a:p>
          <a:p>
            <a:r>
              <a:rPr lang="fi-FI" sz="2800" dirty="0"/>
              <a:t>Elämänkatsomustieto: Jaana Pakkanen</a:t>
            </a:r>
          </a:p>
          <a:p>
            <a:r>
              <a:rPr lang="fi-FI" sz="2800" dirty="0" err="1"/>
              <a:t>Ort.uskonto</a:t>
            </a:r>
            <a:r>
              <a:rPr lang="fi-FI" sz="2800" dirty="0"/>
              <a:t>: Tatiana Kuutti</a:t>
            </a:r>
          </a:p>
          <a:p>
            <a:r>
              <a:rPr lang="fi-FI" sz="2800" dirty="0"/>
              <a:t>S2: Marika </a:t>
            </a:r>
            <a:r>
              <a:rPr lang="fi-FI" sz="2800" dirty="0" err="1"/>
              <a:t>Langenoja</a:t>
            </a:r>
            <a:r>
              <a:rPr lang="fi-FI" sz="2800" dirty="0"/>
              <a:t>-Suvitie</a:t>
            </a:r>
          </a:p>
          <a:p>
            <a:endParaRPr lang="fi-FI" sz="2800" dirty="0"/>
          </a:p>
          <a:p>
            <a:r>
              <a:rPr lang="fi-FI" sz="2800" dirty="0"/>
              <a:t>Koulunkäynninohjaaja: Erja </a:t>
            </a:r>
            <a:r>
              <a:rPr lang="fi-FI" sz="2800" dirty="0" err="1"/>
              <a:t>Turkia</a:t>
            </a:r>
          </a:p>
          <a:p>
            <a:pPr marL="0" indent="0">
              <a:buNone/>
            </a:pPr>
            <a:endParaRPr lang="fi-FI" sz="2800" dirty="0"/>
          </a:p>
          <a:p>
            <a:endParaRPr lang="fi-FI" sz="28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04816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Open yhteystiedot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57865"/>
            <a:ext cx="8139023" cy="44533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400" dirty="0">
                <a:solidFill>
                  <a:srgbClr val="000000"/>
                </a:solidFill>
                <a:latin typeface="Arial"/>
                <a:cs typeface="Arial"/>
              </a:rPr>
              <a:t>Wilma pääasiallinen viestintäväylä</a:t>
            </a:r>
            <a:endParaRPr lang="en-US" sz="24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lnSpc>
                <a:spcPct val="105000"/>
              </a:lnSpc>
              <a:spcBef>
                <a:spcPts val="900"/>
              </a:spcBef>
            </a:pP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poissaolot, merkatkaa mahdollisuuksien mukaan näkyviin ajoissa</a:t>
            </a:r>
          </a:p>
          <a:p>
            <a:pPr lvl="1">
              <a:lnSpc>
                <a:spcPct val="105000"/>
              </a:lnSpc>
              <a:spcBef>
                <a:spcPts val="900"/>
              </a:spcBef>
            </a:pP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tiedotus, viestit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400" dirty="0">
                <a:solidFill>
                  <a:srgbClr val="D26012"/>
                </a:solidFill>
                <a:latin typeface="Arial"/>
                <a:cs typeface="Arial"/>
                <a:hlinkClick r:id="rId2"/>
              </a:rPr>
              <a:t>reija.lappalainen@edukouvola.fi</a:t>
            </a:r>
            <a:endParaRPr lang="fi-FI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400" dirty="0">
                <a:solidFill>
                  <a:srgbClr val="000000"/>
                </a:solidFill>
                <a:latin typeface="Arial"/>
                <a:cs typeface="Arial"/>
              </a:rPr>
              <a:t>Työpuhelin 040 182 6217</a:t>
            </a:r>
            <a:endParaRPr lang="en-US" sz="24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lnSpc>
                <a:spcPct val="105000"/>
              </a:lnSpc>
              <a:spcBef>
                <a:spcPts val="900"/>
              </a:spcBef>
            </a:pP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poissaolot </a:t>
            </a:r>
            <a:r>
              <a:rPr lang="fi-FI" sz="1800" dirty="0" err="1">
                <a:solidFill>
                  <a:srgbClr val="000000"/>
                </a:solidFill>
                <a:latin typeface="Arial"/>
                <a:cs typeface="Arial"/>
              </a:rPr>
              <a:t>wa</a:t>
            </a: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/viesti</a:t>
            </a:r>
          </a:p>
          <a:p>
            <a:pPr lvl="1">
              <a:lnSpc>
                <a:spcPct val="105000"/>
              </a:lnSpc>
              <a:spcBef>
                <a:spcPts val="900"/>
              </a:spcBef>
            </a:pP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kiireelliset/arkaluontoisemmat asiat</a:t>
            </a: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400" err="1">
                <a:solidFill>
                  <a:srgbClr val="000000"/>
                </a:solidFill>
                <a:latin typeface="Arial"/>
                <a:cs typeface="Arial"/>
              </a:rPr>
              <a:t>Pedanet</a:t>
            </a:r>
            <a:endParaRPr lang="en-US" sz="24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lnSpc>
                <a:spcPct val="105000"/>
              </a:lnSpc>
              <a:spcBef>
                <a:spcPts val="900"/>
              </a:spcBef>
            </a:pP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luokan omat sivut, päivän kuulumiset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lnSpc>
                <a:spcPct val="105000"/>
              </a:lnSpc>
              <a:spcBef>
                <a:spcPts val="900"/>
              </a:spcBef>
            </a:pPr>
            <a:r>
              <a:rPr lang="fi-FI" sz="1800" dirty="0">
                <a:solidFill>
                  <a:srgbClr val="000000"/>
                </a:solidFill>
                <a:latin typeface="Arial"/>
                <a:cs typeface="Arial"/>
              </a:rPr>
              <a:t>läksyt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lnSpc>
                <a:spcPct val="105000"/>
              </a:lnSpc>
              <a:spcBef>
                <a:spcPts val="900"/>
              </a:spcBef>
            </a:pPr>
            <a:endParaRPr lang="fi-FI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5000"/>
              </a:lnSpc>
              <a:spcBef>
                <a:spcPts val="900"/>
              </a:spcBef>
            </a:pPr>
            <a:r>
              <a:rPr lang="fi-FI" sz="2400" dirty="0">
                <a:solidFill>
                  <a:srgbClr val="000000"/>
                </a:solidFill>
                <a:latin typeface="Arial"/>
                <a:cs typeface="Arial"/>
              </a:rPr>
              <a:t>Poissaoloanomus</a:t>
            </a:r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834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000" b="1" dirty="0"/>
              <a:t>Tuki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6657"/>
            <a:ext cx="8038382" cy="419456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800" dirty="0"/>
              <a:t>Erityisopettajan tunteja 2h/viikko (ke &amp; to)</a:t>
            </a:r>
          </a:p>
          <a:p>
            <a:pPr lvl="1">
              <a:buFont typeface="Courier New" charset="2"/>
              <a:buChar char="o"/>
            </a:pPr>
            <a:r>
              <a:rPr lang="fi-FI" sz="2600" dirty="0"/>
              <a:t>Tuki oppimisen haasteissa</a:t>
            </a:r>
          </a:p>
          <a:p>
            <a:endParaRPr lang="fi-FI" sz="2800" dirty="0"/>
          </a:p>
          <a:p>
            <a:r>
              <a:rPr lang="fi-FI" sz="2800" dirty="0"/>
              <a:t>Tukiopetus</a:t>
            </a:r>
          </a:p>
          <a:p>
            <a:r>
              <a:rPr lang="fi-FI" sz="2800" dirty="0"/>
              <a:t>Koulunkäynninohjaajan tuki oppitunneilla</a:t>
            </a:r>
          </a:p>
          <a:p>
            <a:endParaRPr lang="fi-FI" sz="2800" dirty="0"/>
          </a:p>
          <a:p>
            <a:r>
              <a:rPr lang="fi-FI" sz="2800" dirty="0"/>
              <a:t>Pedagogisten asiakirjojen päivitys syyslomaan mennessä.</a:t>
            </a:r>
          </a:p>
          <a:p>
            <a:endParaRPr lang="fi-FI" sz="2800" dirty="0"/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95075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i-FI" sz="4000" b="1" dirty="0"/>
              <a:t>Oppilaiden tilit ja tunnukset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1716657"/>
            <a:ext cx="8131550" cy="41945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sz="2800" dirty="0"/>
          </a:p>
          <a:p>
            <a:pPr lvl="1"/>
            <a:r>
              <a:rPr lang="fi-FI" sz="2400" dirty="0"/>
              <a:t>Ville-tunnukset (lupalaput tulossa kotiin)</a:t>
            </a:r>
          </a:p>
          <a:p>
            <a:pPr lvl="1"/>
            <a:endParaRPr lang="fi-FI" sz="2400" dirty="0"/>
          </a:p>
          <a:p>
            <a:pPr lvl="1"/>
            <a:r>
              <a:rPr lang="fi-FI" sz="2400" dirty="0"/>
              <a:t>Arttu-sovellus (oppimisen tukena kotona)</a:t>
            </a:r>
          </a:p>
          <a:p>
            <a:pPr lvl="2">
              <a:buFont typeface="Wingdings" charset="2"/>
              <a:buChar char="§"/>
            </a:pPr>
            <a:r>
              <a:rPr lang="fi-FI" sz="2200" dirty="0"/>
              <a:t>Ystävien aapinen</a:t>
            </a:r>
          </a:p>
          <a:p>
            <a:pPr lvl="2">
              <a:buFont typeface="Wingdings" charset="2"/>
              <a:buChar char="§"/>
            </a:pPr>
            <a:r>
              <a:rPr lang="fi-FI" sz="2200" dirty="0"/>
              <a:t>Milli</a:t>
            </a:r>
          </a:p>
          <a:p>
            <a:pPr lvl="1"/>
            <a:endParaRPr lang="fi-FI" sz="2400" dirty="0"/>
          </a:p>
          <a:p>
            <a:pPr marL="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70887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 b="1" dirty="0"/>
              <a:t>Lukuvuositeema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3563"/>
            <a:ext cx="8915400" cy="333192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3600" dirty="0"/>
              <a:t>LIIKU ja KUKOISTA</a:t>
            </a:r>
          </a:p>
          <a:p>
            <a:endParaRPr lang="fi-FI" sz="2400" dirty="0"/>
          </a:p>
          <a:p>
            <a:r>
              <a:rPr lang="fi-FI" sz="2400" dirty="0"/>
              <a:t>Sankaritaidot --&gt; Sankaripassi</a:t>
            </a:r>
          </a:p>
          <a:p>
            <a:pPr lvl="1"/>
            <a:r>
              <a:rPr lang="fi-FI" sz="2000" dirty="0"/>
              <a:t>Myötätunto</a:t>
            </a:r>
          </a:p>
          <a:p>
            <a:pPr lvl="1"/>
            <a:r>
              <a:rPr lang="fi-FI" sz="2000" dirty="0"/>
              <a:t>Sinnikkyys</a:t>
            </a:r>
          </a:p>
          <a:p>
            <a:pPr lvl="1"/>
            <a:r>
              <a:rPr lang="fi-FI" sz="2000" dirty="0"/>
              <a:t>Itsesäätely</a:t>
            </a:r>
          </a:p>
        </p:txBody>
      </p:sp>
    </p:spTree>
    <p:extLst>
      <p:ext uri="{BB962C8B-B14F-4D97-AF65-F5344CB8AC3E}">
        <p14:creationId xmlns:p14="http://schemas.microsoft.com/office/powerpoint/2010/main" val="2698634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FEC8127-EE22-FA30-FBE3-4600B0F5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i-FI" sz="4400" b="1" dirty="0"/>
              <a:t>Arviointi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FB1757-3661-D98B-1EF2-BC5639D19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Jatkuvaa arviointia</a:t>
            </a:r>
          </a:p>
          <a:p>
            <a:r>
              <a:rPr lang="fi-FI" sz="2400" dirty="0"/>
              <a:t>Koululaisen taidot ja oppimisen taidot</a:t>
            </a:r>
          </a:p>
          <a:p>
            <a:r>
              <a:rPr lang="fi-FI" sz="2400" dirty="0"/>
              <a:t>JEA, (oppilaan oma oppimissuunnitelma)</a:t>
            </a:r>
          </a:p>
          <a:p>
            <a:pPr lvl="1">
              <a:buFont typeface="Courier New" charset="2"/>
              <a:buChar char="o"/>
            </a:pPr>
            <a:r>
              <a:rPr lang="fi-FI" sz="2200" dirty="0"/>
              <a:t>Arviointikeskustelut syksyllä ja keväällä</a:t>
            </a:r>
          </a:p>
          <a:p>
            <a:pPr lvl="1">
              <a:buFont typeface="Courier New" charset="2"/>
              <a:buChar char="o"/>
            </a:pPr>
            <a:r>
              <a:rPr lang="fi-FI" sz="2200" dirty="0"/>
              <a:t>Lukuvuositodistus keväällä</a:t>
            </a:r>
          </a:p>
          <a:p>
            <a:pPr lvl="1">
              <a:buFont typeface="Courier New" charset="2"/>
              <a:buChar char="o"/>
            </a:pPr>
            <a:endParaRPr lang="fi-FI" sz="22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38285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7" baseType="lpstr">
      <vt:lpstr>Wisp</vt:lpstr>
      <vt:lpstr>Vanhempainilta 1B 19.8.2024</vt:lpstr>
      <vt:lpstr>PowerPoint-esitys</vt:lpstr>
      <vt:lpstr>Tuntimäärät</vt:lpstr>
      <vt:lpstr>Opettajat &amp; ohjaaja</vt:lpstr>
      <vt:lpstr>Open yhteystiedot</vt:lpstr>
      <vt:lpstr>Tuki</vt:lpstr>
      <vt:lpstr>Oppilaiden tilit ja tunnukset</vt:lpstr>
      <vt:lpstr>Lukuvuositeema</vt:lpstr>
      <vt:lpstr>Arviointi</vt:lpstr>
      <vt:lpstr>Läksyt</vt:lpstr>
      <vt:lpstr>Kodin tuki opiskelussa</vt:lpstr>
      <vt:lpstr>KiVa-koulu</vt:lpstr>
      <vt:lpstr>Muuta toimintaa luokassa</vt:lpstr>
      <vt:lpstr>Huomioitavia asioita</vt:lpstr>
      <vt:lpstr>Vanhempaintoimikunta?</vt:lpstr>
      <vt:lpstr>Kysyttävää?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633</cp:revision>
  <dcterms:created xsi:type="dcterms:W3CDTF">2023-08-17T10:58:06Z</dcterms:created>
  <dcterms:modified xsi:type="dcterms:W3CDTF">2024-08-19T14:46:18Z</dcterms:modified>
</cp:coreProperties>
</file>