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imetön osa" id="{5C12539C-8952-4344-8302-CFEB1FACA060}">
          <p14:sldIdLst>
            <p14:sldId id="256"/>
            <p14:sldId id="257"/>
            <p14:sldId id="259"/>
            <p14:sldId id="260"/>
            <p14:sldId id="261"/>
            <p14:sldId id="264"/>
            <p14:sldId id="265"/>
            <p14:sldId id="266"/>
            <p14:sldId id="267"/>
            <p14:sldId id="268"/>
            <p14:sldId id="269"/>
            <p14:sldId id="270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A9FF1-0CC4-4AF2-9D8D-B39A633CACE6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88AA8-6CE6-4A0C-875C-24D6447D05D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682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88AA8-6CE6-4A0C-875C-24D6447D05D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025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Kuvahaun tulos: russian doge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400030" y="5726546"/>
            <a:ext cx="8689976" cy="27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6" name="AutoShape 4" descr="Kuvahaun tulos: russian doge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529337" y="554183"/>
            <a:ext cx="9237703" cy="420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8000" dirty="0" smtClean="0"/>
              <a:t>Moskova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910" y="2216727"/>
            <a:ext cx="7170556" cy="383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2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390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2297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Moskovan kulttuuri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Moskova on todellinen kulttuurikaupunki, jossa on jatkuvasti äärimmäisen korkeatasoisia esityksiä. Baletti on venäjällä </a:t>
            </a:r>
            <a:r>
              <a:rPr lang="fi-FI" dirty="0" err="1" smtClean="0"/>
              <a:t>maailmankuulua,oopperaa</a:t>
            </a:r>
            <a:r>
              <a:rPr lang="fi-FI" dirty="0" smtClean="0"/>
              <a:t> sitä esitetään </a:t>
            </a:r>
            <a:r>
              <a:rPr lang="fi-FI" dirty="0" err="1" smtClean="0"/>
              <a:t>bolSOISSa</a:t>
            </a:r>
            <a:r>
              <a:rPr lang="fi-FI" dirty="0" smtClean="0"/>
              <a:t> klassisen  musiikin konsertteja on jatkuvasti laidasta laitaan. Moskovassa on myös operettia ja musikaaleja, joita on helppo kielitaidottoman seurata, ja korkeakulttuurin lisäksi siellä on tarjolla paljon viihdettä. Myös jatsia, rokkia ja </a:t>
            </a:r>
            <a:r>
              <a:rPr lang="fi-FI" dirty="0" err="1" smtClean="0"/>
              <a:t>poppia</a:t>
            </a:r>
            <a:r>
              <a:rPr lang="fi-FI" dirty="0" smtClean="0"/>
              <a:t> kaupungissa voi koska tahansa kuulla ,ja siellä on mahdollisuus mennä suuren luokan keikoille. Tapahtumia </a:t>
            </a:r>
            <a:r>
              <a:rPr lang="fi-FI" dirty="0" err="1" smtClean="0"/>
              <a:t>moskovassa</a:t>
            </a:r>
            <a:r>
              <a:rPr lang="fi-FI" dirty="0" smtClean="0"/>
              <a:t> on paljon, mutta </a:t>
            </a:r>
            <a:r>
              <a:rPr lang="fi-FI" dirty="0" err="1" smtClean="0"/>
              <a:t>ulkomalaiselle</a:t>
            </a:r>
            <a:r>
              <a:rPr lang="fi-FI" dirty="0" smtClean="0"/>
              <a:t> vierailijalle vain muutama niistä on kaikkein kiinnostavin. Hyviä aikoja vierailla </a:t>
            </a:r>
            <a:r>
              <a:rPr lang="fi-FI" dirty="0" err="1" smtClean="0"/>
              <a:t>moskovassa</a:t>
            </a:r>
            <a:r>
              <a:rPr lang="fi-FI" smtClean="0"/>
              <a:t> NIIN SÄIDEN KUIN TAPAHTUMIENKIN SUHTEEN OVAT AIKA UUDESTAVUODESTA LOPPIAISEN PÄÄTTYMISEEN,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434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Venäjän presidentti on </a:t>
            </a:r>
            <a:r>
              <a:rPr lang="fi-FI" dirty="0" err="1" smtClean="0"/>
              <a:t>vladimir</a:t>
            </a:r>
            <a:r>
              <a:rPr lang="fi-FI" dirty="0" smtClean="0"/>
              <a:t> putin.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0" y="2026943"/>
            <a:ext cx="7161600" cy="36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97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79782" y="794008"/>
            <a:ext cx="7740073" cy="1596177"/>
          </a:xfrm>
        </p:spPr>
        <p:txBody>
          <a:bodyPr/>
          <a:lstStyle/>
          <a:p>
            <a:r>
              <a:rPr lang="fi-FI" dirty="0" smtClean="0"/>
              <a:t>Venäjälle pääsee vain viisumilla.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91" y="2519494"/>
            <a:ext cx="5545427" cy="27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9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5 faktaa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Moskovassa asuu n. 13.2 miljoonaa ihmistä.</a:t>
            </a:r>
          </a:p>
          <a:p>
            <a:r>
              <a:rPr lang="fi-FI" dirty="0" smtClean="0"/>
              <a:t>Moskova on </a:t>
            </a:r>
            <a:r>
              <a:rPr lang="fi-FI" dirty="0" err="1" smtClean="0"/>
              <a:t>euroopan</a:t>
            </a:r>
            <a:r>
              <a:rPr lang="fi-FI" dirty="0" smtClean="0"/>
              <a:t> suurin kaupunki.</a:t>
            </a:r>
          </a:p>
          <a:p>
            <a:r>
              <a:rPr lang="fi-FI" dirty="0" smtClean="0"/>
              <a:t>Moskovassa on 5 lentokenttää</a:t>
            </a:r>
          </a:p>
          <a:p>
            <a:r>
              <a:rPr lang="fi-FI" dirty="0" smtClean="0"/>
              <a:t>Pietari oli ennen venäjän pääkaupunki</a:t>
            </a:r>
          </a:p>
          <a:p>
            <a:r>
              <a:rPr lang="fi-FI" dirty="0" smtClean="0"/>
              <a:t>Helsingin ja </a:t>
            </a:r>
            <a:r>
              <a:rPr lang="fi-FI" dirty="0" err="1" smtClean="0"/>
              <a:t>moskovan</a:t>
            </a:r>
            <a:r>
              <a:rPr lang="fi-FI" dirty="0" smtClean="0"/>
              <a:t> välimatka on n.1092,7km 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03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Venäjän kartta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48518" y="2632852"/>
            <a:ext cx="4599337" cy="288174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307" y="1154547"/>
            <a:ext cx="4643438" cy="445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0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Venäjän rahayksikkö on rupla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21" y="2214694"/>
            <a:ext cx="6274405" cy="27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3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Venäjän kansallisruoka on </a:t>
            </a:r>
            <a:r>
              <a:rPr lang="fi-FI" dirty="0" err="1" smtClean="0"/>
              <a:t>burssikeitto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418" y="2141010"/>
            <a:ext cx="6499707" cy="31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4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81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33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1100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9737873"/>
      </p:ext>
    </p:extLst>
  </p:cSld>
  <p:clrMapOvr>
    <a:masterClrMapping/>
  </p:clrMapOvr>
</p:sld>
</file>

<file path=ppt/theme/theme1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TM04033925[[fn=Pisara]]</Template>
  <TotalTime>159</TotalTime>
  <Words>159</Words>
  <Application>Microsoft Office PowerPoint</Application>
  <PresentationFormat>Laajakuva</PresentationFormat>
  <Paragraphs>15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Tw Cen MT</vt:lpstr>
      <vt:lpstr>Pisara</vt:lpstr>
      <vt:lpstr>Moskova </vt:lpstr>
      <vt:lpstr>5 faktaa</vt:lpstr>
      <vt:lpstr>Venäjän kartta</vt:lpstr>
      <vt:lpstr>Venäjän rahayksikkö on rupla</vt:lpstr>
      <vt:lpstr>Venäjän kansallisruoka on burssikeitto.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Moskovan kulttuuri</vt:lpstr>
      <vt:lpstr>Venäjän presidentti on vladimir putin.</vt:lpstr>
      <vt:lpstr>Venäjälle pääsee vain viisumilla.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kekooppilas</dc:creator>
  <cp:lastModifiedBy>kekooppilas</cp:lastModifiedBy>
  <cp:revision>11</cp:revision>
  <dcterms:created xsi:type="dcterms:W3CDTF">2020-03-11T09:54:16Z</dcterms:created>
  <dcterms:modified xsi:type="dcterms:W3CDTF">2020-03-12T09:54:01Z</dcterms:modified>
</cp:coreProperties>
</file>