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5274" autoAdjust="0"/>
  </p:normalViewPr>
  <p:slideViewPr>
    <p:cSldViewPr snapToGrid="0">
      <p:cViewPr varScale="1">
        <p:scale>
          <a:sx n="111" d="100"/>
          <a:sy n="111" d="100"/>
        </p:scale>
        <p:origin x="114" y="7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2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a Kaarlampi" userId="abc65fe5-666e-4b36-aca2-c26b680c3106" providerId="ADAL" clId="{097C4A07-9617-4767-BC47-792032AF23DD}"/>
    <pc:docChg chg="modSld">
      <pc:chgData name="Johanna Kaarlampi" userId="abc65fe5-666e-4b36-aca2-c26b680c3106" providerId="ADAL" clId="{097C4A07-9617-4767-BC47-792032AF23DD}" dt="2026-08-23T18:38:47.270" v="120" actId="20577"/>
      <pc:docMkLst>
        <pc:docMk/>
      </pc:docMkLst>
      <pc:sldChg chg="modSp mod">
        <pc:chgData name="Johanna Kaarlampi" userId="abc65fe5-666e-4b36-aca2-c26b680c3106" providerId="ADAL" clId="{097C4A07-9617-4767-BC47-792032AF23DD}" dt="2026-08-23T18:38:47.270" v="120" actId="20577"/>
        <pc:sldMkLst>
          <pc:docMk/>
          <pc:sldMk cId="2876613770" sldId="287"/>
        </pc:sldMkLst>
        <pc:spChg chg="mod">
          <ac:chgData name="Johanna Kaarlampi" userId="abc65fe5-666e-4b36-aca2-c26b680c3106" providerId="ADAL" clId="{097C4A07-9617-4767-BC47-792032AF23DD}" dt="2026-08-23T18:38:47.270" v="120" actId="20577"/>
          <ac:spMkLst>
            <pc:docMk/>
            <pc:sldMk cId="2876613770" sldId="287"/>
            <ac:spMk id="3" creationId="{72880F7E-743C-74F2-E919-AF4CB658125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DE8F98F-4935-4BCE-81EE-01B80C72EBD4}" type="datetime1">
              <a:rPr lang="fi-FI" smtClean="0"/>
              <a:t>23.8.2026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fi-FI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0BD8A8-A1EE-4395-A911-A3FFF403A0CE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 dirty="0"/>
              <a:t>Muokkaa tekstin perustyylejä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yhmä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Puolivapaa piirto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" name="Puolivapaa piirto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" name="Puolivapaa piirto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" name="Puolivapaa piirto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" name="Puolivapaa piirto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" name="Puolivapaa piirto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" name="Puolivapaa piirto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" name="Puolivapaa piirto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" name="Puolivapaa piirto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" name="Puolivapaa piirto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" name="Puolivapaa piirto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" name="Puolivapaa piirto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" name="Puolivapaa piirto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5" name="Puolivapaa piirto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6" name="Puolivapaa piirto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7" name="Puolivapaa piirto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8" name="Puolivapaa piirto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9" name="Puolivapaa piirto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0" name="Ryhmä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Puolivapaa piirt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" name="Puolivapaa piirt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" name="Puolivapaa piirt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" name="Puolivapaa piirt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5" name="Puolivapaa piirt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6" name="Puolivapaa piirt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7" name="Puolivapaa piirt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8" name="Puolivapaa piirt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49" name="Puolivapaa piirto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50" name="Ryhmä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Puolivapaa piirto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2" name="Puolivapaa piirto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3" name="Puolivapaa piirto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59" name="Puolivapaa piirto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60" name="Puolivapaa piirto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61" name="Ryhmä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Puolivapaa piirto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5" name="Puolivapaa piirto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6" name="Puolivapaa piirto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7" name="Puolivapaa piirto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8" name="Puolivapaa piirto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9" name="Puolivapaa piirto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0" name="Puolivapaa piirto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1" name="Puolivapaa piirto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2" name="Puolivapaa piirto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3" name="Puolivapaa piirto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4" name="Puolivapaa piirto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5" name="Puolivapaa piirto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6" name="Puolivapaa piirto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7" name="Puolivapaa piirto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8" name="Puolivapaa piirto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9" name="Puolivapaa piirto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0" name="Puolivapaa piirto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81" name="Ryhmä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Puolivapaa piirto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3" name="Puolivapaa piirto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4" name="Puolivapaa piirto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5" name="Puolivapaa piirto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87" name="Ryhmä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Puolivapaa piirt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3" name="Puolivapaa piirt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94" name="Ryhmä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Puolivapaa piirto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7" name="Puolivapaa piirto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8" name="Puolivapaa piirto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99" name="Ryhmä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Puolivapaa piirt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06" name="Ryhmä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Puolivapaa piirt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0" name="Puolivapaa piirt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1" name="Puolivapaa piirt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2" name="Puolivapaa piirt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3" name="Puolivapaa piirt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4" name="Puolivapaa piirt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115" name="Puolivapaa piirto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116" name="Puolivapaa piirto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i-FI" noProof="0" dirty="0"/>
          </a:p>
        </p:txBody>
      </p:sp>
      <p:grpSp>
        <p:nvGrpSpPr>
          <p:cNvPr id="117" name="Ryhmä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Puolivapaa piirto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9" name="Puolivapaa piirto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0" name="Puolivapaa piirto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1" name="Puolivapaa piirto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2" name="Puolivapaa piirto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3" name="Puolivapaa piirto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4" name="Puolivapaa piirto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5" name="Puolivapaa piirto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6" name="Puolivapaa piirto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7" name="Puolivapaa piirto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8" name="Puolivapaa piirto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9" name="Puolivapaa piirto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0" name="Puolivapaa piirto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1" name="Puolivapaa piirto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2" name="Puolivapaa piirto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3" name="Puolivapaa piirto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4" name="Puolivapaa piirto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5" name="Puolivapaa piirto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6" name="Puolivapaa piirto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7" name="Puolivapaa piirto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8" name="Puolivapaa piirto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9" name="Puolivapaa piirto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0" name="Puolivapaa piirto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1" name="Puolivapaa piirto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2" name="Puolivapaa piirto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3" name="Puolivapaa piirto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4" name="Puolivapaa piirto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5" name="Puolivapaa piirto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46" name="Ryhmä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Puolivapaa piirto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8" name="Puolivapaa piirto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9" name="Puolivapaa piirto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0" name="Puolivapaa piirto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1" name="Puolivapaa piirto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2" name="Puolivapaa piirto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3" name="Puolivapaa piirto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4" name="Puolivapaa piirto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5" name="Puolivapaa piirto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6" name="Puolivapaa piirto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7" name="Puolivapaa piirto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8" name="Puolivapaa piirto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9" name="Puolivapaa piirto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0" name="Puolivapaa piirto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1" name="Puolivapaa piirto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2" name="Puolivapaa piirto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3" name="Puolivapaa piirto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4" name="Puolivapaa piirto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5" name="Puolivapaa piirto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6" name="Puolivapaa piirto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7" name="Puolivapaa piirto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8" name="Puolivapaa piirto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9" name="Puolivapaa piirto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0" name="Puolivapaa piirto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71" name="Ryhmä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Puolivapaa piirt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3" name="Puolivapaa piirt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4" name="Puolivapaa piirt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5" name="Puolivapaa piirt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6" name="Puolivapaa piirt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7" name="Puolivapaa piirt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8" name="Puolivapaa piirt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9" name="Puolivapaa piirt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 rtl="0">
              <a:defRPr sz="6600"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6E085F-0649-4560-8A6B-43110C2A46A3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EB38E3-EFB5-4381-BF8C-7CD07A727281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4CA170-2B1A-47CC-AF82-CAACAA7CE239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 rtl="0">
              <a:defRPr sz="5200" b="0"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F2AC14-26FF-4829-A9AD-1C7502417EC6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9D261B-7BD5-4C18-B971-50AFF6A701FC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0AD63E-2D11-4204-8EDB-001EBDD1B6C9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uolivapaa piirto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7" name="Puolivapaa piirto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8" name="Puolivapaa piirto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9" name="Ryhmä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Puolivapaa piirt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" name="Puolivapaa piirt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" name="Puolivapaa piirt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5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6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7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8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9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0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1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5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6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7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8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9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0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1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2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3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9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0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1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2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5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6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7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8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9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0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1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2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3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4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5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6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7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8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9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0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1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2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3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4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5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7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8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93" name="Ryhmä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Puolivapaa piirto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5" name="Puolivapaa piirto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7" name="Puolivapaa piirto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8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9" name="Puolivapaa piirto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0" name="Puolivapaa piirto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6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7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0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1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2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3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4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5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6" name="Puolivapaa piirt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7" name="Puolivapaa piirto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8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9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0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1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2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3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4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5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6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7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8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9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0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1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2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3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4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5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6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7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8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9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0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1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2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3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4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5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6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7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8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9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0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1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2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3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4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5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6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7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8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9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0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1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2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3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4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5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6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7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8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9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0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1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2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3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4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5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6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77" name="Ryhmä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Puolivapaa piirt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9" name="Puolivapaa piirt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0" name="Puolivapaa piirt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1" name="Puolivapaa piirt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2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3" name="Puolivapaa piirt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4" name="Puolivapaa piirt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5" name="Puolivapaa piirt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6" name="Puolivapaa piirt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7" name="Puolivapaa piirto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8" name="Puolivapaa piirt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9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0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1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2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3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4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5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6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7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8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9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0" name="Puolivapaa piirt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1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2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3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4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5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6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7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8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9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0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1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2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3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4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5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6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7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8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9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0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1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2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3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4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5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6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7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8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9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0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1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2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3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4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5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6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7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8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9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0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1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2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3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4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5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6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7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8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9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0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1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2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3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4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5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6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7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8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9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260" name="Ryhmä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Puolivapaa piirto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2" name="Puolivapaa piirto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3" name="Puolivapaa piirto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4" name="Puolivapaa piirto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5" name="Puolivapaa piirto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6" name="Puolivapaa piirto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7" name="Puolivapaa piirto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8" name="Puolivapaa piirto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9" name="Puolivapaa piirto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0" name="Puolivapaa piirto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1" name="Puolivapaa piirto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2" name="Puolivapaa piirto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3" name="Puolivapaa piirto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Puolivapaa piirto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5" name="Puolivapaa piirto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6" name="Puolivapaa piirto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7" name="Puolivapaa piirto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Puolivapaa piirto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9" name="Puolivapaa piirto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0" name="Puolivapaa piirto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1" name="Puolivapaa piirto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2" name="Puolivapaa piirto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3" name="Puolivapaa piirto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4" name="Puolivapaa piirto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Puolivapaa piirto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Puolivapaa piirto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7" name="Puolivapaa piirto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8" name="Puolivapaa piirto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289" name="Ryhmä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Puolivapaa piirto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1" name="Soikio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2" name="Puolivapaa piirto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3" name="Puolivapaa piirto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4" name="Puolivapaa piirto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5" name="Puolivapaa piirto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6" name="Puolivapaa piirto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7" name="Puolivapaa piirto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8" name="Puolivapaa piirto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9" name="Puolivapaa piirto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0" name="Puolivapaa piirto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1" name="Puolivapaa piirto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2" name="Puolivapaa piirto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3" name="Puolivapaa piirto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4" name="Puolivapaa piirto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5" name="Puolivapaa piirto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6" name="Puolivapaa piirto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7" name="Puolivapaa piirto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8" name="Puolivapaa piirto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9" name="Puolivapaa piirto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10" name="Puolivapaa piirto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311" name="Ryhmä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Puolivapaa piirto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3" name="Puolivapaa piirto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4" name="Puolivapaa piirto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5" name="Puolivapaa piirto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6" name="Puolivapaa piirto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7" name="Puolivapaa piirto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8" name="Puolivapaa piirto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9" name="Puolivapaa piirto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0" name="Puolivapaa piirto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1" name="Puolivapaa piirto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2" name="Puolivapaa piirto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3" name="Puolivapaa piirto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4" name="Puolivapaa piirto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5" name="Puolivapaa piirto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6" name="Puolivapaa piirto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7" name="Puolivapaa piirto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8" name="Puolivapaa piirto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9" name="Puolivapaa piirto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0" name="Puolivapaa piirto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1" name="Puolivapaa piirto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2" name="Puolivapaa piirto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3" name="Puolivapaa piirto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4" name="Puolivapaa piirto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5" name="Puolivapaa piirto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6" name="Puolivapaa piirto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7" name="Puolivapaa piirto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8" name="Puolivapaa piirto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9" name="Puolivapaa piirto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0" name="Puolivapaa piirto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1" name="Puolivapaa piirto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2" name="Puolivapaa piirto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3" name="Puolivapaa piirto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4" name="Puolivapaa piirto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5" name="Puolivapaa piirto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6" name="Puolivapaa piirto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7" name="Puolivapaa piirto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348" name="Ryhmä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Ryhmä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Puolivapaa piirto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6" name="Puolivapaa piirto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7" name="Puolivapaa piirto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8" name="Puolivapaa piirto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9" name="Puolivapaa piirto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0" name="Puolivapaa piirto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1" name="Puolivapaa piirto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2" name="Puolivapaa piirto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3" name="Puolivapaa piirto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4" name="Puolivapaa piirto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5" name="Puolivapaa piirto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6" name="Puolivapaa piirto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7" name="Puolivapaa piirto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8" name="Puolivapaa piirto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9" name="Puolivapaa piirto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0" name="Puolivapaa piirto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1" name="Puolivapaa piirto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2" name="Puolivapaa piirto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3" name="Puolivapaa piirto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4" name="Puolivapaa piirto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5" name="Puolivapaa piirto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6" name="Puolivapaa piirto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7" name="Puolivapaa piirto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8" name="Puolivapaa piirto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9" name="Puolivapaa piirto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0" name="Puolivapaa piirto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1" name="Puolivapaa piirto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2" name="Puolivapaa piirto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3" name="Puolivapaa piirto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4" name="Puolivapaa piirto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5" name="Puolivapaa piirto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6" name="Puolivapaa piirto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7" name="Puolivapaa piirto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8" name="Puolivapaa piirto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9" name="Puolivapaa piirto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0" name="Puolivapaa piirto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1" name="Puolivapaa piirto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2" name="Puolivapaa piirto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3" name="Puolivapaa piirto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4" name="Puolivapaa piirto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5" name="Puolivapaa piirto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6" name="Puolivapaa piirto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7" name="Puolivapaa piirto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8" name="Puolivapaa piirto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9" name="Puolivapaa piirto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20" name="Puolivapaa piirto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21" name="Puolivapaa piirto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grpSp>
          <p:nvGrpSpPr>
            <p:cNvPr id="350" name="Ryhmä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Puolivapaa piirto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7" name="Puolivapaa piirto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8" name="Puolivapaa piirto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9" name="Puolivapaa piirto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0" name="Puolivapaa piirto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1" name="Puolivapaa piirto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2" name="Puolivapaa piirto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3" name="Puolivapaa piirto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4" name="Puolivapaa piirto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grpSp>
          <p:nvGrpSpPr>
            <p:cNvPr id="351" name="Ryhmä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Puolivapaa piirto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0" name="Puolivapaa piirto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1" name="Puolivapaa piirto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2" name="Puolivapaa piirto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3" name="Puolivapaa piirto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4" name="Puolivapaa piirto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5" name="Puolivapaa piirto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grpSp>
          <p:nvGrpSpPr>
            <p:cNvPr id="352" name="Ryhmä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Puolivapaa piirto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4" name="Puolivapaa piirto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5" name="Puolivapaa piirto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6" name="Puolivapaa piirto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7" name="Puolivapaa piirto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8" name="Puolivapaa piirto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</p:grpSp>
      <p:grpSp>
        <p:nvGrpSpPr>
          <p:cNvPr id="422" name="Ryhmä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4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5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6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7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8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9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0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31" name="Ryhmä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3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4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5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6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7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8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9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40" name="Ryhmä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Puolivapaa piirt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2" name="Puolivapaa piirt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3" name="Puolivapaa piirt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4" name="Puolivapaa piirt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5" name="Puolivapaa piirt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6" name="Puolivapaa piirt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7" name="Puolivapaa piirt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8" name="Puolivapaa piirt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 rtl="0">
              <a:defRPr sz="6000"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BF6CA5-DD7F-4DB6-BF23-BF7E34CB0A2A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F03A5D-A04C-4DFE-9DD0-8F209F12780B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 rtl="0">
              <a:defRPr sz="3400" b="0"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6381CD-D251-42D4-893A-13F1B118AED5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 rtl="0">
              <a:defRPr sz="3400" b="0"/>
            </a:lvl1pPr>
          </a:lstStyle>
          <a:p>
            <a:pPr rtl="0"/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" name="Kuvan paikkamerkki 2" descr="Tyhjä paikkamerkki kuvan lisäämistä varten. Napsauta paikkamerkkiä ja valitse kuva, jonka haluat lisätä.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16C7DF-4269-467D-9308-29AEFB170C70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olivapaa piirto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8" name="Puolivapaa piirto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9" name="Puolivapaa piirto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10" name="Ryhmä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Puolivapaa piirt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9" name="Ryhmä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Puolivapaa piirto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" name="Puolivapaa piirto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" name="Puolivapaa piirto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26" name="Ryhmä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Puolivapaa piirto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34" name="Ryhmä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Puolivapaa piirto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6" name="Puolivapaa piirto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7" name="Puolivapaa piirto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8" name="Puolivapaa piirto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9" name="Puolivapaa piirto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0" name="Puolivapaa piirto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1" name="Puolivapaa piirto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" name="Puolivapaa piirto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3" name="Ryhmä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Puolivapaa piirto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5" name="Puolivapaa piirto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6" name="Puolivapaa piirto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7" name="Puolivapaa piirto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8" name="Puolivapaa piirto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9" name="Puolivapaa piirto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0" name="Puolivapaa piirto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1" name="Puolivapaa piirto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52" name="Ryhmä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9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0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61" name="Ryhmä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Puolivapaa piirt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5" name="Puolivapaa piirt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6" name="Puolivapaa piirt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7" name="Puolivapaa piirt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8" name="Puolivapaa piirt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9" name="Puolivapaa piirt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i-FI" noProof="0" dirty="0"/>
              <a:t>Muokkaa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 dirty="0"/>
              <a:t>Muokkaa tekstin perustyylejä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baseline="0">
                <a:solidFill>
                  <a:schemeClr val="tx1"/>
                </a:solidFill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9177E275-3EA4-4C35-BA8E-32E13C5686F4}" type="datetime1">
              <a:rPr lang="fi-FI" noProof="0" smtClean="0"/>
              <a:t>23.8.2026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840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EE1BE-6D58-A238-FB79-0AE9B8DC2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8910"/>
            <a:ext cx="9502588" cy="1233424"/>
          </a:xfrm>
        </p:spPr>
        <p:txBody>
          <a:bodyPr anchor="b">
            <a:normAutofit/>
          </a:bodyPr>
          <a:lstStyle/>
          <a:p>
            <a:pPr algn="ctr"/>
            <a:r>
              <a:rPr lang="fi-FI" b="1" dirty="0"/>
              <a:t>Jokelan koulun vanhempainyhdistyksen terveiset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80F7E-743C-74F2-E919-AF4CB6581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8571" y="1485900"/>
            <a:ext cx="9261349" cy="529319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</a:pPr>
            <a:r>
              <a:rPr lang="fi-FI" sz="4000" dirty="0"/>
              <a:t>Vanhempainyhdistys tukee kodin ja koulun välistä yhteistyötä. Yhdistyksen tavoitteena on edistää lasten hyvinvointia, tukea oppimisympäristöä, vahvistaa yhteisöllisyyttä ja tarjota vanhemmille vertaistukea. </a:t>
            </a:r>
          </a:p>
          <a:p>
            <a:pPr>
              <a:lnSpc>
                <a:spcPct val="90000"/>
              </a:lnSpc>
            </a:pPr>
            <a:r>
              <a:rPr lang="fi-FI" sz="4000" dirty="0"/>
              <a:t>Kaikki vanhemmat/huoltajat ovat tervetulleita mukaan vanhempainyhdistyksen toimintaan. Vanhempainyhdistyksessä pääset mukaan suunnittelemaan tapahtumia ja </a:t>
            </a:r>
            <a:r>
              <a:rPr lang="fi-FI" sz="4000"/>
              <a:t>hankintoja oppilaille </a:t>
            </a:r>
            <a:r>
              <a:rPr lang="fi-FI" sz="4000" dirty="0"/>
              <a:t>sekä tutustumaan koulun toimintaan ja verkostoitumaan muiden vanhempien kanssa. Voit osallistua sen verran kuin itsellesi sopii. Toimintaan pääset mukaan osallistumalla kokouksiimme tai ottamalla yhteyttä meihin (saarento.jokela@gmail.com).</a:t>
            </a:r>
          </a:p>
          <a:p>
            <a:pPr>
              <a:lnSpc>
                <a:spcPct val="90000"/>
              </a:lnSpc>
            </a:pPr>
            <a:r>
              <a:rPr lang="fi-FI" sz="4000" dirty="0"/>
              <a:t>Lämpimästi tervetuloa koululla pidettävään vuosikokoukseemme </a:t>
            </a:r>
            <a:r>
              <a:rPr lang="fi-FI" sz="4000" b="1" dirty="0"/>
              <a:t>keskiviikkona 9.9.2026 klo 17.30</a:t>
            </a:r>
            <a:r>
              <a:rPr lang="fi-FI" sz="4000" dirty="0"/>
              <a:t>. Kokouksessa on kahvitarjoilu.</a:t>
            </a:r>
          </a:p>
          <a:p>
            <a:pPr>
              <a:lnSpc>
                <a:spcPct val="90000"/>
              </a:lnSpc>
            </a:pPr>
            <a:endParaRPr lang="fi-FI" sz="2900" dirty="0"/>
          </a:p>
          <a:p>
            <a:pPr marL="45720" indent="0">
              <a:lnSpc>
                <a:spcPct val="90000"/>
              </a:lnSpc>
              <a:buNone/>
            </a:pPr>
            <a:r>
              <a:rPr lang="fi-FI" sz="2900" dirty="0"/>
              <a:t>Ajankohtaista tietoa toiminnastamme löydät: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i-FI" sz="2900" dirty="0"/>
              <a:t>Facebookista </a:t>
            </a:r>
            <a:r>
              <a:rPr lang="fi-FI" sz="2900" i="1" dirty="0"/>
              <a:t>@jokelankoulunvanhempainyhdistys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i-FI" sz="2900" dirty="0"/>
              <a:t>Instagramista </a:t>
            </a:r>
            <a:r>
              <a:rPr lang="fi-FI" sz="2900" i="1" dirty="0"/>
              <a:t>#jokelankoulunvanhempainyhdistys</a:t>
            </a:r>
          </a:p>
          <a:p>
            <a:pPr marL="45720" indent="0">
              <a:lnSpc>
                <a:spcPct val="90000"/>
              </a:lnSpc>
              <a:buNone/>
            </a:pPr>
            <a:endParaRPr lang="fi-FI" sz="1400" dirty="0"/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C2BB46CD-05A0-6688-F916-39D8C953AB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906" y="4670562"/>
            <a:ext cx="2282094" cy="22820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61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akaisin kouluun 16 x 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894988_TF02895270" id="{65272568-A6A4-483A-BFB5-90E20D87DDD5}" vid="{846EF1E7-BE01-4F6D-ACE6-0B7FAB6F96B7}"/>
    </a:ext>
  </a:extLst>
</a:theme>
</file>

<file path=ppt/theme/theme2.xml><?xml version="1.0" encoding="utf-8"?>
<a:theme xmlns:a="http://schemas.openxmlformats.org/drawingml/2006/main" name="Office-te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Takaisin peruskoulun ala-asteen esitykseen (laajakuva)</Template>
  <TotalTime>56</TotalTime>
  <Words>108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Cambria</vt:lpstr>
      <vt:lpstr>Wingdings</vt:lpstr>
      <vt:lpstr>Takaisin kouluun 16 x 9</vt:lpstr>
      <vt:lpstr>Jokelan koulun vanhempainyhdistyksen terveiset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Kaarlampi</dc:creator>
  <cp:lastModifiedBy>Johanna Kaarlampi</cp:lastModifiedBy>
  <cp:revision>2</cp:revision>
  <dcterms:created xsi:type="dcterms:W3CDTF">2025-08-19T18:40:01Z</dcterms:created>
  <dcterms:modified xsi:type="dcterms:W3CDTF">2026-08-23T18:38:52Z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ea7001-5c24-4702-a3ac-e436ccb02747_Enabled">
    <vt:lpwstr>true</vt:lpwstr>
  </property>
  <property fmtid="{D5CDD505-2E9C-101B-9397-08002B2CF9AE}" pid="3" name="MSIP_Label_20ea7001-5c24-4702-a3ac-e436ccb02747_SetDate">
    <vt:lpwstr>2025-08-19T20:07:22Z</vt:lpwstr>
  </property>
  <property fmtid="{D5CDD505-2E9C-101B-9397-08002B2CF9AE}" pid="4" name="MSIP_Label_20ea7001-5c24-4702-a3ac-e436ccb02747_Method">
    <vt:lpwstr>Standard</vt:lpwstr>
  </property>
  <property fmtid="{D5CDD505-2E9C-101B-9397-08002B2CF9AE}" pid="5" name="MSIP_Label_20ea7001-5c24-4702-a3ac-e436ccb02747_Name">
    <vt:lpwstr>Confidential</vt:lpwstr>
  </property>
  <property fmtid="{D5CDD505-2E9C-101B-9397-08002B2CF9AE}" pid="6" name="MSIP_Label_20ea7001-5c24-4702-a3ac-e436ccb02747_SiteId">
    <vt:lpwstr>c8823c91-be81-4f89-b024-6c3dd789c106</vt:lpwstr>
  </property>
  <property fmtid="{D5CDD505-2E9C-101B-9397-08002B2CF9AE}" pid="7" name="MSIP_Label_20ea7001-5c24-4702-a3ac-e436ccb02747_ActionId">
    <vt:lpwstr>b3db9186-9c9e-40cd-b583-3c6b717c1def</vt:lpwstr>
  </property>
  <property fmtid="{D5CDD505-2E9C-101B-9397-08002B2CF9AE}" pid="8" name="MSIP_Label_20ea7001-5c24-4702-a3ac-e436ccb02747_ContentBits">
    <vt:lpwstr>2</vt:lpwstr>
  </property>
  <property fmtid="{D5CDD505-2E9C-101B-9397-08002B2CF9AE}" pid="9" name="MSIP_Label_20ea7001-5c24-4702-a3ac-e436ccb02747_Tag">
    <vt:lpwstr>10, 3, 0, 1</vt:lpwstr>
  </property>
</Properties>
</file>