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71E1-472E-4464-AEFE-D2E9EB26B251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63A-42D1-4A01-988D-E1F63BA6C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767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71E1-472E-4464-AEFE-D2E9EB26B251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63A-42D1-4A01-988D-E1F63BA6C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803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71E1-472E-4464-AEFE-D2E9EB26B251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63A-42D1-4A01-988D-E1F63BA6C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7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71E1-472E-4464-AEFE-D2E9EB26B251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63A-42D1-4A01-988D-E1F63BA6C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548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71E1-472E-4464-AEFE-D2E9EB26B251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63A-42D1-4A01-988D-E1F63BA6C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754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71E1-472E-4464-AEFE-D2E9EB26B251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63A-42D1-4A01-988D-E1F63BA6C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959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71E1-472E-4464-AEFE-D2E9EB26B251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63A-42D1-4A01-988D-E1F63BA6C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037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71E1-472E-4464-AEFE-D2E9EB26B251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63A-42D1-4A01-988D-E1F63BA6C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80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71E1-472E-4464-AEFE-D2E9EB26B251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63A-42D1-4A01-988D-E1F63BA6C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854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71E1-472E-4464-AEFE-D2E9EB26B251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63A-42D1-4A01-988D-E1F63BA6C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810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71E1-472E-4464-AEFE-D2E9EB26B251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463A-42D1-4A01-988D-E1F63BA6C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353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371E1-472E-4464-AEFE-D2E9EB26B251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1463A-42D1-4A01-988D-E1F63BA6C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760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Ryhmä 33"/>
          <p:cNvGrpSpPr/>
          <p:nvPr/>
        </p:nvGrpSpPr>
        <p:grpSpPr>
          <a:xfrm>
            <a:off x="191193" y="124691"/>
            <a:ext cx="11509393" cy="6384174"/>
            <a:chOff x="191193" y="124691"/>
            <a:chExt cx="11509393" cy="6384174"/>
          </a:xfrm>
        </p:grpSpPr>
        <p:grpSp>
          <p:nvGrpSpPr>
            <p:cNvPr id="99" name="Ryhmä 98"/>
            <p:cNvGrpSpPr/>
            <p:nvPr/>
          </p:nvGrpSpPr>
          <p:grpSpPr>
            <a:xfrm>
              <a:off x="282633" y="191065"/>
              <a:ext cx="11417953" cy="6317800"/>
              <a:chOff x="282633" y="191065"/>
              <a:chExt cx="11417953" cy="6317800"/>
            </a:xfrm>
          </p:grpSpPr>
          <p:pic>
            <p:nvPicPr>
              <p:cNvPr id="4" name="Kuva 3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069" t="9858" b="17754"/>
              <a:stretch/>
            </p:blipFill>
            <p:spPr>
              <a:xfrm rot="10800000">
                <a:off x="630366" y="684018"/>
                <a:ext cx="2866163" cy="1996750"/>
              </a:xfrm>
              <a:prstGeom prst="rect">
                <a:avLst/>
              </a:prstGeom>
              <a:effectLst>
                <a:softEdge rad="31750"/>
              </a:effectLst>
            </p:spPr>
          </p:pic>
          <p:pic>
            <p:nvPicPr>
              <p:cNvPr id="5" name="Kuva 4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3783" t="39348" r="23698" b="31140"/>
              <a:stretch/>
            </p:blipFill>
            <p:spPr>
              <a:xfrm rot="16200000">
                <a:off x="3472431" y="1173876"/>
                <a:ext cx="2043404" cy="1063689"/>
              </a:xfrm>
              <a:prstGeom prst="rect">
                <a:avLst/>
              </a:prstGeom>
              <a:effectLst>
                <a:softEdge rad="31750"/>
              </a:effectLst>
            </p:spPr>
          </p:pic>
          <p:pic>
            <p:nvPicPr>
              <p:cNvPr id="6" name="Kuva 5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91" t="30222" r="28926" b="26251"/>
              <a:stretch/>
            </p:blipFill>
            <p:spPr>
              <a:xfrm rot="10800000">
                <a:off x="1880791" y="3425778"/>
                <a:ext cx="2715056" cy="2396527"/>
              </a:xfrm>
              <a:prstGeom prst="rect">
                <a:avLst/>
              </a:prstGeom>
              <a:effectLst>
                <a:softEdge rad="31750"/>
              </a:effectLst>
            </p:spPr>
          </p:pic>
          <p:pic>
            <p:nvPicPr>
              <p:cNvPr id="7" name="Kuva 6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993" t="39901" r="37415" b="33251"/>
              <a:stretch/>
            </p:blipFill>
            <p:spPr>
              <a:xfrm>
                <a:off x="5972424" y="2386133"/>
                <a:ext cx="1932298" cy="1985978"/>
              </a:xfrm>
              <a:prstGeom prst="rect">
                <a:avLst/>
              </a:prstGeom>
              <a:effectLst>
                <a:softEdge rad="31750"/>
              </a:effectLst>
            </p:spPr>
          </p:pic>
          <p:pic>
            <p:nvPicPr>
              <p:cNvPr id="8" name="Kuva 7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329" t="25127" r="28495" b="22525"/>
              <a:stretch/>
            </p:blipFill>
            <p:spPr>
              <a:xfrm rot="10800000">
                <a:off x="9004040" y="1783589"/>
                <a:ext cx="2696546" cy="3191068"/>
              </a:xfrm>
              <a:prstGeom prst="rect">
                <a:avLst/>
              </a:prstGeom>
              <a:effectLst>
                <a:softEdge rad="31750"/>
              </a:effectLst>
            </p:spPr>
          </p:pic>
          <p:cxnSp>
            <p:nvCxnSpPr>
              <p:cNvPr id="12" name="Kulmayhdysviiva 11"/>
              <p:cNvCxnSpPr/>
              <p:nvPr/>
            </p:nvCxnSpPr>
            <p:spPr>
              <a:xfrm rot="10800000">
                <a:off x="3209732" y="942392"/>
                <a:ext cx="28587" cy="1270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Ryhmä 30"/>
              <p:cNvGrpSpPr/>
              <p:nvPr/>
            </p:nvGrpSpPr>
            <p:grpSpPr>
              <a:xfrm>
                <a:off x="3224025" y="485192"/>
                <a:ext cx="1991787" cy="457201"/>
                <a:chOff x="3224025" y="485192"/>
                <a:chExt cx="1991787" cy="457201"/>
              </a:xfrm>
            </p:grpSpPr>
            <p:cxnSp>
              <p:nvCxnSpPr>
                <p:cNvPr id="14" name="Kulmayhdysviiva 13"/>
                <p:cNvCxnSpPr/>
                <p:nvPr/>
              </p:nvCxnSpPr>
              <p:spPr>
                <a:xfrm flipV="1">
                  <a:off x="3224025" y="485192"/>
                  <a:ext cx="1991787" cy="457201"/>
                </a:xfrm>
                <a:prstGeom prst="bentConnector3">
                  <a:avLst>
                    <a:gd name="adj1" fmla="val 26577"/>
                  </a:avLst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uora yhdysviiva 23"/>
                <p:cNvCxnSpPr/>
                <p:nvPr/>
              </p:nvCxnSpPr>
              <p:spPr>
                <a:xfrm>
                  <a:off x="5215812" y="485192"/>
                  <a:ext cx="0" cy="45719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uora yhdysviiva 29"/>
                <p:cNvCxnSpPr/>
                <p:nvPr/>
              </p:nvCxnSpPr>
              <p:spPr>
                <a:xfrm flipH="1">
                  <a:off x="4767943" y="942391"/>
                  <a:ext cx="447869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" name="Kulmayhdysviiva 34"/>
              <p:cNvCxnSpPr/>
              <p:nvPr/>
            </p:nvCxnSpPr>
            <p:spPr>
              <a:xfrm flipV="1">
                <a:off x="3238318" y="942391"/>
                <a:ext cx="981600" cy="102638"/>
              </a:xfrm>
              <a:prstGeom prst="bentConnector3">
                <a:avLst>
                  <a:gd name="adj1" fmla="val 69011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Ryhmä 50"/>
              <p:cNvGrpSpPr/>
              <p:nvPr/>
            </p:nvGrpSpPr>
            <p:grpSpPr>
              <a:xfrm>
                <a:off x="3729118" y="2386133"/>
                <a:ext cx="2243306" cy="683638"/>
                <a:chOff x="3729118" y="2386133"/>
                <a:chExt cx="2243306" cy="683638"/>
              </a:xfrm>
            </p:grpSpPr>
            <p:cxnSp>
              <p:nvCxnSpPr>
                <p:cNvPr id="38" name="Kulmayhdysviiva 37"/>
                <p:cNvCxnSpPr/>
                <p:nvPr/>
              </p:nvCxnSpPr>
              <p:spPr>
                <a:xfrm rot="10800000" flipV="1">
                  <a:off x="3729118" y="2519265"/>
                  <a:ext cx="2243306" cy="541176"/>
                </a:xfrm>
                <a:prstGeom prst="bentConnector3">
                  <a:avLst>
                    <a:gd name="adj1" fmla="val 40434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uora yhdysviiva 46"/>
                <p:cNvCxnSpPr/>
                <p:nvPr/>
              </p:nvCxnSpPr>
              <p:spPr>
                <a:xfrm flipV="1">
                  <a:off x="3729118" y="2386133"/>
                  <a:ext cx="0" cy="68363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uora yhdysviiva 49"/>
                <p:cNvCxnSpPr/>
                <p:nvPr/>
              </p:nvCxnSpPr>
              <p:spPr>
                <a:xfrm>
                  <a:off x="3729118" y="2386133"/>
                  <a:ext cx="490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Ryhmä 66"/>
              <p:cNvGrpSpPr/>
              <p:nvPr/>
            </p:nvGrpSpPr>
            <p:grpSpPr>
              <a:xfrm>
                <a:off x="3563710" y="2155371"/>
                <a:ext cx="930423" cy="2046288"/>
                <a:chOff x="3563710" y="2155371"/>
                <a:chExt cx="930423" cy="2046288"/>
              </a:xfrm>
            </p:grpSpPr>
            <p:cxnSp>
              <p:nvCxnSpPr>
                <p:cNvPr id="53" name="Suora yhdysviiva 52"/>
                <p:cNvCxnSpPr/>
                <p:nvPr/>
              </p:nvCxnSpPr>
              <p:spPr>
                <a:xfrm>
                  <a:off x="4219918" y="4180114"/>
                  <a:ext cx="274215" cy="93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uora yhdysviiva 54"/>
                <p:cNvCxnSpPr/>
                <p:nvPr/>
              </p:nvCxnSpPr>
              <p:spPr>
                <a:xfrm flipV="1">
                  <a:off x="4494133" y="3238444"/>
                  <a:ext cx="0" cy="96321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uora yhdysviiva 56"/>
                <p:cNvCxnSpPr/>
                <p:nvPr/>
              </p:nvCxnSpPr>
              <p:spPr>
                <a:xfrm flipH="1">
                  <a:off x="3563710" y="3237722"/>
                  <a:ext cx="930423" cy="72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uora yhdysviiva 59"/>
                <p:cNvCxnSpPr/>
                <p:nvPr/>
              </p:nvCxnSpPr>
              <p:spPr>
                <a:xfrm flipH="1" flipV="1">
                  <a:off x="3580618" y="2164703"/>
                  <a:ext cx="10827" cy="106441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uora yhdysviiva 65"/>
                <p:cNvCxnSpPr/>
                <p:nvPr/>
              </p:nvCxnSpPr>
              <p:spPr>
                <a:xfrm>
                  <a:off x="3563710" y="2155371"/>
                  <a:ext cx="650795" cy="2799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Ryhmä 75"/>
              <p:cNvGrpSpPr/>
              <p:nvPr/>
            </p:nvGrpSpPr>
            <p:grpSpPr>
              <a:xfrm>
                <a:off x="7763069" y="2386133"/>
                <a:ext cx="1408923" cy="674309"/>
                <a:chOff x="7763069" y="2386133"/>
                <a:chExt cx="1408923" cy="674309"/>
              </a:xfrm>
            </p:grpSpPr>
            <p:cxnSp>
              <p:nvCxnSpPr>
                <p:cNvPr id="69" name="Suora yhdysviiva 68"/>
                <p:cNvCxnSpPr/>
                <p:nvPr/>
              </p:nvCxnSpPr>
              <p:spPr>
                <a:xfrm flipV="1">
                  <a:off x="7763069" y="2386133"/>
                  <a:ext cx="1380931" cy="40372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uora yhdysviiva 70"/>
                <p:cNvCxnSpPr/>
                <p:nvPr/>
              </p:nvCxnSpPr>
              <p:spPr>
                <a:xfrm flipV="1">
                  <a:off x="7763916" y="2727423"/>
                  <a:ext cx="1408076" cy="33301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" name="Ryhmä 76"/>
              <p:cNvGrpSpPr/>
              <p:nvPr/>
            </p:nvGrpSpPr>
            <p:grpSpPr>
              <a:xfrm>
                <a:off x="7763069" y="3237722"/>
                <a:ext cx="1558213" cy="1207784"/>
                <a:chOff x="7763069" y="3237722"/>
                <a:chExt cx="1558213" cy="1207784"/>
              </a:xfrm>
            </p:grpSpPr>
            <p:cxnSp>
              <p:nvCxnSpPr>
                <p:cNvPr id="73" name="Suora yhdysviiva 72"/>
                <p:cNvCxnSpPr/>
                <p:nvPr/>
              </p:nvCxnSpPr>
              <p:spPr>
                <a:xfrm>
                  <a:off x="7763492" y="3499173"/>
                  <a:ext cx="1408923" cy="946333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uora yhdysviiva 74"/>
                <p:cNvCxnSpPr/>
                <p:nvPr/>
              </p:nvCxnSpPr>
              <p:spPr>
                <a:xfrm>
                  <a:off x="7763069" y="3237722"/>
                  <a:ext cx="1558213" cy="83042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Ryhmä 90"/>
              <p:cNvGrpSpPr/>
              <p:nvPr/>
            </p:nvGrpSpPr>
            <p:grpSpPr>
              <a:xfrm>
                <a:off x="4214505" y="2995127"/>
                <a:ext cx="1934368" cy="2547257"/>
                <a:chOff x="4214505" y="2995127"/>
                <a:chExt cx="1934368" cy="2547257"/>
              </a:xfrm>
            </p:grpSpPr>
            <p:cxnSp>
              <p:nvCxnSpPr>
                <p:cNvPr id="79" name="Kulmayhdysviiva 78"/>
                <p:cNvCxnSpPr/>
                <p:nvPr/>
              </p:nvCxnSpPr>
              <p:spPr>
                <a:xfrm flipV="1">
                  <a:off x="4214505" y="2995127"/>
                  <a:ext cx="1934368" cy="1875453"/>
                </a:xfrm>
                <a:prstGeom prst="bentConnector3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Kulmayhdysviiva 80"/>
                <p:cNvCxnSpPr/>
                <p:nvPr/>
              </p:nvCxnSpPr>
              <p:spPr>
                <a:xfrm flipV="1">
                  <a:off x="4214505" y="3237722"/>
                  <a:ext cx="1934368" cy="1838131"/>
                </a:xfrm>
                <a:prstGeom prst="bentConnector3">
                  <a:avLst>
                    <a:gd name="adj1" fmla="val 53859"/>
                  </a:avLst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Kulmayhdysviiva 83"/>
                <p:cNvCxnSpPr/>
                <p:nvPr/>
              </p:nvCxnSpPr>
              <p:spPr>
                <a:xfrm flipV="1">
                  <a:off x="4214505" y="3727238"/>
                  <a:ext cx="1862295" cy="1581880"/>
                </a:xfrm>
                <a:prstGeom prst="bentConnector3">
                  <a:avLst>
                    <a:gd name="adj1" fmla="val 59019"/>
                  </a:avLst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Kulmayhdysviiva 88"/>
                <p:cNvCxnSpPr/>
                <p:nvPr/>
              </p:nvCxnSpPr>
              <p:spPr>
                <a:xfrm flipV="1">
                  <a:off x="4214505" y="3972339"/>
                  <a:ext cx="1862295" cy="1570045"/>
                </a:xfrm>
                <a:prstGeom prst="bentConnector3">
                  <a:avLst>
                    <a:gd name="adj1" fmla="val 64029"/>
                  </a:avLst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" name="Suora yhdysviiva 17"/>
              <p:cNvCxnSpPr/>
              <p:nvPr/>
            </p:nvCxnSpPr>
            <p:spPr>
              <a:xfrm>
                <a:off x="5469775" y="324196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Ryhmä 32"/>
              <p:cNvGrpSpPr/>
              <p:nvPr/>
            </p:nvGrpSpPr>
            <p:grpSpPr>
              <a:xfrm>
                <a:off x="457200" y="324196"/>
                <a:ext cx="7223761" cy="5987625"/>
                <a:chOff x="457200" y="324196"/>
                <a:chExt cx="7223761" cy="5987625"/>
              </a:xfrm>
            </p:grpSpPr>
            <p:cxnSp>
              <p:nvCxnSpPr>
                <p:cNvPr id="3" name="Suora yhdysviiva 2"/>
                <p:cNvCxnSpPr/>
                <p:nvPr/>
              </p:nvCxnSpPr>
              <p:spPr>
                <a:xfrm>
                  <a:off x="7647709" y="4201659"/>
                  <a:ext cx="24939" cy="2110162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uora yhdysviiva 9"/>
                <p:cNvCxnSpPr/>
                <p:nvPr/>
              </p:nvCxnSpPr>
              <p:spPr>
                <a:xfrm flipH="1" flipV="1">
                  <a:off x="457200" y="6311820"/>
                  <a:ext cx="7223761" cy="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uora yhdysviiva 12"/>
                <p:cNvCxnSpPr/>
                <p:nvPr/>
              </p:nvCxnSpPr>
              <p:spPr>
                <a:xfrm flipV="1">
                  <a:off x="457200" y="324196"/>
                  <a:ext cx="0" cy="597931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uora yhdysviiva 15"/>
                <p:cNvCxnSpPr/>
                <p:nvPr/>
              </p:nvCxnSpPr>
              <p:spPr>
                <a:xfrm flipV="1">
                  <a:off x="457200" y="332509"/>
                  <a:ext cx="5012575" cy="7336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uora yhdysviiva 19"/>
                <p:cNvCxnSpPr/>
                <p:nvPr/>
              </p:nvCxnSpPr>
              <p:spPr>
                <a:xfrm>
                  <a:off x="5469775" y="324196"/>
                  <a:ext cx="0" cy="720833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uora yhdysviiva 22"/>
                <p:cNvCxnSpPr/>
                <p:nvPr/>
              </p:nvCxnSpPr>
              <p:spPr>
                <a:xfrm flipH="1">
                  <a:off x="4767943" y="1045029"/>
                  <a:ext cx="701832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" name="Suora yhdysviiva 35"/>
              <p:cNvCxnSpPr/>
              <p:nvPr/>
            </p:nvCxnSpPr>
            <p:spPr>
              <a:xfrm>
                <a:off x="7763069" y="3972339"/>
                <a:ext cx="232497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uora yhdysviiva 39"/>
              <p:cNvCxnSpPr/>
              <p:nvPr/>
            </p:nvCxnSpPr>
            <p:spPr>
              <a:xfrm flipH="1">
                <a:off x="7988531" y="3972339"/>
                <a:ext cx="16625" cy="253652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uora yhdysviiva 41"/>
              <p:cNvCxnSpPr/>
              <p:nvPr/>
            </p:nvCxnSpPr>
            <p:spPr>
              <a:xfrm flipH="1">
                <a:off x="284036" y="6508865"/>
                <a:ext cx="771153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uora yhdysviiva 43"/>
              <p:cNvCxnSpPr/>
              <p:nvPr/>
            </p:nvCxnSpPr>
            <p:spPr>
              <a:xfrm flipV="1">
                <a:off x="282633" y="232756"/>
                <a:ext cx="8312" cy="627610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uora yhdysviiva 45"/>
              <p:cNvCxnSpPr/>
              <p:nvPr/>
            </p:nvCxnSpPr>
            <p:spPr>
              <a:xfrm flipV="1">
                <a:off x="308333" y="191193"/>
                <a:ext cx="5342707" cy="4156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uora yhdysviiva 48"/>
              <p:cNvCxnSpPr/>
              <p:nvPr/>
            </p:nvCxnSpPr>
            <p:spPr>
              <a:xfrm>
                <a:off x="5660967" y="191065"/>
                <a:ext cx="0" cy="97180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uora yhdysviiva 53"/>
              <p:cNvCxnSpPr/>
              <p:nvPr/>
            </p:nvCxnSpPr>
            <p:spPr>
              <a:xfrm flipH="1">
                <a:off x="4767943" y="1155469"/>
                <a:ext cx="883097" cy="6650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uora yhdysviiva 57"/>
              <p:cNvCxnSpPr/>
              <p:nvPr/>
            </p:nvCxnSpPr>
            <p:spPr>
              <a:xfrm flipH="1">
                <a:off x="5651040" y="3499173"/>
                <a:ext cx="42576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uora yhdysviiva 60"/>
              <p:cNvCxnSpPr/>
              <p:nvPr/>
            </p:nvCxnSpPr>
            <p:spPr>
              <a:xfrm flipV="1">
                <a:off x="5651040" y="1396538"/>
                <a:ext cx="0" cy="2102635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uora yhdysviiva 63"/>
              <p:cNvCxnSpPr/>
              <p:nvPr/>
            </p:nvCxnSpPr>
            <p:spPr>
              <a:xfrm flipH="1" flipV="1">
                <a:off x="4767943" y="1396538"/>
                <a:ext cx="883097" cy="831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uora yhdysviiva 69"/>
              <p:cNvCxnSpPr/>
              <p:nvPr/>
            </p:nvCxnSpPr>
            <p:spPr>
              <a:xfrm flipH="1">
                <a:off x="1662545" y="5542384"/>
                <a:ext cx="374073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uora yhdysviiva 73"/>
              <p:cNvCxnSpPr/>
              <p:nvPr/>
            </p:nvCxnSpPr>
            <p:spPr>
              <a:xfrm>
                <a:off x="1687484" y="5542384"/>
                <a:ext cx="66501" cy="40121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uora yhdysviiva 81"/>
              <p:cNvCxnSpPr/>
              <p:nvPr/>
            </p:nvCxnSpPr>
            <p:spPr>
              <a:xfrm>
                <a:off x="1770611" y="5943600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uora yhdysviiva 84"/>
              <p:cNvCxnSpPr/>
              <p:nvPr/>
            </p:nvCxnSpPr>
            <p:spPr>
              <a:xfrm>
                <a:off x="1753985" y="5943600"/>
                <a:ext cx="432281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uora yhdysviiva 86"/>
              <p:cNvCxnSpPr/>
              <p:nvPr/>
            </p:nvCxnSpPr>
            <p:spPr>
              <a:xfrm flipV="1">
                <a:off x="6076800" y="4201659"/>
                <a:ext cx="0" cy="174194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uora yhdysviiva 89"/>
              <p:cNvCxnSpPr/>
              <p:nvPr/>
            </p:nvCxnSpPr>
            <p:spPr>
              <a:xfrm flipH="1">
                <a:off x="1662545" y="5075853"/>
                <a:ext cx="37407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uora yhdysviiva 93"/>
              <p:cNvCxnSpPr/>
              <p:nvPr/>
            </p:nvCxnSpPr>
            <p:spPr>
              <a:xfrm>
                <a:off x="1662545" y="5075853"/>
                <a:ext cx="0" cy="32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uora yhdysviiva 95"/>
              <p:cNvCxnSpPr/>
              <p:nvPr/>
            </p:nvCxnSpPr>
            <p:spPr>
              <a:xfrm flipV="1">
                <a:off x="1662545" y="2917767"/>
                <a:ext cx="24939" cy="215808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uora yhdysviiva 97"/>
              <p:cNvCxnSpPr/>
              <p:nvPr/>
            </p:nvCxnSpPr>
            <p:spPr>
              <a:xfrm flipV="1">
                <a:off x="1687484" y="2789853"/>
                <a:ext cx="4389316" cy="12791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Tekstiruutu 99"/>
            <p:cNvSpPr txBox="1"/>
            <p:nvPr/>
          </p:nvSpPr>
          <p:spPr>
            <a:xfrm>
              <a:off x="6575366" y="684018"/>
              <a:ext cx="49959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4000" dirty="0" smtClean="0"/>
                <a:t>Robotin peruskytkentä</a:t>
              </a:r>
              <a:endParaRPr lang="fi-FI" sz="4000" dirty="0"/>
            </a:p>
          </p:txBody>
        </p:sp>
        <p:cxnSp>
          <p:nvCxnSpPr>
            <p:cNvPr id="9" name="Suora yhdysviiva 8"/>
            <p:cNvCxnSpPr/>
            <p:nvPr/>
          </p:nvCxnSpPr>
          <p:spPr>
            <a:xfrm flipH="1" flipV="1">
              <a:off x="191193" y="4189445"/>
              <a:ext cx="1845425" cy="1221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uora yhdysviiva 14"/>
            <p:cNvCxnSpPr/>
            <p:nvPr/>
          </p:nvCxnSpPr>
          <p:spPr>
            <a:xfrm>
              <a:off x="199505" y="4189445"/>
              <a:ext cx="0" cy="1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uora yhdysviiva 18"/>
            <p:cNvCxnSpPr/>
            <p:nvPr/>
          </p:nvCxnSpPr>
          <p:spPr>
            <a:xfrm flipV="1">
              <a:off x="191193" y="124691"/>
              <a:ext cx="0" cy="405542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uora yhdysviiva 25"/>
            <p:cNvCxnSpPr/>
            <p:nvPr/>
          </p:nvCxnSpPr>
          <p:spPr>
            <a:xfrm>
              <a:off x="191193" y="124691"/>
              <a:ext cx="566928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uora yhdysviiva 27"/>
            <p:cNvCxnSpPr/>
            <p:nvPr/>
          </p:nvCxnSpPr>
          <p:spPr>
            <a:xfrm>
              <a:off x="5868785" y="124691"/>
              <a:ext cx="16626" cy="141316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uora yhdysviiva 31"/>
            <p:cNvCxnSpPr/>
            <p:nvPr/>
          </p:nvCxnSpPr>
          <p:spPr>
            <a:xfrm flipH="1">
              <a:off x="4767943" y="1529542"/>
              <a:ext cx="1092530" cy="2493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664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2394066" y="507077"/>
            <a:ext cx="73073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400" dirty="0" smtClean="0"/>
              <a:t>Tarvitset kahta eri johtotyyppiä</a:t>
            </a:r>
            <a:endParaRPr lang="fi-FI" sz="4400" dirty="0"/>
          </a:p>
        </p:txBody>
      </p:sp>
      <p:sp>
        <p:nvSpPr>
          <p:cNvPr id="8" name="Tekstiruutu 7"/>
          <p:cNvSpPr txBox="1"/>
          <p:nvPr/>
        </p:nvSpPr>
        <p:spPr>
          <a:xfrm>
            <a:off x="4724960" y="1982731"/>
            <a:ext cx="2645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Riviliittimeltä riviliittimelle</a:t>
            </a:r>
            <a:endParaRPr lang="fi-FI" dirty="0"/>
          </a:p>
        </p:txBody>
      </p:sp>
      <p:grpSp>
        <p:nvGrpSpPr>
          <p:cNvPr id="29" name="Ryhmä 28"/>
          <p:cNvGrpSpPr/>
          <p:nvPr/>
        </p:nvGrpSpPr>
        <p:grpSpPr>
          <a:xfrm>
            <a:off x="2554759" y="2352063"/>
            <a:ext cx="6985933" cy="3376932"/>
            <a:chOff x="2554759" y="2352063"/>
            <a:chExt cx="6985933" cy="3376932"/>
          </a:xfrm>
        </p:grpSpPr>
        <p:grpSp>
          <p:nvGrpSpPr>
            <p:cNvPr id="7" name="Ryhmä 6"/>
            <p:cNvGrpSpPr/>
            <p:nvPr/>
          </p:nvGrpSpPr>
          <p:grpSpPr>
            <a:xfrm>
              <a:off x="3819914" y="2352063"/>
              <a:ext cx="4455623" cy="1341451"/>
              <a:chOff x="1890042" y="1926174"/>
              <a:chExt cx="4455623" cy="1341451"/>
            </a:xfrm>
          </p:grpSpPr>
          <p:pic>
            <p:nvPicPr>
              <p:cNvPr id="5" name="Kuva 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4419" t="33220" r="7553" b="33560"/>
              <a:stretch/>
            </p:blipFill>
            <p:spPr>
              <a:xfrm rot="10800000">
                <a:off x="1890042" y="1926175"/>
                <a:ext cx="2047475" cy="1341450"/>
              </a:xfrm>
              <a:prstGeom prst="rect">
                <a:avLst/>
              </a:prstGeom>
              <a:effectLst>
                <a:softEdge rad="31750"/>
              </a:effectLst>
            </p:spPr>
          </p:pic>
          <p:pic>
            <p:nvPicPr>
              <p:cNvPr id="6" name="Kuva 5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586" t="33915" r="41429" b="32674"/>
              <a:stretch/>
            </p:blipFill>
            <p:spPr>
              <a:xfrm rot="10800000">
                <a:off x="3937517" y="1926174"/>
                <a:ext cx="2408148" cy="1341451"/>
              </a:xfrm>
              <a:prstGeom prst="rect">
                <a:avLst/>
              </a:prstGeom>
              <a:effectLst>
                <a:softEdge rad="31750"/>
              </a:effectLst>
            </p:spPr>
          </p:pic>
        </p:grpSp>
        <p:pic>
          <p:nvPicPr>
            <p:cNvPr id="9" name="Kuva 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6" t="32719" r="5384" b="32190"/>
            <a:stretch/>
          </p:blipFill>
          <p:spPr>
            <a:xfrm rot="10800000">
              <a:off x="3943673" y="4478693"/>
              <a:ext cx="4208106" cy="1250302"/>
            </a:xfrm>
            <a:prstGeom prst="rect">
              <a:avLst/>
            </a:prstGeom>
          </p:spPr>
        </p:pic>
        <p:sp>
          <p:nvSpPr>
            <p:cNvPr id="10" name="Tekstiruutu 9"/>
            <p:cNvSpPr txBox="1"/>
            <p:nvPr/>
          </p:nvSpPr>
          <p:spPr>
            <a:xfrm>
              <a:off x="4760162" y="4062846"/>
              <a:ext cx="26103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Riviliittimeltä piikkirimalle</a:t>
              </a:r>
              <a:endParaRPr lang="fi-FI" dirty="0"/>
            </a:p>
          </p:txBody>
        </p:sp>
        <p:sp>
          <p:nvSpPr>
            <p:cNvPr id="12" name="Tekstiruutu 11"/>
            <p:cNvSpPr txBox="1"/>
            <p:nvPr/>
          </p:nvSpPr>
          <p:spPr>
            <a:xfrm>
              <a:off x="2554759" y="2352063"/>
              <a:ext cx="1265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Pääteholkki</a:t>
              </a:r>
              <a:endParaRPr lang="fi-FI" dirty="0"/>
            </a:p>
          </p:txBody>
        </p:sp>
        <p:sp>
          <p:nvSpPr>
            <p:cNvPr id="13" name="Tekstiruutu 12"/>
            <p:cNvSpPr txBox="1"/>
            <p:nvPr/>
          </p:nvSpPr>
          <p:spPr>
            <a:xfrm>
              <a:off x="8275537" y="2352063"/>
              <a:ext cx="1265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Pääteholkki</a:t>
              </a:r>
              <a:endParaRPr lang="fi-FI" dirty="0"/>
            </a:p>
          </p:txBody>
        </p:sp>
        <p:sp>
          <p:nvSpPr>
            <p:cNvPr id="14" name="Tekstiruutu 13"/>
            <p:cNvSpPr txBox="1"/>
            <p:nvPr/>
          </p:nvSpPr>
          <p:spPr>
            <a:xfrm>
              <a:off x="2678517" y="4432178"/>
              <a:ext cx="1265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Pääteholkki</a:t>
              </a:r>
              <a:endParaRPr lang="fi-FI" dirty="0"/>
            </a:p>
          </p:txBody>
        </p:sp>
        <p:sp>
          <p:nvSpPr>
            <p:cNvPr id="15" name="Tekstiruutu 14"/>
            <p:cNvSpPr txBox="1"/>
            <p:nvPr/>
          </p:nvSpPr>
          <p:spPr>
            <a:xfrm>
              <a:off x="8151779" y="4484267"/>
              <a:ext cx="13703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err="1" smtClean="0"/>
                <a:t>Dupont</a:t>
              </a:r>
              <a:r>
                <a:rPr lang="fi-FI" dirty="0" smtClean="0"/>
                <a:t>-liitin</a:t>
              </a:r>
              <a:endParaRPr lang="fi-FI" dirty="0"/>
            </a:p>
          </p:txBody>
        </p:sp>
        <p:sp>
          <p:nvSpPr>
            <p:cNvPr id="16" name="Ellipsi 15"/>
            <p:cNvSpPr/>
            <p:nvPr/>
          </p:nvSpPr>
          <p:spPr>
            <a:xfrm>
              <a:off x="7230533" y="4920768"/>
              <a:ext cx="279918" cy="27872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Ellipsi 16"/>
            <p:cNvSpPr/>
            <p:nvPr/>
          </p:nvSpPr>
          <p:spPr>
            <a:xfrm>
              <a:off x="4602234" y="4864842"/>
              <a:ext cx="279918" cy="27872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Ellipsi 17"/>
            <p:cNvSpPr/>
            <p:nvPr/>
          </p:nvSpPr>
          <p:spPr>
            <a:xfrm>
              <a:off x="7090574" y="2854810"/>
              <a:ext cx="279918" cy="27872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Ellipsi 18"/>
            <p:cNvSpPr/>
            <p:nvPr/>
          </p:nvSpPr>
          <p:spPr>
            <a:xfrm>
              <a:off x="4602234" y="2779555"/>
              <a:ext cx="279918" cy="27872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1" name="Suora yhdysviiva 20"/>
            <p:cNvCxnSpPr>
              <a:stCxn id="12" idx="3"/>
              <a:endCxn id="19" idx="1"/>
            </p:cNvCxnSpPr>
            <p:nvPr/>
          </p:nvCxnSpPr>
          <p:spPr>
            <a:xfrm>
              <a:off x="3819914" y="2536729"/>
              <a:ext cx="823313" cy="28364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uora yhdysviiva 22"/>
            <p:cNvCxnSpPr>
              <a:stCxn id="13" idx="1"/>
              <a:endCxn id="18" idx="7"/>
            </p:cNvCxnSpPr>
            <p:nvPr/>
          </p:nvCxnSpPr>
          <p:spPr>
            <a:xfrm flipH="1">
              <a:off x="7329499" y="2536729"/>
              <a:ext cx="946038" cy="35889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uora yhdysviiva 24"/>
            <p:cNvCxnSpPr>
              <a:stCxn id="14" idx="3"/>
              <a:endCxn id="17" idx="1"/>
            </p:cNvCxnSpPr>
            <p:nvPr/>
          </p:nvCxnSpPr>
          <p:spPr>
            <a:xfrm>
              <a:off x="3943672" y="4616844"/>
              <a:ext cx="699555" cy="28881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uora yhdysviiva 26"/>
            <p:cNvCxnSpPr>
              <a:endCxn id="16" idx="7"/>
            </p:cNvCxnSpPr>
            <p:nvPr/>
          </p:nvCxnSpPr>
          <p:spPr>
            <a:xfrm flipH="1">
              <a:off x="7469458" y="4668933"/>
              <a:ext cx="682321" cy="29265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kstiruutu 29"/>
          <p:cNvSpPr txBox="1"/>
          <p:nvPr/>
        </p:nvSpPr>
        <p:spPr>
          <a:xfrm>
            <a:off x="316525" y="2820373"/>
            <a:ext cx="2476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Pääteholkki puristetaan paikoilleen kärkipihdeillä.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1" name="Tekstiruutu 30"/>
          <p:cNvSpPr txBox="1"/>
          <p:nvPr/>
        </p:nvSpPr>
        <p:spPr>
          <a:xfrm>
            <a:off x="9094727" y="5082665"/>
            <a:ext cx="2213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>
                <a:solidFill>
                  <a:srgbClr val="FF0000"/>
                </a:solidFill>
              </a:rPr>
              <a:t>Dupont</a:t>
            </a:r>
            <a:r>
              <a:rPr lang="fi-FI" dirty="0" smtClean="0">
                <a:solidFill>
                  <a:srgbClr val="FF0000"/>
                </a:solidFill>
              </a:rPr>
              <a:t>-liitin on valmiina johdossa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210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550" y="695325"/>
            <a:ext cx="7200900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08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362" y="1795462"/>
            <a:ext cx="715327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061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23</Words>
  <Application>Microsoft Office PowerPoint</Application>
  <PresentationFormat>Laajakuva</PresentationFormat>
  <Paragraphs>10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Kallberg Jyrki</dc:creator>
  <cp:lastModifiedBy>Kallberg Jyrki</cp:lastModifiedBy>
  <cp:revision>16</cp:revision>
  <cp:lastPrinted>2021-01-15T12:17:42Z</cp:lastPrinted>
  <dcterms:created xsi:type="dcterms:W3CDTF">2021-01-15T07:44:27Z</dcterms:created>
  <dcterms:modified xsi:type="dcterms:W3CDTF">2021-01-18T11:54:42Z</dcterms:modified>
</cp:coreProperties>
</file>