
<file path=[Content_Types].xml><?xml version="1.0" encoding="utf-8"?>
<Types xmlns="http://schemas.openxmlformats.org/package/2006/content-types">
  <Default Extension="PNG" ContentType="image/png"/>
  <Default Extension="pdf" ContentType="image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4" r:id="rId6"/>
    <p:sldId id="276" r:id="rId7"/>
    <p:sldId id="258" r:id="rId8"/>
    <p:sldId id="261" r:id="rId9"/>
    <p:sldId id="260" r:id="rId10"/>
    <p:sldId id="274" r:id="rId11"/>
    <p:sldId id="262" r:id="rId12"/>
    <p:sldId id="259" r:id="rId13"/>
    <p:sldId id="270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1333A1-3B40-4A17-BE97-C2E83AD65EF4}" v="43" dt="2023-06-15T08:09:34.8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ominen Sari" userId="78f893a4-447a-43c1-9e72-7a18a7631e97" providerId="ADAL" clId="{441333A1-3B40-4A17-BE97-C2E83AD65EF4}"/>
    <pc:docChg chg="undo custSel addSld delSld modSld sldOrd">
      <pc:chgData name="Tuominen Sari" userId="78f893a4-447a-43c1-9e72-7a18a7631e97" providerId="ADAL" clId="{441333A1-3B40-4A17-BE97-C2E83AD65EF4}" dt="2023-06-06T10:08:35.769" v="9915" actId="20577"/>
      <pc:docMkLst>
        <pc:docMk/>
      </pc:docMkLst>
      <pc:sldChg chg="addSp delSp modSp mod setBg setClrOvrMap">
        <pc:chgData name="Tuominen Sari" userId="78f893a4-447a-43c1-9e72-7a18a7631e97" providerId="ADAL" clId="{441333A1-3B40-4A17-BE97-C2E83AD65EF4}" dt="2023-05-23T10:29:05.323" v="6353" actId="26606"/>
        <pc:sldMkLst>
          <pc:docMk/>
          <pc:sldMk cId="2009718455" sldId="257"/>
        </pc:sldMkLst>
        <pc:spChg chg="mod">
          <ac:chgData name="Tuominen Sari" userId="78f893a4-447a-43c1-9e72-7a18a7631e97" providerId="ADAL" clId="{441333A1-3B40-4A17-BE97-C2E83AD65EF4}" dt="2023-05-23T10:29:05.314" v="6352" actId="26606"/>
          <ac:spMkLst>
            <pc:docMk/>
            <pc:sldMk cId="2009718455" sldId="257"/>
            <ac:spMk id="2" creationId="{345C1DB7-4B33-71B0-A78B-995B88B4C4C2}"/>
          </ac:spMkLst>
        </pc:spChg>
        <pc:spChg chg="add del">
          <ac:chgData name="Tuominen Sari" userId="78f893a4-447a-43c1-9e72-7a18a7631e97" providerId="ADAL" clId="{441333A1-3B40-4A17-BE97-C2E83AD65EF4}" dt="2023-05-22T09:26:18.640" v="6" actId="26606"/>
          <ac:spMkLst>
            <pc:docMk/>
            <pc:sldMk cId="2009718455" sldId="257"/>
            <ac:spMk id="1031" creationId="{E49CC64F-7275-4E33-961B-0C5CDC439875}"/>
          </ac:spMkLst>
        </pc:spChg>
        <pc:spChg chg="add del">
          <ac:chgData name="Tuominen Sari" userId="78f893a4-447a-43c1-9e72-7a18a7631e97" providerId="ADAL" clId="{441333A1-3B40-4A17-BE97-C2E83AD65EF4}" dt="2023-05-22T09:26:11.745" v="1" actId="26606"/>
          <ac:spMkLst>
            <pc:docMk/>
            <pc:sldMk cId="2009718455" sldId="257"/>
            <ac:spMk id="1033" creationId="{F49775AF-8896-43EE-92C6-83497D6DC56F}"/>
          </ac:spMkLst>
        </pc:spChg>
        <pc:spChg chg="add del">
          <ac:chgData name="Tuominen Sari" userId="78f893a4-447a-43c1-9e72-7a18a7631e97" providerId="ADAL" clId="{441333A1-3B40-4A17-BE97-C2E83AD65EF4}" dt="2023-05-22T09:26:11.745" v="1" actId="26606"/>
          <ac:spMkLst>
            <pc:docMk/>
            <pc:sldMk cId="2009718455" sldId="257"/>
            <ac:spMk id="1036" creationId="{9B7AD9F6-8CE7-4299-8FC6-328F4DCD3FF9}"/>
          </ac:spMkLst>
        </pc:spChg>
        <pc:spChg chg="add del">
          <ac:chgData name="Tuominen Sari" userId="78f893a4-447a-43c1-9e72-7a18a7631e97" providerId="ADAL" clId="{441333A1-3B40-4A17-BE97-C2E83AD65EF4}" dt="2023-05-22T09:26:14.954" v="3" actId="26606"/>
          <ac:spMkLst>
            <pc:docMk/>
            <pc:sldMk cId="2009718455" sldId="257"/>
            <ac:spMk id="1039" creationId="{F13C74B1-5B17-4795-BED0-7140497B445A}"/>
          </ac:spMkLst>
        </pc:spChg>
        <pc:spChg chg="add del">
          <ac:chgData name="Tuominen Sari" userId="78f893a4-447a-43c1-9e72-7a18a7631e97" providerId="ADAL" clId="{441333A1-3B40-4A17-BE97-C2E83AD65EF4}" dt="2023-05-22T09:26:14.954" v="3" actId="26606"/>
          <ac:spMkLst>
            <pc:docMk/>
            <pc:sldMk cId="2009718455" sldId="257"/>
            <ac:spMk id="1045" creationId="{D4974D33-8DC5-464E-8C6D-BE58F0669C17}"/>
          </ac:spMkLst>
        </pc:spChg>
        <pc:spChg chg="add del">
          <ac:chgData name="Tuominen Sari" userId="78f893a4-447a-43c1-9e72-7a18a7631e97" providerId="ADAL" clId="{441333A1-3B40-4A17-BE97-C2E83AD65EF4}" dt="2023-05-22T09:26:14.954" v="3" actId="26606"/>
          <ac:spMkLst>
            <pc:docMk/>
            <pc:sldMk cId="2009718455" sldId="257"/>
            <ac:spMk id="1047" creationId="{42BEE5AE-5F24-F023-A9C2-AE075AF9BB66}"/>
          </ac:spMkLst>
        </pc:spChg>
        <pc:spChg chg="add del">
          <ac:chgData name="Tuominen Sari" userId="78f893a4-447a-43c1-9e72-7a18a7631e97" providerId="ADAL" clId="{441333A1-3B40-4A17-BE97-C2E83AD65EF4}" dt="2023-05-22T09:26:18.627" v="5" actId="26606"/>
          <ac:spMkLst>
            <pc:docMk/>
            <pc:sldMk cId="2009718455" sldId="257"/>
            <ac:spMk id="1051" creationId="{9B7AD9F6-8CE7-4299-8FC6-328F4DCD3FF9}"/>
          </ac:spMkLst>
        </pc:spChg>
        <pc:spChg chg="add del">
          <ac:chgData name="Tuominen Sari" userId="78f893a4-447a-43c1-9e72-7a18a7631e97" providerId="ADAL" clId="{441333A1-3B40-4A17-BE97-C2E83AD65EF4}" dt="2023-05-22T09:26:18.627" v="5" actId="26606"/>
          <ac:spMkLst>
            <pc:docMk/>
            <pc:sldMk cId="2009718455" sldId="257"/>
            <ac:spMk id="1052" creationId="{F49775AF-8896-43EE-92C6-83497D6DC56F}"/>
          </ac:spMkLst>
        </pc:spChg>
        <pc:spChg chg="add del">
          <ac:chgData name="Tuominen Sari" userId="78f893a4-447a-43c1-9e72-7a18a7631e97" providerId="ADAL" clId="{441333A1-3B40-4A17-BE97-C2E83AD65EF4}" dt="2023-05-23T10:29:05.323" v="6353" actId="26606"/>
          <ac:spMkLst>
            <pc:docMk/>
            <pc:sldMk cId="2009718455" sldId="257"/>
            <ac:spMk id="1054" creationId="{F13C74B1-5B17-4795-BED0-7140497B445A}"/>
          </ac:spMkLst>
        </pc:spChg>
        <pc:spChg chg="add del">
          <ac:chgData name="Tuominen Sari" userId="78f893a4-447a-43c1-9e72-7a18a7631e97" providerId="ADAL" clId="{441333A1-3B40-4A17-BE97-C2E83AD65EF4}" dt="2023-05-23T10:29:05.323" v="6353" actId="26606"/>
          <ac:spMkLst>
            <pc:docMk/>
            <pc:sldMk cId="2009718455" sldId="257"/>
            <ac:spMk id="1056" creationId="{D4974D33-8DC5-464E-8C6D-BE58F0669C17}"/>
          </ac:spMkLst>
        </pc:spChg>
        <pc:spChg chg="add mod">
          <ac:chgData name="Tuominen Sari" userId="78f893a4-447a-43c1-9e72-7a18a7631e97" providerId="ADAL" clId="{441333A1-3B40-4A17-BE97-C2E83AD65EF4}" dt="2023-05-23T10:29:05.323" v="6353" actId="26606"/>
          <ac:spMkLst>
            <pc:docMk/>
            <pc:sldMk cId="2009718455" sldId="257"/>
            <ac:spMk id="1058" creationId="{42BEE5AE-5F24-F023-A9C2-AE075AF9BB66}"/>
          </ac:spMkLst>
        </pc:spChg>
        <pc:spChg chg="add del">
          <ac:chgData name="Tuominen Sari" userId="78f893a4-447a-43c1-9e72-7a18a7631e97" providerId="ADAL" clId="{441333A1-3B40-4A17-BE97-C2E83AD65EF4}" dt="2023-05-23T10:28:33.070" v="6342" actId="26606"/>
          <ac:spMkLst>
            <pc:docMk/>
            <pc:sldMk cId="2009718455" sldId="257"/>
            <ac:spMk id="1063" creationId="{04812C46-200A-4DEB-A05E-3ED6C68C2387}"/>
          </ac:spMkLst>
        </pc:spChg>
        <pc:spChg chg="add del">
          <ac:chgData name="Tuominen Sari" userId="78f893a4-447a-43c1-9e72-7a18a7631e97" providerId="ADAL" clId="{441333A1-3B40-4A17-BE97-C2E83AD65EF4}" dt="2023-05-23T10:28:33.070" v="6342" actId="26606"/>
          <ac:spMkLst>
            <pc:docMk/>
            <pc:sldMk cId="2009718455" sldId="257"/>
            <ac:spMk id="1065" creationId="{D1EA859B-E555-4109-94F3-6700E046E008}"/>
          </ac:spMkLst>
        </pc:spChg>
        <pc:spChg chg="add del">
          <ac:chgData name="Tuominen Sari" userId="78f893a4-447a-43c1-9e72-7a18a7631e97" providerId="ADAL" clId="{441333A1-3B40-4A17-BE97-C2E83AD65EF4}" dt="2023-05-23T10:28:37.505" v="6344" actId="26606"/>
          <ac:spMkLst>
            <pc:docMk/>
            <pc:sldMk cId="2009718455" sldId="257"/>
            <ac:spMk id="1067" creationId="{9A0D773F-7A7D-4DBB-9DEA-86BB8B8F4BC8}"/>
          </ac:spMkLst>
        </pc:spChg>
        <pc:spChg chg="add del">
          <ac:chgData name="Tuominen Sari" userId="78f893a4-447a-43c1-9e72-7a18a7631e97" providerId="ADAL" clId="{441333A1-3B40-4A17-BE97-C2E83AD65EF4}" dt="2023-05-23T10:28:37.505" v="6344" actId="26606"/>
          <ac:spMkLst>
            <pc:docMk/>
            <pc:sldMk cId="2009718455" sldId="257"/>
            <ac:spMk id="1068" creationId="{7FF47CB7-972F-479F-A36D-9E72D26EC8DA}"/>
          </ac:spMkLst>
        </pc:spChg>
        <pc:spChg chg="add del">
          <ac:chgData name="Tuominen Sari" userId="78f893a4-447a-43c1-9e72-7a18a7631e97" providerId="ADAL" clId="{441333A1-3B40-4A17-BE97-C2E83AD65EF4}" dt="2023-05-23T10:28:37.505" v="6344" actId="26606"/>
          <ac:spMkLst>
            <pc:docMk/>
            <pc:sldMk cId="2009718455" sldId="257"/>
            <ac:spMk id="1069" creationId="{0D153B68-5844-490D-8E67-F616D6D721CA}"/>
          </ac:spMkLst>
        </pc:spChg>
        <pc:spChg chg="add del">
          <ac:chgData name="Tuominen Sari" userId="78f893a4-447a-43c1-9e72-7a18a7631e97" providerId="ADAL" clId="{441333A1-3B40-4A17-BE97-C2E83AD65EF4}" dt="2023-05-23T10:28:49.958" v="6346" actId="26606"/>
          <ac:spMkLst>
            <pc:docMk/>
            <pc:sldMk cId="2009718455" sldId="257"/>
            <ac:spMk id="1071" creationId="{F13C74B1-5B17-4795-BED0-7140497B445A}"/>
          </ac:spMkLst>
        </pc:spChg>
        <pc:spChg chg="add del">
          <ac:chgData name="Tuominen Sari" userId="78f893a4-447a-43c1-9e72-7a18a7631e97" providerId="ADAL" clId="{441333A1-3B40-4A17-BE97-C2E83AD65EF4}" dt="2023-05-23T10:28:49.958" v="6346" actId="26606"/>
          <ac:spMkLst>
            <pc:docMk/>
            <pc:sldMk cId="2009718455" sldId="257"/>
            <ac:spMk id="1072" creationId="{D4974D33-8DC5-464E-8C6D-BE58F0669C17}"/>
          </ac:spMkLst>
        </pc:spChg>
        <pc:spChg chg="add del">
          <ac:chgData name="Tuominen Sari" userId="78f893a4-447a-43c1-9e72-7a18a7631e97" providerId="ADAL" clId="{441333A1-3B40-4A17-BE97-C2E83AD65EF4}" dt="2023-05-23T10:28:53.104" v="6348" actId="26606"/>
          <ac:spMkLst>
            <pc:docMk/>
            <pc:sldMk cId="2009718455" sldId="257"/>
            <ac:spMk id="1074" creationId="{D1D34770-47A8-402C-AF23-2B653F2D88C1}"/>
          </ac:spMkLst>
        </pc:spChg>
        <pc:spChg chg="add del">
          <ac:chgData name="Tuominen Sari" userId="78f893a4-447a-43c1-9e72-7a18a7631e97" providerId="ADAL" clId="{441333A1-3B40-4A17-BE97-C2E83AD65EF4}" dt="2023-05-23T10:29:00.592" v="6350" actId="26606"/>
          <ac:spMkLst>
            <pc:docMk/>
            <pc:sldMk cId="2009718455" sldId="257"/>
            <ac:spMk id="1076" creationId="{D009D6D5-DAC2-4A8B-A17A-E206B9012D09}"/>
          </ac:spMkLst>
        </pc:spChg>
        <pc:spChg chg="add del">
          <ac:chgData name="Tuominen Sari" userId="78f893a4-447a-43c1-9e72-7a18a7631e97" providerId="ADAL" clId="{441333A1-3B40-4A17-BE97-C2E83AD65EF4}" dt="2023-05-23T10:29:05.314" v="6352" actId="26606"/>
          <ac:spMkLst>
            <pc:docMk/>
            <pc:sldMk cId="2009718455" sldId="257"/>
            <ac:spMk id="1078" creationId="{04812C46-200A-4DEB-A05E-3ED6C68C2387}"/>
          </ac:spMkLst>
        </pc:spChg>
        <pc:spChg chg="add del">
          <ac:chgData name="Tuominen Sari" userId="78f893a4-447a-43c1-9e72-7a18a7631e97" providerId="ADAL" clId="{441333A1-3B40-4A17-BE97-C2E83AD65EF4}" dt="2023-05-23T10:29:05.314" v="6352" actId="26606"/>
          <ac:spMkLst>
            <pc:docMk/>
            <pc:sldMk cId="2009718455" sldId="257"/>
            <ac:spMk id="1079" creationId="{D1EA859B-E555-4109-94F3-6700E046E008}"/>
          </ac:spMkLst>
        </pc:spChg>
        <pc:spChg chg="add">
          <ac:chgData name="Tuominen Sari" userId="78f893a4-447a-43c1-9e72-7a18a7631e97" providerId="ADAL" clId="{441333A1-3B40-4A17-BE97-C2E83AD65EF4}" dt="2023-05-23T10:29:05.323" v="6353" actId="26606"/>
          <ac:spMkLst>
            <pc:docMk/>
            <pc:sldMk cId="2009718455" sldId="257"/>
            <ac:spMk id="1081" creationId="{F13C74B1-5B17-4795-BED0-7140497B445A}"/>
          </ac:spMkLst>
        </pc:spChg>
        <pc:spChg chg="add">
          <ac:chgData name="Tuominen Sari" userId="78f893a4-447a-43c1-9e72-7a18a7631e97" providerId="ADAL" clId="{441333A1-3B40-4A17-BE97-C2E83AD65EF4}" dt="2023-05-23T10:29:05.323" v="6353" actId="26606"/>
          <ac:spMkLst>
            <pc:docMk/>
            <pc:sldMk cId="2009718455" sldId="257"/>
            <ac:spMk id="1082" creationId="{D4974D33-8DC5-464E-8C6D-BE58F0669C17}"/>
          </ac:spMkLst>
        </pc:spChg>
        <pc:picChg chg="mod ord">
          <ac:chgData name="Tuominen Sari" userId="78f893a4-447a-43c1-9e72-7a18a7631e97" providerId="ADAL" clId="{441333A1-3B40-4A17-BE97-C2E83AD65EF4}" dt="2023-05-23T10:29:05.314" v="6352" actId="26606"/>
          <ac:picMkLst>
            <pc:docMk/>
            <pc:sldMk cId="2009718455" sldId="257"/>
            <ac:picMk id="1026" creationId="{F0E3503C-11F9-B072-151C-56D4E4F7CC2F}"/>
          </ac:picMkLst>
        </pc:picChg>
      </pc:sldChg>
      <pc:sldChg chg="addSp delSp modSp mod setClrOvrMap">
        <pc:chgData name="Tuominen Sari" userId="78f893a4-447a-43c1-9e72-7a18a7631e97" providerId="ADAL" clId="{441333A1-3B40-4A17-BE97-C2E83AD65EF4}" dt="2023-06-06T09:53:38.811" v="9382" actId="20577"/>
        <pc:sldMkLst>
          <pc:docMk/>
          <pc:sldMk cId="2274301720" sldId="258"/>
        </pc:sldMkLst>
        <pc:spChg chg="mod">
          <ac:chgData name="Tuominen Sari" userId="78f893a4-447a-43c1-9e72-7a18a7631e97" providerId="ADAL" clId="{441333A1-3B40-4A17-BE97-C2E83AD65EF4}" dt="2023-05-23T10:29:43.754" v="6358" actId="26606"/>
          <ac:spMkLst>
            <pc:docMk/>
            <pc:sldMk cId="2274301720" sldId="258"/>
            <ac:spMk id="2" creationId="{51475361-0B9B-3ED3-CBCE-A07B8497B004}"/>
          </ac:spMkLst>
        </pc:spChg>
        <pc:spChg chg="mod ord">
          <ac:chgData name="Tuominen Sari" userId="78f893a4-447a-43c1-9e72-7a18a7631e97" providerId="ADAL" clId="{441333A1-3B40-4A17-BE97-C2E83AD65EF4}" dt="2023-06-06T09:53:38.811" v="9382" actId="20577"/>
          <ac:spMkLst>
            <pc:docMk/>
            <pc:sldMk cId="2274301720" sldId="258"/>
            <ac:spMk id="25" creationId="{30ADD13F-D143-D2D7-0800-6D4E5AE6DBB6}"/>
          </ac:spMkLst>
        </pc:spChg>
        <pc:spChg chg="add del">
          <ac:chgData name="Tuominen Sari" userId="78f893a4-447a-43c1-9e72-7a18a7631e97" providerId="ADAL" clId="{441333A1-3B40-4A17-BE97-C2E83AD65EF4}" dt="2023-05-22T09:26:57.572" v="20" actId="26606"/>
          <ac:spMkLst>
            <pc:docMk/>
            <pc:sldMk cId="2274301720" sldId="258"/>
            <ac:spMk id="38" creationId="{889FFB6D-03D3-44AC-BBAA-FA8A286C95A7}"/>
          </ac:spMkLst>
        </pc:spChg>
        <pc:spChg chg="add del">
          <ac:chgData name="Tuominen Sari" userId="78f893a4-447a-43c1-9e72-7a18a7631e97" providerId="ADAL" clId="{441333A1-3B40-4A17-BE97-C2E83AD65EF4}" dt="2023-05-22T09:26:55.067" v="17" actId="26606"/>
          <ac:spMkLst>
            <pc:docMk/>
            <pc:sldMk cId="2274301720" sldId="258"/>
            <ac:spMk id="40" creationId="{7B831B6F-405A-4B47-B9BB-5CA88F285844}"/>
          </ac:spMkLst>
        </pc:spChg>
        <pc:spChg chg="add del">
          <ac:chgData name="Tuominen Sari" userId="78f893a4-447a-43c1-9e72-7a18a7631e97" providerId="ADAL" clId="{441333A1-3B40-4A17-BE97-C2E83AD65EF4}" dt="2023-05-22T09:26:55.067" v="17" actId="26606"/>
          <ac:spMkLst>
            <pc:docMk/>
            <pc:sldMk cId="2274301720" sldId="258"/>
            <ac:spMk id="45" creationId="{953EE71A-6488-4203-A7C4-77102FD0DCCA}"/>
          </ac:spMkLst>
        </pc:spChg>
        <pc:spChg chg="add del">
          <ac:chgData name="Tuominen Sari" userId="78f893a4-447a-43c1-9e72-7a18a7631e97" providerId="ADAL" clId="{441333A1-3B40-4A17-BE97-C2E83AD65EF4}" dt="2023-05-22T09:26:57.559" v="19" actId="26606"/>
          <ac:spMkLst>
            <pc:docMk/>
            <pc:sldMk cId="2274301720" sldId="258"/>
            <ac:spMk id="47" creationId="{743AA782-23D1-4521-8CAD-47662984AA08}"/>
          </ac:spMkLst>
        </pc:spChg>
        <pc:spChg chg="add del">
          <ac:chgData name="Tuominen Sari" userId="78f893a4-447a-43c1-9e72-7a18a7631e97" providerId="ADAL" clId="{441333A1-3B40-4A17-BE97-C2E83AD65EF4}" dt="2023-05-22T09:26:57.559" v="19" actId="26606"/>
          <ac:spMkLst>
            <pc:docMk/>
            <pc:sldMk cId="2274301720" sldId="258"/>
            <ac:spMk id="48" creationId="{650D18FE-0824-4A46-B22C-A86B52E5780A}"/>
          </ac:spMkLst>
        </pc:spChg>
        <pc:spChg chg="add del">
          <ac:chgData name="Tuominen Sari" userId="78f893a4-447a-43c1-9e72-7a18a7631e97" providerId="ADAL" clId="{441333A1-3B40-4A17-BE97-C2E83AD65EF4}" dt="2023-05-22T09:39:32.374" v="222" actId="26606"/>
          <ac:spMkLst>
            <pc:docMk/>
            <pc:sldMk cId="2274301720" sldId="258"/>
            <ac:spMk id="50" creationId="{D2854001-B4AF-4E18-9D2E-33E37F97A82D}"/>
          </ac:spMkLst>
        </pc:spChg>
        <pc:spChg chg="add del">
          <ac:chgData name="Tuominen Sari" userId="78f893a4-447a-43c1-9e72-7a18a7631e97" providerId="ADAL" clId="{441333A1-3B40-4A17-BE97-C2E83AD65EF4}" dt="2023-05-22T09:39:32.374" v="222" actId="26606"/>
          <ac:spMkLst>
            <pc:docMk/>
            <pc:sldMk cId="2274301720" sldId="258"/>
            <ac:spMk id="51" creationId="{8AEA628B-C8FF-4D0B-B111-F101F580B15D}"/>
          </ac:spMkLst>
        </pc:spChg>
        <pc:spChg chg="add del">
          <ac:chgData name="Tuominen Sari" userId="78f893a4-447a-43c1-9e72-7a18a7631e97" providerId="ADAL" clId="{441333A1-3B40-4A17-BE97-C2E83AD65EF4}" dt="2023-05-22T09:39:32.374" v="222" actId="26606"/>
          <ac:spMkLst>
            <pc:docMk/>
            <pc:sldMk cId="2274301720" sldId="258"/>
            <ac:spMk id="52" creationId="{42663BD0-064C-40FC-A331-F49FCA9536AA}"/>
          </ac:spMkLst>
        </pc:spChg>
        <pc:spChg chg="add del">
          <ac:chgData name="Tuominen Sari" userId="78f893a4-447a-43c1-9e72-7a18a7631e97" providerId="ADAL" clId="{441333A1-3B40-4A17-BE97-C2E83AD65EF4}" dt="2023-05-22T09:39:32.365" v="221" actId="26606"/>
          <ac:spMkLst>
            <pc:docMk/>
            <pc:sldMk cId="2274301720" sldId="258"/>
            <ac:spMk id="57" creationId="{2B97F24A-32CE-4C1C-A50D-3016B394DCFB}"/>
          </ac:spMkLst>
        </pc:spChg>
        <pc:spChg chg="add del">
          <ac:chgData name="Tuominen Sari" userId="78f893a4-447a-43c1-9e72-7a18a7631e97" providerId="ADAL" clId="{441333A1-3B40-4A17-BE97-C2E83AD65EF4}" dt="2023-05-22T09:39:32.365" v="221" actId="26606"/>
          <ac:spMkLst>
            <pc:docMk/>
            <pc:sldMk cId="2274301720" sldId="258"/>
            <ac:spMk id="59" creationId="{6357EC4F-235E-4222-A36F-C7878ACE37F2}"/>
          </ac:spMkLst>
        </pc:spChg>
        <pc:spChg chg="add del">
          <ac:chgData name="Tuominen Sari" userId="78f893a4-447a-43c1-9e72-7a18a7631e97" providerId="ADAL" clId="{441333A1-3B40-4A17-BE97-C2E83AD65EF4}" dt="2023-05-23T10:29:43.754" v="6358" actId="26606"/>
          <ac:spMkLst>
            <pc:docMk/>
            <pc:sldMk cId="2274301720" sldId="258"/>
            <ac:spMk id="61" creationId="{2C61293E-6EBE-43EF-A52C-9BEBFD7679D4}"/>
          </ac:spMkLst>
        </pc:spChg>
        <pc:spChg chg="add del">
          <ac:chgData name="Tuominen Sari" userId="78f893a4-447a-43c1-9e72-7a18a7631e97" providerId="ADAL" clId="{441333A1-3B40-4A17-BE97-C2E83AD65EF4}" dt="2023-05-23T10:29:43.754" v="6358" actId="26606"/>
          <ac:spMkLst>
            <pc:docMk/>
            <pc:sldMk cId="2274301720" sldId="258"/>
            <ac:spMk id="62" creationId="{21540236-BFD5-4A9D-8840-4703E7F76825}"/>
          </ac:spMkLst>
        </pc:spChg>
        <pc:spChg chg="add del">
          <ac:chgData name="Tuominen Sari" userId="78f893a4-447a-43c1-9e72-7a18a7631e97" providerId="ADAL" clId="{441333A1-3B40-4A17-BE97-C2E83AD65EF4}" dt="2023-05-23T10:29:34.834" v="6355" actId="26606"/>
          <ac:spMkLst>
            <pc:docMk/>
            <pc:sldMk cId="2274301720" sldId="258"/>
            <ac:spMk id="67" creationId="{D1D34770-47A8-402C-AF23-2B653F2D88C1}"/>
          </ac:spMkLst>
        </pc:spChg>
        <pc:spChg chg="add del">
          <ac:chgData name="Tuominen Sari" userId="78f893a4-447a-43c1-9e72-7a18a7631e97" providerId="ADAL" clId="{441333A1-3B40-4A17-BE97-C2E83AD65EF4}" dt="2023-05-23T10:29:43.742" v="6357" actId="26606"/>
          <ac:spMkLst>
            <pc:docMk/>
            <pc:sldMk cId="2274301720" sldId="258"/>
            <ac:spMk id="69" creationId="{21540236-BFD5-4A9D-8840-4703E7F76825}"/>
          </ac:spMkLst>
        </pc:spChg>
        <pc:spChg chg="add del">
          <ac:chgData name="Tuominen Sari" userId="78f893a4-447a-43c1-9e72-7a18a7631e97" providerId="ADAL" clId="{441333A1-3B40-4A17-BE97-C2E83AD65EF4}" dt="2023-05-23T10:29:43.742" v="6357" actId="26606"/>
          <ac:spMkLst>
            <pc:docMk/>
            <pc:sldMk cId="2274301720" sldId="258"/>
            <ac:spMk id="70" creationId="{2C61293E-6EBE-43EF-A52C-9BEBFD7679D4}"/>
          </ac:spMkLst>
        </pc:spChg>
        <pc:spChg chg="add">
          <ac:chgData name="Tuominen Sari" userId="78f893a4-447a-43c1-9e72-7a18a7631e97" providerId="ADAL" clId="{441333A1-3B40-4A17-BE97-C2E83AD65EF4}" dt="2023-05-23T10:29:43.754" v="6358" actId="26606"/>
          <ac:spMkLst>
            <pc:docMk/>
            <pc:sldMk cId="2274301720" sldId="258"/>
            <ac:spMk id="72" creationId="{743AA782-23D1-4521-8CAD-47662984AA08}"/>
          </ac:spMkLst>
        </pc:spChg>
        <pc:spChg chg="add">
          <ac:chgData name="Tuominen Sari" userId="78f893a4-447a-43c1-9e72-7a18a7631e97" providerId="ADAL" clId="{441333A1-3B40-4A17-BE97-C2E83AD65EF4}" dt="2023-05-23T10:29:43.754" v="6358" actId="26606"/>
          <ac:spMkLst>
            <pc:docMk/>
            <pc:sldMk cId="2274301720" sldId="258"/>
            <ac:spMk id="73" creationId="{71877DBC-BB60-40F0-AC93-2ACDBAAE60CE}"/>
          </ac:spMkLst>
        </pc:spChg>
        <pc:picChg chg="mod ord">
          <ac:chgData name="Tuominen Sari" userId="78f893a4-447a-43c1-9e72-7a18a7631e97" providerId="ADAL" clId="{441333A1-3B40-4A17-BE97-C2E83AD65EF4}" dt="2023-05-23T10:29:43.754" v="6358" actId="26606"/>
          <ac:picMkLst>
            <pc:docMk/>
            <pc:sldMk cId="2274301720" sldId="258"/>
            <ac:picMk id="6" creationId="{FD5BCC24-5FD3-F6D5-4BFD-542DED9D95AF}"/>
          </ac:picMkLst>
        </pc:picChg>
      </pc:sldChg>
      <pc:sldChg chg="addSp delSp modSp mod setClrOvrMap">
        <pc:chgData name="Tuominen Sari" userId="78f893a4-447a-43c1-9e72-7a18a7631e97" providerId="ADAL" clId="{441333A1-3B40-4A17-BE97-C2E83AD65EF4}" dt="2023-06-06T10:08:35.769" v="9915" actId="20577"/>
        <pc:sldMkLst>
          <pc:docMk/>
          <pc:sldMk cId="3373839917" sldId="259"/>
        </pc:sldMkLst>
        <pc:spChg chg="mod">
          <ac:chgData name="Tuominen Sari" userId="78f893a4-447a-43c1-9e72-7a18a7631e97" providerId="ADAL" clId="{441333A1-3B40-4A17-BE97-C2E83AD65EF4}" dt="2023-05-23T06:38:32.154" v="3446" actId="26606"/>
          <ac:spMkLst>
            <pc:docMk/>
            <pc:sldMk cId="3373839917" sldId="259"/>
            <ac:spMk id="2" creationId="{A4B29F79-889A-7323-8C22-9E6BB4484514}"/>
          </ac:spMkLst>
        </pc:spChg>
        <pc:spChg chg="mod ord">
          <ac:chgData name="Tuominen Sari" userId="78f893a4-447a-43c1-9e72-7a18a7631e97" providerId="ADAL" clId="{441333A1-3B40-4A17-BE97-C2E83AD65EF4}" dt="2023-06-06T10:08:35.769" v="9915" actId="20577"/>
          <ac:spMkLst>
            <pc:docMk/>
            <pc:sldMk cId="3373839917" sldId="259"/>
            <ac:spMk id="18" creationId="{3BE57724-531F-5155-1012-DB3EFB41E158}"/>
          </ac:spMkLst>
        </pc:spChg>
        <pc:spChg chg="add del">
          <ac:chgData name="Tuominen Sari" userId="78f893a4-447a-43c1-9e72-7a18a7631e97" providerId="ADAL" clId="{441333A1-3B40-4A17-BE97-C2E83AD65EF4}" dt="2023-05-22T09:27:13.645" v="22" actId="26606"/>
          <ac:spMkLst>
            <pc:docMk/>
            <pc:sldMk cId="3373839917" sldId="259"/>
            <ac:spMk id="20" creationId="{D1D34770-47A8-402C-AF23-2B653F2D88C1}"/>
          </ac:spMkLst>
        </pc:spChg>
        <pc:spChg chg="add del">
          <ac:chgData name="Tuominen Sari" userId="78f893a4-447a-43c1-9e72-7a18a7631e97" providerId="ADAL" clId="{441333A1-3B40-4A17-BE97-C2E83AD65EF4}" dt="2023-05-23T06:38:32.154" v="3446" actId="26606"/>
          <ac:spMkLst>
            <pc:docMk/>
            <pc:sldMk cId="3373839917" sldId="259"/>
            <ac:spMk id="22" creationId="{7B831B6F-405A-4B47-B9BB-5CA88F285844}"/>
          </ac:spMkLst>
        </pc:spChg>
        <pc:spChg chg="add del">
          <ac:chgData name="Tuominen Sari" userId="78f893a4-447a-43c1-9e72-7a18a7631e97" providerId="ADAL" clId="{441333A1-3B40-4A17-BE97-C2E83AD65EF4}" dt="2023-05-23T06:38:32.154" v="3446" actId="26606"/>
          <ac:spMkLst>
            <pc:docMk/>
            <pc:sldMk cId="3373839917" sldId="259"/>
            <ac:spMk id="25" creationId="{953EE71A-6488-4203-A7C4-77102FD0DCCA}"/>
          </ac:spMkLst>
        </pc:spChg>
        <pc:spChg chg="add del">
          <ac:chgData name="Tuominen Sari" userId="78f893a4-447a-43c1-9e72-7a18a7631e97" providerId="ADAL" clId="{441333A1-3B40-4A17-BE97-C2E83AD65EF4}" dt="2023-05-23T06:38:03.098" v="3439" actId="26606"/>
          <ac:spMkLst>
            <pc:docMk/>
            <pc:sldMk cId="3373839917" sldId="259"/>
            <ac:spMk id="30" creationId="{D1D34770-47A8-402C-AF23-2B653F2D88C1}"/>
          </ac:spMkLst>
        </pc:spChg>
        <pc:spChg chg="add del">
          <ac:chgData name="Tuominen Sari" userId="78f893a4-447a-43c1-9e72-7a18a7631e97" providerId="ADAL" clId="{441333A1-3B40-4A17-BE97-C2E83AD65EF4}" dt="2023-05-23T06:38:23.632" v="3441" actId="26606"/>
          <ac:spMkLst>
            <pc:docMk/>
            <pc:sldMk cId="3373839917" sldId="259"/>
            <ac:spMk id="32" creationId="{3F0B8CEB-8279-4E5E-A0CE-1FC9F71736F2}"/>
          </ac:spMkLst>
        </pc:spChg>
        <pc:spChg chg="add del">
          <ac:chgData name="Tuominen Sari" userId="78f893a4-447a-43c1-9e72-7a18a7631e97" providerId="ADAL" clId="{441333A1-3B40-4A17-BE97-C2E83AD65EF4}" dt="2023-05-23T06:38:23.632" v="3441" actId="26606"/>
          <ac:spMkLst>
            <pc:docMk/>
            <pc:sldMk cId="3373839917" sldId="259"/>
            <ac:spMk id="33" creationId="{23E547B5-89CF-4EC0-96DE-25771AED0799}"/>
          </ac:spMkLst>
        </pc:spChg>
        <pc:spChg chg="add del">
          <ac:chgData name="Tuominen Sari" userId="78f893a4-447a-43c1-9e72-7a18a7631e97" providerId="ADAL" clId="{441333A1-3B40-4A17-BE97-C2E83AD65EF4}" dt="2023-05-23T06:38:27.587" v="3443" actId="26606"/>
          <ac:spMkLst>
            <pc:docMk/>
            <pc:sldMk cId="3373839917" sldId="259"/>
            <ac:spMk id="35" creationId="{D1D34770-47A8-402C-AF23-2B653F2D88C1}"/>
          </ac:spMkLst>
        </pc:spChg>
        <pc:spChg chg="add del">
          <ac:chgData name="Tuominen Sari" userId="78f893a4-447a-43c1-9e72-7a18a7631e97" providerId="ADAL" clId="{441333A1-3B40-4A17-BE97-C2E83AD65EF4}" dt="2023-05-23T06:38:32.145" v="3445" actId="26606"/>
          <ac:spMkLst>
            <pc:docMk/>
            <pc:sldMk cId="3373839917" sldId="259"/>
            <ac:spMk id="37" creationId="{F13C74B1-5B17-4795-BED0-7140497B445A}"/>
          </ac:spMkLst>
        </pc:spChg>
        <pc:spChg chg="add del">
          <ac:chgData name="Tuominen Sari" userId="78f893a4-447a-43c1-9e72-7a18a7631e97" providerId="ADAL" clId="{441333A1-3B40-4A17-BE97-C2E83AD65EF4}" dt="2023-05-23T06:38:32.145" v="3445" actId="26606"/>
          <ac:spMkLst>
            <pc:docMk/>
            <pc:sldMk cId="3373839917" sldId="259"/>
            <ac:spMk id="38" creationId="{D4974D33-8DC5-464E-8C6D-BE58F0669C17}"/>
          </ac:spMkLst>
        </pc:spChg>
        <pc:spChg chg="add">
          <ac:chgData name="Tuominen Sari" userId="78f893a4-447a-43c1-9e72-7a18a7631e97" providerId="ADAL" clId="{441333A1-3B40-4A17-BE97-C2E83AD65EF4}" dt="2023-05-23T06:38:32.154" v="3446" actId="26606"/>
          <ac:spMkLst>
            <pc:docMk/>
            <pc:sldMk cId="3373839917" sldId="259"/>
            <ac:spMk id="40" creationId="{23E547B5-89CF-4EC0-96DE-25771AED0799}"/>
          </ac:spMkLst>
        </pc:spChg>
        <pc:spChg chg="add">
          <ac:chgData name="Tuominen Sari" userId="78f893a4-447a-43c1-9e72-7a18a7631e97" providerId="ADAL" clId="{441333A1-3B40-4A17-BE97-C2E83AD65EF4}" dt="2023-05-23T06:38:32.154" v="3446" actId="26606"/>
          <ac:spMkLst>
            <pc:docMk/>
            <pc:sldMk cId="3373839917" sldId="259"/>
            <ac:spMk id="41" creationId="{3F0B8CEB-8279-4E5E-A0CE-1FC9F71736F2}"/>
          </ac:spMkLst>
        </pc:spChg>
        <pc:picChg chg="mod ord">
          <ac:chgData name="Tuominen Sari" userId="78f893a4-447a-43c1-9e72-7a18a7631e97" providerId="ADAL" clId="{441333A1-3B40-4A17-BE97-C2E83AD65EF4}" dt="2023-05-23T06:38:32.154" v="3446" actId="26606"/>
          <ac:picMkLst>
            <pc:docMk/>
            <pc:sldMk cId="3373839917" sldId="259"/>
            <ac:picMk id="5" creationId="{A72AC0F7-E359-57FF-77B7-3A7C2DC24E02}"/>
          </ac:picMkLst>
        </pc:picChg>
      </pc:sldChg>
      <pc:sldChg chg="addSp delSp modSp mod ord setClrOvrMap">
        <pc:chgData name="Tuominen Sari" userId="78f893a4-447a-43c1-9e72-7a18a7631e97" providerId="ADAL" clId="{441333A1-3B40-4A17-BE97-C2E83AD65EF4}" dt="2023-06-06T10:02:38.497" v="9672" actId="20577"/>
        <pc:sldMkLst>
          <pc:docMk/>
          <pc:sldMk cId="3792655199" sldId="260"/>
        </pc:sldMkLst>
        <pc:spChg chg="mod">
          <ac:chgData name="Tuominen Sari" userId="78f893a4-447a-43c1-9e72-7a18a7631e97" providerId="ADAL" clId="{441333A1-3B40-4A17-BE97-C2E83AD65EF4}" dt="2023-05-23T06:39:09.540" v="3447" actId="26606"/>
          <ac:spMkLst>
            <pc:docMk/>
            <pc:sldMk cId="3792655199" sldId="260"/>
            <ac:spMk id="2" creationId="{B5256D4E-1364-0D12-3F88-EE3E22AF3742}"/>
          </ac:spMkLst>
        </pc:spChg>
        <pc:spChg chg="mod">
          <ac:chgData name="Tuominen Sari" userId="78f893a4-447a-43c1-9e72-7a18a7631e97" providerId="ADAL" clId="{441333A1-3B40-4A17-BE97-C2E83AD65EF4}" dt="2023-06-06T10:02:38.497" v="9672" actId="20577"/>
          <ac:spMkLst>
            <pc:docMk/>
            <pc:sldMk cId="3792655199" sldId="260"/>
            <ac:spMk id="18" creationId="{694EBE6C-DE64-380B-DD0E-B0E30BEBCE85}"/>
          </ac:spMkLst>
        </pc:spChg>
        <pc:spChg chg="del">
          <ac:chgData name="Tuominen Sari" userId="78f893a4-447a-43c1-9e72-7a18a7631e97" providerId="ADAL" clId="{441333A1-3B40-4A17-BE97-C2E83AD65EF4}" dt="2023-05-22T09:27:23.203" v="24" actId="26606"/>
          <ac:spMkLst>
            <pc:docMk/>
            <pc:sldMk cId="3792655199" sldId="260"/>
            <ac:spMk id="19" creationId="{889FFB6D-03D3-44AC-BBAA-FA8A286C95A7}"/>
          </ac:spMkLst>
        </pc:spChg>
        <pc:spChg chg="add del">
          <ac:chgData name="Tuominen Sari" userId="78f893a4-447a-43c1-9e72-7a18a7631e97" providerId="ADAL" clId="{441333A1-3B40-4A17-BE97-C2E83AD65EF4}" dt="2023-05-23T06:39:09.540" v="3447" actId="26606"/>
          <ac:spMkLst>
            <pc:docMk/>
            <pc:sldMk cId="3792655199" sldId="260"/>
            <ac:spMk id="21" creationId="{743AA782-23D1-4521-8CAD-47662984AA08}"/>
          </ac:spMkLst>
        </pc:spChg>
        <pc:spChg chg="add del">
          <ac:chgData name="Tuominen Sari" userId="78f893a4-447a-43c1-9e72-7a18a7631e97" providerId="ADAL" clId="{441333A1-3B40-4A17-BE97-C2E83AD65EF4}" dt="2023-05-23T06:39:09.540" v="3447" actId="26606"/>
          <ac:spMkLst>
            <pc:docMk/>
            <pc:sldMk cId="3792655199" sldId="260"/>
            <ac:spMk id="22" creationId="{650D18FE-0824-4A46-B22C-A86B52E5780A}"/>
          </ac:spMkLst>
        </pc:spChg>
        <pc:spChg chg="add">
          <ac:chgData name="Tuominen Sari" userId="78f893a4-447a-43c1-9e72-7a18a7631e97" providerId="ADAL" clId="{441333A1-3B40-4A17-BE97-C2E83AD65EF4}" dt="2023-05-23T06:39:09.540" v="3447" actId="26606"/>
          <ac:spMkLst>
            <pc:docMk/>
            <pc:sldMk cId="3792655199" sldId="260"/>
            <ac:spMk id="27" creationId="{E10650BA-D090-4A23-98E3-B48BBAEA9201}"/>
          </ac:spMkLst>
        </pc:spChg>
        <pc:grpChg chg="add">
          <ac:chgData name="Tuominen Sari" userId="78f893a4-447a-43c1-9e72-7a18a7631e97" providerId="ADAL" clId="{441333A1-3B40-4A17-BE97-C2E83AD65EF4}" dt="2023-05-23T06:39:09.540" v="3447" actId="26606"/>
          <ac:grpSpMkLst>
            <pc:docMk/>
            <pc:sldMk cId="3792655199" sldId="260"/>
            <ac:grpSpMk id="29" creationId="{FFB939B9-73CE-4644-87BB-72AEBF001142}"/>
          </ac:grpSpMkLst>
        </pc:grpChg>
        <pc:picChg chg="mod ord">
          <ac:chgData name="Tuominen Sari" userId="78f893a4-447a-43c1-9e72-7a18a7631e97" providerId="ADAL" clId="{441333A1-3B40-4A17-BE97-C2E83AD65EF4}" dt="2023-05-23T06:39:09.540" v="3447" actId="26606"/>
          <ac:picMkLst>
            <pc:docMk/>
            <pc:sldMk cId="3792655199" sldId="260"/>
            <ac:picMk id="5" creationId="{6172865E-013A-0B30-A2A3-8FA3AE48D815}"/>
          </ac:picMkLst>
        </pc:picChg>
      </pc:sldChg>
      <pc:sldChg chg="addSp delSp modSp mod ord">
        <pc:chgData name="Tuominen Sari" userId="78f893a4-447a-43c1-9e72-7a18a7631e97" providerId="ADAL" clId="{441333A1-3B40-4A17-BE97-C2E83AD65EF4}" dt="2023-06-06T09:59:14.970" v="9633" actId="20577"/>
        <pc:sldMkLst>
          <pc:docMk/>
          <pc:sldMk cId="1775465093" sldId="261"/>
        </pc:sldMkLst>
        <pc:spChg chg="mod">
          <ac:chgData name="Tuominen Sari" userId="78f893a4-447a-43c1-9e72-7a18a7631e97" providerId="ADAL" clId="{441333A1-3B40-4A17-BE97-C2E83AD65EF4}" dt="2023-05-23T06:39:57.223" v="3448" actId="26606"/>
          <ac:spMkLst>
            <pc:docMk/>
            <pc:sldMk cId="1775465093" sldId="261"/>
            <ac:spMk id="2" creationId="{19DE6C51-5631-CADF-88A0-770DFBDF52CB}"/>
          </ac:spMkLst>
        </pc:spChg>
        <pc:spChg chg="mod ord">
          <ac:chgData name="Tuominen Sari" userId="78f893a4-447a-43c1-9e72-7a18a7631e97" providerId="ADAL" clId="{441333A1-3B40-4A17-BE97-C2E83AD65EF4}" dt="2023-06-06T09:59:14.970" v="9633" actId="20577"/>
          <ac:spMkLst>
            <pc:docMk/>
            <pc:sldMk cId="1775465093" sldId="261"/>
            <ac:spMk id="12" creationId="{A62353D6-E506-A57D-A140-CAD937E204E6}"/>
          </ac:spMkLst>
        </pc:spChg>
        <pc:spChg chg="del">
          <ac:chgData name="Tuominen Sari" userId="78f893a4-447a-43c1-9e72-7a18a7631e97" providerId="ADAL" clId="{441333A1-3B40-4A17-BE97-C2E83AD65EF4}" dt="2023-05-22T09:27:48.083" v="25" actId="26606"/>
          <ac:spMkLst>
            <pc:docMk/>
            <pc:sldMk cId="1775465093" sldId="261"/>
            <ac:spMk id="15" creationId="{A7AE9375-4664-4DB2-922D-2782A6E439AC}"/>
          </ac:spMkLst>
        </pc:spChg>
        <pc:spChg chg="del">
          <ac:chgData name="Tuominen Sari" userId="78f893a4-447a-43c1-9e72-7a18a7631e97" providerId="ADAL" clId="{441333A1-3B40-4A17-BE97-C2E83AD65EF4}" dt="2023-05-22T09:27:48.083" v="25" actId="26606"/>
          <ac:spMkLst>
            <pc:docMk/>
            <pc:sldMk cId="1775465093" sldId="261"/>
            <ac:spMk id="19" creationId="{C87417AF-190E-4D6E-AFA6-7D3E84B0B430}"/>
          </ac:spMkLst>
        </pc:spChg>
        <pc:spChg chg="del">
          <ac:chgData name="Tuominen Sari" userId="78f893a4-447a-43c1-9e72-7a18a7631e97" providerId="ADAL" clId="{441333A1-3B40-4A17-BE97-C2E83AD65EF4}" dt="2023-05-22T09:27:48.083" v="25" actId="26606"/>
          <ac:spMkLst>
            <pc:docMk/>
            <pc:sldMk cId="1775465093" sldId="261"/>
            <ac:spMk id="21" creationId="{80B30ED8-273E-4C07-8568-2FE5CC5C483D}"/>
          </ac:spMkLst>
        </pc:spChg>
        <pc:spChg chg="add del">
          <ac:chgData name="Tuominen Sari" userId="78f893a4-447a-43c1-9e72-7a18a7631e97" providerId="ADAL" clId="{441333A1-3B40-4A17-BE97-C2E83AD65EF4}" dt="2023-05-22T09:52:26.783" v="819" actId="26606"/>
          <ac:spMkLst>
            <pc:docMk/>
            <pc:sldMk cId="1775465093" sldId="261"/>
            <ac:spMk id="26" creationId="{8F7AFB9A-7364-478C-B48B-8523CDD9AE8D}"/>
          </ac:spMkLst>
        </pc:spChg>
        <pc:spChg chg="add del">
          <ac:chgData name="Tuominen Sari" userId="78f893a4-447a-43c1-9e72-7a18a7631e97" providerId="ADAL" clId="{441333A1-3B40-4A17-BE97-C2E83AD65EF4}" dt="2023-05-22T09:52:26.783" v="819" actId="26606"/>
          <ac:spMkLst>
            <pc:docMk/>
            <pc:sldMk cId="1775465093" sldId="261"/>
            <ac:spMk id="28" creationId="{36678033-86B6-40E6-BE90-78D8ED4E3A31}"/>
          </ac:spMkLst>
        </pc:spChg>
        <pc:spChg chg="add del">
          <ac:chgData name="Tuominen Sari" userId="78f893a4-447a-43c1-9e72-7a18a7631e97" providerId="ADAL" clId="{441333A1-3B40-4A17-BE97-C2E83AD65EF4}" dt="2023-05-22T09:52:26.783" v="819" actId="26606"/>
          <ac:spMkLst>
            <pc:docMk/>
            <pc:sldMk cId="1775465093" sldId="261"/>
            <ac:spMk id="30" creationId="{D2542E1A-076E-4A34-BB67-2BF961754E0C}"/>
          </ac:spMkLst>
        </pc:spChg>
        <pc:spChg chg="add del">
          <ac:chgData name="Tuominen Sari" userId="78f893a4-447a-43c1-9e72-7a18a7631e97" providerId="ADAL" clId="{441333A1-3B40-4A17-BE97-C2E83AD65EF4}" dt="2023-05-22T09:52:26.783" v="819" actId="26606"/>
          <ac:spMkLst>
            <pc:docMk/>
            <pc:sldMk cId="1775465093" sldId="261"/>
            <ac:spMk id="32" creationId="{75C56826-D4E5-42ED-8529-079651CB3005}"/>
          </ac:spMkLst>
        </pc:spChg>
        <pc:spChg chg="add del">
          <ac:chgData name="Tuominen Sari" userId="78f893a4-447a-43c1-9e72-7a18a7631e97" providerId="ADAL" clId="{441333A1-3B40-4A17-BE97-C2E83AD65EF4}" dt="2023-05-22T09:52:26.783" v="819" actId="26606"/>
          <ac:spMkLst>
            <pc:docMk/>
            <pc:sldMk cId="1775465093" sldId="261"/>
            <ac:spMk id="34" creationId="{82095FCE-EF05-4443-B97A-85DEE3A5CA17}"/>
          </ac:spMkLst>
        </pc:spChg>
        <pc:spChg chg="add del">
          <ac:chgData name="Tuominen Sari" userId="78f893a4-447a-43c1-9e72-7a18a7631e97" providerId="ADAL" clId="{441333A1-3B40-4A17-BE97-C2E83AD65EF4}" dt="2023-05-23T06:39:57.223" v="3448" actId="26606"/>
          <ac:spMkLst>
            <pc:docMk/>
            <pc:sldMk cId="1775465093" sldId="261"/>
            <ac:spMk id="39" creationId="{49B9E8A9-352D-4DCB-9485-C777000D4979}"/>
          </ac:spMkLst>
        </pc:spChg>
        <pc:spChg chg="add del">
          <ac:chgData name="Tuominen Sari" userId="78f893a4-447a-43c1-9e72-7a18a7631e97" providerId="ADAL" clId="{441333A1-3B40-4A17-BE97-C2E83AD65EF4}" dt="2023-05-23T06:39:57.223" v="3448" actId="26606"/>
          <ac:spMkLst>
            <pc:docMk/>
            <pc:sldMk cId="1775465093" sldId="261"/>
            <ac:spMk id="41" creationId="{C2A9B0E5-C2C1-4B85-99A9-117A659D5FE0}"/>
          </ac:spMkLst>
        </pc:spChg>
        <pc:spChg chg="add del">
          <ac:chgData name="Tuominen Sari" userId="78f893a4-447a-43c1-9e72-7a18a7631e97" providerId="ADAL" clId="{441333A1-3B40-4A17-BE97-C2E83AD65EF4}" dt="2023-05-23T06:39:57.223" v="3448" actId="26606"/>
          <ac:spMkLst>
            <pc:docMk/>
            <pc:sldMk cId="1775465093" sldId="261"/>
            <ac:spMk id="43" creationId="{3A8AEACA-9535-4BE8-A91B-8BE82BA54751}"/>
          </ac:spMkLst>
        </pc:spChg>
        <pc:spChg chg="add">
          <ac:chgData name="Tuominen Sari" userId="78f893a4-447a-43c1-9e72-7a18a7631e97" providerId="ADAL" clId="{441333A1-3B40-4A17-BE97-C2E83AD65EF4}" dt="2023-05-23T06:39:57.223" v="3448" actId="26606"/>
          <ac:spMkLst>
            <pc:docMk/>
            <pc:sldMk cId="1775465093" sldId="261"/>
            <ac:spMk id="48" creationId="{08BC803E-13F3-4DAB-B17C-BEB0076164B7}"/>
          </ac:spMkLst>
        </pc:spChg>
        <pc:spChg chg="add">
          <ac:chgData name="Tuominen Sari" userId="78f893a4-447a-43c1-9e72-7a18a7631e97" providerId="ADAL" clId="{441333A1-3B40-4A17-BE97-C2E83AD65EF4}" dt="2023-05-23T06:39:57.223" v="3448" actId="26606"/>
          <ac:spMkLst>
            <pc:docMk/>
            <pc:sldMk cId="1775465093" sldId="261"/>
            <ac:spMk id="50" creationId="{B8DDE571-E57F-4AB5-83C7-30EB5DDCCAC7}"/>
          </ac:spMkLst>
        </pc:spChg>
        <pc:picChg chg="mod ord">
          <ac:chgData name="Tuominen Sari" userId="78f893a4-447a-43c1-9e72-7a18a7631e97" providerId="ADAL" clId="{441333A1-3B40-4A17-BE97-C2E83AD65EF4}" dt="2023-05-23T06:39:57.223" v="3448" actId="26606"/>
          <ac:picMkLst>
            <pc:docMk/>
            <pc:sldMk cId="1775465093" sldId="261"/>
            <ac:picMk id="6" creationId="{C9409DE0-A714-ED52-8F1E-F4A003C534B2}"/>
          </ac:picMkLst>
        </pc:picChg>
        <pc:picChg chg="mod">
          <ac:chgData name="Tuominen Sari" userId="78f893a4-447a-43c1-9e72-7a18a7631e97" providerId="ADAL" clId="{441333A1-3B40-4A17-BE97-C2E83AD65EF4}" dt="2023-05-23T06:39:57.223" v="3448" actId="26606"/>
          <ac:picMkLst>
            <pc:docMk/>
            <pc:sldMk cId="1775465093" sldId="261"/>
            <ac:picMk id="8" creationId="{CB53A32C-4F76-130B-FA13-C1A355F32106}"/>
          </ac:picMkLst>
        </pc:picChg>
        <pc:cxnChg chg="del">
          <ac:chgData name="Tuominen Sari" userId="78f893a4-447a-43c1-9e72-7a18a7631e97" providerId="ADAL" clId="{441333A1-3B40-4A17-BE97-C2E83AD65EF4}" dt="2023-05-22T09:27:48.083" v="25" actId="26606"/>
          <ac:cxnSpMkLst>
            <pc:docMk/>
            <pc:sldMk cId="1775465093" sldId="261"/>
            <ac:cxnSpMk id="17" creationId="{EE504C98-6397-41C1-A8D8-2D9C4ED307E0}"/>
          </ac:cxnSpMkLst>
        </pc:cxnChg>
      </pc:sldChg>
      <pc:sldChg chg="addSp delSp modSp mod">
        <pc:chgData name="Tuominen Sari" userId="78f893a4-447a-43c1-9e72-7a18a7631e97" providerId="ADAL" clId="{441333A1-3B40-4A17-BE97-C2E83AD65EF4}" dt="2023-05-29T06:13:42.040" v="7599" actId="14100"/>
        <pc:sldMkLst>
          <pc:docMk/>
          <pc:sldMk cId="4158641240" sldId="262"/>
        </pc:sldMkLst>
        <pc:spChg chg="mod ord">
          <ac:chgData name="Tuominen Sari" userId="78f893a4-447a-43c1-9e72-7a18a7631e97" providerId="ADAL" clId="{441333A1-3B40-4A17-BE97-C2E83AD65EF4}" dt="2023-05-23T09:49:46.820" v="4609" actId="26606"/>
          <ac:spMkLst>
            <pc:docMk/>
            <pc:sldMk cId="4158641240" sldId="262"/>
            <ac:spMk id="2" creationId="{C1FA7A40-1689-55F2-13E6-3A6C5C24B51F}"/>
          </ac:spMkLst>
        </pc:spChg>
        <pc:spChg chg="mod">
          <ac:chgData name="Tuominen Sari" userId="78f893a4-447a-43c1-9e72-7a18a7631e97" providerId="ADAL" clId="{441333A1-3B40-4A17-BE97-C2E83AD65EF4}" dt="2023-05-23T11:59:52.319" v="7093" actId="20577"/>
          <ac:spMkLst>
            <pc:docMk/>
            <pc:sldMk cId="4158641240" sldId="262"/>
            <ac:spMk id="12" creationId="{2284BAE9-28CF-6750-1B03-B35D7C1B1972}"/>
          </ac:spMkLst>
        </pc:spChg>
        <pc:spChg chg="add del">
          <ac:chgData name="Tuominen Sari" userId="78f893a4-447a-43c1-9e72-7a18a7631e97" providerId="ADAL" clId="{441333A1-3B40-4A17-BE97-C2E83AD65EF4}" dt="2023-05-22T09:28:12.072" v="32" actId="26606"/>
          <ac:spMkLst>
            <pc:docMk/>
            <pc:sldMk cId="4158641240" sldId="262"/>
            <ac:spMk id="30" creationId="{E8A8EAB8-D2FF-444D-B34B-7D32F106AD0E}"/>
          </ac:spMkLst>
        </pc:spChg>
        <pc:spChg chg="add del">
          <ac:chgData name="Tuominen Sari" userId="78f893a4-447a-43c1-9e72-7a18a7631e97" providerId="ADAL" clId="{441333A1-3B40-4A17-BE97-C2E83AD65EF4}" dt="2023-05-22T09:27:59.974" v="27" actId="26606"/>
          <ac:spMkLst>
            <pc:docMk/>
            <pc:sldMk cId="4158641240" sldId="262"/>
            <ac:spMk id="37" creationId="{2B97F24A-32CE-4C1C-A50D-3016B394DCFB}"/>
          </ac:spMkLst>
        </pc:spChg>
        <pc:spChg chg="add del">
          <ac:chgData name="Tuominen Sari" userId="78f893a4-447a-43c1-9e72-7a18a7631e97" providerId="ADAL" clId="{441333A1-3B40-4A17-BE97-C2E83AD65EF4}" dt="2023-05-22T09:27:59.974" v="27" actId="26606"/>
          <ac:spMkLst>
            <pc:docMk/>
            <pc:sldMk cId="4158641240" sldId="262"/>
            <ac:spMk id="39" creationId="{6357EC4F-235E-4222-A36F-C7878ACE37F2}"/>
          </ac:spMkLst>
        </pc:spChg>
        <pc:spChg chg="add del">
          <ac:chgData name="Tuominen Sari" userId="78f893a4-447a-43c1-9e72-7a18a7631e97" providerId="ADAL" clId="{441333A1-3B40-4A17-BE97-C2E83AD65EF4}" dt="2023-05-22T09:28:05.186" v="29" actId="26606"/>
          <ac:spMkLst>
            <pc:docMk/>
            <pc:sldMk cId="4158641240" sldId="262"/>
            <ac:spMk id="41" creationId="{426B127E-6498-4C77-9C9D-4553A5113B80}"/>
          </ac:spMkLst>
        </pc:spChg>
        <pc:spChg chg="add del">
          <ac:chgData name="Tuominen Sari" userId="78f893a4-447a-43c1-9e72-7a18a7631e97" providerId="ADAL" clId="{441333A1-3B40-4A17-BE97-C2E83AD65EF4}" dt="2023-05-22T09:28:05.186" v="29" actId="26606"/>
          <ac:spMkLst>
            <pc:docMk/>
            <pc:sldMk cId="4158641240" sldId="262"/>
            <ac:spMk id="42" creationId="{4AC6B390-BC59-4F1D-A0EE-D71A92F0A0B2}"/>
          </ac:spMkLst>
        </pc:spChg>
        <pc:spChg chg="add del">
          <ac:chgData name="Tuominen Sari" userId="78f893a4-447a-43c1-9e72-7a18a7631e97" providerId="ADAL" clId="{441333A1-3B40-4A17-BE97-C2E83AD65EF4}" dt="2023-05-22T09:28:05.186" v="29" actId="26606"/>
          <ac:spMkLst>
            <pc:docMk/>
            <pc:sldMk cId="4158641240" sldId="262"/>
            <ac:spMk id="43" creationId="{B6C60D79-16F1-4C4B-B7E3-7634E7069CDE}"/>
          </ac:spMkLst>
        </pc:spChg>
        <pc:spChg chg="add del">
          <ac:chgData name="Tuominen Sari" userId="78f893a4-447a-43c1-9e72-7a18a7631e97" providerId="ADAL" clId="{441333A1-3B40-4A17-BE97-C2E83AD65EF4}" dt="2023-05-22T09:28:12.061" v="31" actId="26606"/>
          <ac:spMkLst>
            <pc:docMk/>
            <pc:sldMk cId="4158641240" sldId="262"/>
            <ac:spMk id="45" creationId="{7A5F0580-5EE9-419F-96EE-B6529EF6E7D0}"/>
          </ac:spMkLst>
        </pc:spChg>
        <pc:spChg chg="add del">
          <ac:chgData name="Tuominen Sari" userId="78f893a4-447a-43c1-9e72-7a18a7631e97" providerId="ADAL" clId="{441333A1-3B40-4A17-BE97-C2E83AD65EF4}" dt="2023-05-22T09:28:12.061" v="31" actId="26606"/>
          <ac:spMkLst>
            <pc:docMk/>
            <pc:sldMk cId="4158641240" sldId="262"/>
            <ac:spMk id="46" creationId="{5C9B446A-6343-4E56-90BA-061E4DDF0FFB}"/>
          </ac:spMkLst>
        </pc:spChg>
        <pc:spChg chg="add del">
          <ac:chgData name="Tuominen Sari" userId="78f893a4-447a-43c1-9e72-7a18a7631e97" providerId="ADAL" clId="{441333A1-3B40-4A17-BE97-C2E83AD65EF4}" dt="2023-05-22T09:28:12.061" v="31" actId="26606"/>
          <ac:spMkLst>
            <pc:docMk/>
            <pc:sldMk cId="4158641240" sldId="262"/>
            <ac:spMk id="47" creationId="{3EC72A1B-03D3-499C-B4BF-AC68EEC22B10}"/>
          </ac:spMkLst>
        </pc:spChg>
        <pc:spChg chg="add del">
          <ac:chgData name="Tuominen Sari" userId="78f893a4-447a-43c1-9e72-7a18a7631e97" providerId="ADAL" clId="{441333A1-3B40-4A17-BE97-C2E83AD65EF4}" dt="2023-05-22T09:28:12.061" v="31" actId="26606"/>
          <ac:spMkLst>
            <pc:docMk/>
            <pc:sldMk cId="4158641240" sldId="262"/>
            <ac:spMk id="48" creationId="{216322C2-3CF0-4D33-BF90-3F384CF6D232}"/>
          </ac:spMkLst>
        </pc:spChg>
        <pc:spChg chg="add del">
          <ac:chgData name="Tuominen Sari" userId="78f893a4-447a-43c1-9e72-7a18a7631e97" providerId="ADAL" clId="{441333A1-3B40-4A17-BE97-C2E83AD65EF4}" dt="2023-05-22T09:28:12.061" v="31" actId="26606"/>
          <ac:spMkLst>
            <pc:docMk/>
            <pc:sldMk cId="4158641240" sldId="262"/>
            <ac:spMk id="49" creationId="{55D4142C-5077-457F-A6AD-3FECFDB39685}"/>
          </ac:spMkLst>
        </pc:spChg>
        <pc:spChg chg="add del">
          <ac:chgData name="Tuominen Sari" userId="78f893a4-447a-43c1-9e72-7a18a7631e97" providerId="ADAL" clId="{441333A1-3B40-4A17-BE97-C2E83AD65EF4}" dt="2023-05-23T09:49:46.820" v="4609" actId="26606"/>
          <ac:spMkLst>
            <pc:docMk/>
            <pc:sldMk cId="4158641240" sldId="262"/>
            <ac:spMk id="51" creationId="{2B97F24A-32CE-4C1C-A50D-3016B394DCFB}"/>
          </ac:spMkLst>
        </pc:spChg>
        <pc:spChg chg="add del">
          <ac:chgData name="Tuominen Sari" userId="78f893a4-447a-43c1-9e72-7a18a7631e97" providerId="ADAL" clId="{441333A1-3B40-4A17-BE97-C2E83AD65EF4}" dt="2023-05-23T09:49:46.820" v="4609" actId="26606"/>
          <ac:spMkLst>
            <pc:docMk/>
            <pc:sldMk cId="4158641240" sldId="262"/>
            <ac:spMk id="52" creationId="{6357EC4F-235E-4222-A36F-C7878ACE37F2}"/>
          </ac:spMkLst>
        </pc:spChg>
        <pc:spChg chg="add">
          <ac:chgData name="Tuominen Sari" userId="78f893a4-447a-43c1-9e72-7a18a7631e97" providerId="ADAL" clId="{441333A1-3B40-4A17-BE97-C2E83AD65EF4}" dt="2023-05-23T09:49:46.820" v="4609" actId="26606"/>
          <ac:spMkLst>
            <pc:docMk/>
            <pc:sldMk cId="4158641240" sldId="262"/>
            <ac:spMk id="57" creationId="{D1D34770-47A8-402C-AF23-2B653F2D88C1}"/>
          </ac:spMkLst>
        </pc:spChg>
        <pc:picChg chg="add mod">
          <ac:chgData name="Tuominen Sari" userId="78f893a4-447a-43c1-9e72-7a18a7631e97" providerId="ADAL" clId="{441333A1-3B40-4A17-BE97-C2E83AD65EF4}" dt="2023-05-29T06:13:42.040" v="7599" actId="14100"/>
          <ac:picMkLst>
            <pc:docMk/>
            <pc:sldMk cId="4158641240" sldId="262"/>
            <ac:picMk id="4" creationId="{4F336426-9B74-235F-1C24-FDE59916EB14}"/>
          </ac:picMkLst>
        </pc:picChg>
        <pc:picChg chg="mod ord">
          <ac:chgData name="Tuominen Sari" userId="78f893a4-447a-43c1-9e72-7a18a7631e97" providerId="ADAL" clId="{441333A1-3B40-4A17-BE97-C2E83AD65EF4}" dt="2023-05-29T06:06:59.923" v="7580" actId="14826"/>
          <ac:picMkLst>
            <pc:docMk/>
            <pc:sldMk cId="4158641240" sldId="262"/>
            <ac:picMk id="8" creationId="{C55882E6-0861-8DCC-69D1-7C4323EE6141}"/>
          </ac:picMkLst>
        </pc:picChg>
        <pc:cxnChg chg="add del">
          <ac:chgData name="Tuominen Sari" userId="78f893a4-447a-43c1-9e72-7a18a7631e97" providerId="ADAL" clId="{441333A1-3B40-4A17-BE97-C2E83AD65EF4}" dt="2023-05-22T09:28:12.072" v="32" actId="26606"/>
          <ac:cxnSpMkLst>
            <pc:docMk/>
            <pc:sldMk cId="4158641240" sldId="262"/>
            <ac:cxnSpMk id="31" creationId="{EEA38897-7BA3-4408-8083-3235339C4A60}"/>
          </ac:cxnSpMkLst>
        </pc:cxnChg>
        <pc:cxnChg chg="add del">
          <ac:chgData name="Tuominen Sari" userId="78f893a4-447a-43c1-9e72-7a18a7631e97" providerId="ADAL" clId="{441333A1-3B40-4A17-BE97-C2E83AD65EF4}" dt="2023-05-22T09:28:12.072" v="32" actId="26606"/>
          <ac:cxnSpMkLst>
            <pc:docMk/>
            <pc:sldMk cId="4158641240" sldId="262"/>
            <ac:cxnSpMk id="32" creationId="{F11AD06B-AB20-4097-8606-5DA00DBACE88}"/>
          </ac:cxnSpMkLst>
        </pc:cxnChg>
      </pc:sldChg>
      <pc:sldChg chg="addSp delSp modSp del mod setBg setClrOvrMap">
        <pc:chgData name="Tuominen Sari" userId="78f893a4-447a-43c1-9e72-7a18a7631e97" providerId="ADAL" clId="{441333A1-3B40-4A17-BE97-C2E83AD65EF4}" dt="2023-05-23T10:30:02.958" v="6359" actId="2696"/>
        <pc:sldMkLst>
          <pc:docMk/>
          <pc:sldMk cId="3065453015" sldId="263"/>
        </pc:sldMkLst>
        <pc:spChg chg="mod">
          <ac:chgData name="Tuominen Sari" userId="78f893a4-447a-43c1-9e72-7a18a7631e97" providerId="ADAL" clId="{441333A1-3B40-4A17-BE97-C2E83AD65EF4}" dt="2023-05-22T09:28:26.195" v="33" actId="26606"/>
          <ac:spMkLst>
            <pc:docMk/>
            <pc:sldMk cId="3065453015" sldId="263"/>
            <ac:spMk id="2" creationId="{731FD3DE-6099-ED2A-F5C3-A66F638B04B0}"/>
          </ac:spMkLst>
        </pc:spChg>
        <pc:spChg chg="mod">
          <ac:chgData name="Tuominen Sari" userId="78f893a4-447a-43c1-9e72-7a18a7631e97" providerId="ADAL" clId="{441333A1-3B40-4A17-BE97-C2E83AD65EF4}" dt="2023-05-22T09:28:26.195" v="33" actId="26606"/>
          <ac:spMkLst>
            <pc:docMk/>
            <pc:sldMk cId="3065453015" sldId="263"/>
            <ac:spMk id="4" creationId="{2CF6CC05-457B-832E-D55B-D9E2D0BCD183}"/>
          </ac:spMkLst>
        </pc:spChg>
        <pc:spChg chg="del">
          <ac:chgData name="Tuominen Sari" userId="78f893a4-447a-43c1-9e72-7a18a7631e97" providerId="ADAL" clId="{441333A1-3B40-4A17-BE97-C2E83AD65EF4}" dt="2023-05-22T09:28:26.195" v="33" actId="26606"/>
          <ac:spMkLst>
            <pc:docMk/>
            <pc:sldMk cId="3065453015" sldId="263"/>
            <ac:spMk id="31" creationId="{CF62D2A7-8207-488C-9F46-316BA81A16C8}"/>
          </ac:spMkLst>
        </pc:spChg>
        <pc:spChg chg="add">
          <ac:chgData name="Tuominen Sari" userId="78f893a4-447a-43c1-9e72-7a18a7631e97" providerId="ADAL" clId="{441333A1-3B40-4A17-BE97-C2E83AD65EF4}" dt="2023-05-22T09:28:26.195" v="33" actId="26606"/>
          <ac:spMkLst>
            <pc:docMk/>
            <pc:sldMk cId="3065453015" sldId="263"/>
            <ac:spMk id="36" creationId="{2B97F24A-32CE-4C1C-A50D-3016B394DCFB}"/>
          </ac:spMkLst>
        </pc:spChg>
        <pc:spChg chg="add">
          <ac:chgData name="Tuominen Sari" userId="78f893a4-447a-43c1-9e72-7a18a7631e97" providerId="ADAL" clId="{441333A1-3B40-4A17-BE97-C2E83AD65EF4}" dt="2023-05-22T09:28:26.195" v="33" actId="26606"/>
          <ac:spMkLst>
            <pc:docMk/>
            <pc:sldMk cId="3065453015" sldId="263"/>
            <ac:spMk id="38" creationId="{6357EC4F-235E-4222-A36F-C7878ACE37F2}"/>
          </ac:spMkLst>
        </pc:spChg>
        <pc:picChg chg="mod">
          <ac:chgData name="Tuominen Sari" userId="78f893a4-447a-43c1-9e72-7a18a7631e97" providerId="ADAL" clId="{441333A1-3B40-4A17-BE97-C2E83AD65EF4}" dt="2023-05-22T09:28:26.195" v="33" actId="26606"/>
          <ac:picMkLst>
            <pc:docMk/>
            <pc:sldMk cId="3065453015" sldId="263"/>
            <ac:picMk id="6" creationId="{E6F6960A-67FC-8545-058A-65C504B2AABB}"/>
          </ac:picMkLst>
        </pc:picChg>
      </pc:sldChg>
      <pc:sldChg chg="addSp delSp modSp new mod setBg">
        <pc:chgData name="Tuominen Sari" userId="78f893a4-447a-43c1-9e72-7a18a7631e97" providerId="ADAL" clId="{441333A1-3B40-4A17-BE97-C2E83AD65EF4}" dt="2023-05-22T09:51:25.065" v="814" actId="26606"/>
        <pc:sldMkLst>
          <pc:docMk/>
          <pc:sldMk cId="2753941286" sldId="264"/>
        </pc:sldMkLst>
        <pc:spChg chg="mod">
          <ac:chgData name="Tuominen Sari" userId="78f893a4-447a-43c1-9e72-7a18a7631e97" providerId="ADAL" clId="{441333A1-3B40-4A17-BE97-C2E83AD65EF4}" dt="2023-05-22T09:51:25.065" v="814" actId="26606"/>
          <ac:spMkLst>
            <pc:docMk/>
            <pc:sldMk cId="2753941286" sldId="264"/>
            <ac:spMk id="2" creationId="{17473E18-DB37-8582-C0AC-71FAC71ACB83}"/>
          </ac:spMkLst>
        </pc:spChg>
        <pc:spChg chg="mod">
          <ac:chgData name="Tuominen Sari" userId="78f893a4-447a-43c1-9e72-7a18a7631e97" providerId="ADAL" clId="{441333A1-3B40-4A17-BE97-C2E83AD65EF4}" dt="2023-05-22T09:51:25.065" v="814" actId="26606"/>
          <ac:spMkLst>
            <pc:docMk/>
            <pc:sldMk cId="2753941286" sldId="264"/>
            <ac:spMk id="3" creationId="{3415D7EE-F024-6532-45A4-1A3511664744}"/>
          </ac:spMkLst>
        </pc:spChg>
        <pc:spChg chg="add del">
          <ac:chgData name="Tuominen Sari" userId="78f893a4-447a-43c1-9e72-7a18a7631e97" providerId="ADAL" clId="{441333A1-3B40-4A17-BE97-C2E83AD65EF4}" dt="2023-05-22T09:51:25.065" v="814" actId="26606"/>
          <ac:spMkLst>
            <pc:docMk/>
            <pc:sldMk cId="2753941286" sldId="264"/>
            <ac:spMk id="11" creationId="{D2B783EE-0239-4717-BBEA-8C9EAC61C824}"/>
          </ac:spMkLst>
        </pc:spChg>
        <pc:spChg chg="add del">
          <ac:chgData name="Tuominen Sari" userId="78f893a4-447a-43c1-9e72-7a18a7631e97" providerId="ADAL" clId="{441333A1-3B40-4A17-BE97-C2E83AD65EF4}" dt="2023-05-22T09:51:25.065" v="814" actId="26606"/>
          <ac:spMkLst>
            <pc:docMk/>
            <pc:sldMk cId="2753941286" sldId="264"/>
            <ac:spMk id="13" creationId="{A7B99495-F43F-4D80-A44F-2CB4764EB90B}"/>
          </ac:spMkLst>
        </pc:spChg>
        <pc:spChg chg="add del">
          <ac:chgData name="Tuominen Sari" userId="78f893a4-447a-43c1-9e72-7a18a7631e97" providerId="ADAL" clId="{441333A1-3B40-4A17-BE97-C2E83AD65EF4}" dt="2023-05-22T09:51:25.065" v="814" actId="26606"/>
          <ac:spMkLst>
            <pc:docMk/>
            <pc:sldMk cId="2753941286" sldId="264"/>
            <ac:spMk id="15" creationId="{70BEB1E7-2F88-40BC-B73D-42E5B6F80BFC}"/>
          </ac:spMkLst>
        </pc:spChg>
        <pc:picChg chg="add mod ord">
          <ac:chgData name="Tuominen Sari" userId="78f893a4-447a-43c1-9e72-7a18a7631e97" providerId="ADAL" clId="{441333A1-3B40-4A17-BE97-C2E83AD65EF4}" dt="2023-05-22T09:51:25.065" v="814" actId="26606"/>
          <ac:picMkLst>
            <pc:docMk/>
            <pc:sldMk cId="2753941286" sldId="264"/>
            <ac:picMk id="5" creationId="{92659CB9-7AF3-A8B2-32BC-BB8ADEA98398}"/>
          </ac:picMkLst>
        </pc:picChg>
        <pc:picChg chg="add mod">
          <ac:chgData name="Tuominen Sari" userId="78f893a4-447a-43c1-9e72-7a18a7631e97" providerId="ADAL" clId="{441333A1-3B40-4A17-BE97-C2E83AD65EF4}" dt="2023-05-22T09:51:25.065" v="814" actId="26606"/>
          <ac:picMkLst>
            <pc:docMk/>
            <pc:sldMk cId="2753941286" sldId="264"/>
            <ac:picMk id="6" creationId="{EF73FA60-9A9B-F187-70E4-C71F63FDF5A7}"/>
          </ac:picMkLst>
        </pc:picChg>
      </pc:sldChg>
      <pc:sldChg chg="addSp delSp modSp new del mod setBg">
        <pc:chgData name="Tuominen Sari" userId="78f893a4-447a-43c1-9e72-7a18a7631e97" providerId="ADAL" clId="{441333A1-3B40-4A17-BE97-C2E83AD65EF4}" dt="2023-05-23T09:43:00.682" v="4188" actId="2696"/>
        <pc:sldMkLst>
          <pc:docMk/>
          <pc:sldMk cId="686419459" sldId="265"/>
        </pc:sldMkLst>
        <pc:spChg chg="mod">
          <ac:chgData name="Tuominen Sari" userId="78f893a4-447a-43c1-9e72-7a18a7631e97" providerId="ADAL" clId="{441333A1-3B40-4A17-BE97-C2E83AD65EF4}" dt="2023-05-23T09:40:04.602" v="4182" actId="26606"/>
          <ac:spMkLst>
            <pc:docMk/>
            <pc:sldMk cId="686419459" sldId="265"/>
            <ac:spMk id="2" creationId="{281CED5C-71E0-37C8-8A51-BFA1A91C3431}"/>
          </ac:spMkLst>
        </pc:spChg>
        <pc:spChg chg="mod ord">
          <ac:chgData name="Tuominen Sari" userId="78f893a4-447a-43c1-9e72-7a18a7631e97" providerId="ADAL" clId="{441333A1-3B40-4A17-BE97-C2E83AD65EF4}" dt="2023-05-23T09:40:04.602" v="4182" actId="26606"/>
          <ac:spMkLst>
            <pc:docMk/>
            <pc:sldMk cId="686419459" sldId="265"/>
            <ac:spMk id="3" creationId="{B29F606E-2FE0-1EE3-4D76-BF4D3F6945AB}"/>
          </ac:spMkLst>
        </pc:spChg>
        <pc:spChg chg="add del">
          <ac:chgData name="Tuominen Sari" userId="78f893a4-447a-43c1-9e72-7a18a7631e97" providerId="ADAL" clId="{441333A1-3B40-4A17-BE97-C2E83AD65EF4}" dt="2023-05-23T09:39:04.390" v="4175" actId="26606"/>
          <ac:spMkLst>
            <pc:docMk/>
            <pc:sldMk cId="686419459" sldId="265"/>
            <ac:spMk id="7" creationId="{79BB35BC-D5C2-4C8B-A22A-A71E6191913B}"/>
          </ac:spMkLst>
        </pc:spChg>
        <pc:spChg chg="add del">
          <ac:chgData name="Tuominen Sari" userId="78f893a4-447a-43c1-9e72-7a18a7631e97" providerId="ADAL" clId="{441333A1-3B40-4A17-BE97-C2E83AD65EF4}" dt="2023-05-23T09:39:07.489" v="4177" actId="26606"/>
          <ac:spMkLst>
            <pc:docMk/>
            <pc:sldMk cId="686419459" sldId="265"/>
            <ac:spMk id="9" creationId="{C2B4C0C7-2745-46BE-B15F-E50582545365}"/>
          </ac:spMkLst>
        </pc:spChg>
        <pc:spChg chg="add del">
          <ac:chgData name="Tuominen Sari" userId="78f893a4-447a-43c1-9e72-7a18a7631e97" providerId="ADAL" clId="{441333A1-3B40-4A17-BE97-C2E83AD65EF4}" dt="2023-05-23T09:38:49.633" v="4171" actId="26606"/>
          <ac:spMkLst>
            <pc:docMk/>
            <pc:sldMk cId="686419459" sldId="265"/>
            <ac:spMk id="10" creationId="{04812C46-200A-4DEB-A05E-3ED6C68C2387}"/>
          </ac:spMkLst>
        </pc:spChg>
        <pc:spChg chg="add del">
          <ac:chgData name="Tuominen Sari" userId="78f893a4-447a-43c1-9e72-7a18a7631e97" providerId="ADAL" clId="{441333A1-3B40-4A17-BE97-C2E83AD65EF4}" dt="2023-05-23T09:38:49.633" v="4171" actId="26606"/>
          <ac:spMkLst>
            <pc:docMk/>
            <pc:sldMk cId="686419459" sldId="265"/>
            <ac:spMk id="12" creationId="{D1EA859B-E555-4109-94F3-6700E046E008}"/>
          </ac:spMkLst>
        </pc:spChg>
        <pc:spChg chg="add del">
          <ac:chgData name="Tuominen Sari" userId="78f893a4-447a-43c1-9e72-7a18a7631e97" providerId="ADAL" clId="{441333A1-3B40-4A17-BE97-C2E83AD65EF4}" dt="2023-05-23T09:40:04.659" v="4183" actId="26606"/>
          <ac:spMkLst>
            <pc:docMk/>
            <pc:sldMk cId="686419459" sldId="265"/>
            <ac:spMk id="18" creationId="{7FF47CB7-972F-479F-A36D-9E72D26EC8DA}"/>
          </ac:spMkLst>
        </pc:spChg>
        <pc:spChg chg="add del">
          <ac:chgData name="Tuominen Sari" userId="78f893a4-447a-43c1-9e72-7a18a7631e97" providerId="ADAL" clId="{441333A1-3B40-4A17-BE97-C2E83AD65EF4}" dt="2023-05-23T09:40:04.659" v="4183" actId="26606"/>
          <ac:spMkLst>
            <pc:docMk/>
            <pc:sldMk cId="686419459" sldId="265"/>
            <ac:spMk id="19" creationId="{0D153B68-5844-490D-8E67-F616D6D721CA}"/>
          </ac:spMkLst>
        </pc:spChg>
        <pc:spChg chg="add del">
          <ac:chgData name="Tuominen Sari" userId="78f893a4-447a-43c1-9e72-7a18a7631e97" providerId="ADAL" clId="{441333A1-3B40-4A17-BE97-C2E83AD65EF4}" dt="2023-05-23T09:40:04.659" v="4183" actId="26606"/>
          <ac:spMkLst>
            <pc:docMk/>
            <pc:sldMk cId="686419459" sldId="265"/>
            <ac:spMk id="20" creationId="{9A0D773F-7A7D-4DBB-9DEA-86BB8B8F4BC8}"/>
          </ac:spMkLst>
        </pc:spChg>
        <pc:spChg chg="add del">
          <ac:chgData name="Tuominen Sari" userId="78f893a4-447a-43c1-9e72-7a18a7631e97" providerId="ADAL" clId="{441333A1-3B40-4A17-BE97-C2E83AD65EF4}" dt="2023-05-23T09:40:04.602" v="4182" actId="26606"/>
          <ac:spMkLst>
            <pc:docMk/>
            <pc:sldMk cId="686419459" sldId="265"/>
            <ac:spMk id="25" creationId="{F13C74B1-5B17-4795-BED0-7140497B445A}"/>
          </ac:spMkLst>
        </pc:spChg>
        <pc:spChg chg="add del">
          <ac:chgData name="Tuominen Sari" userId="78f893a4-447a-43c1-9e72-7a18a7631e97" providerId="ADAL" clId="{441333A1-3B40-4A17-BE97-C2E83AD65EF4}" dt="2023-05-23T09:40:04.602" v="4182" actId="26606"/>
          <ac:spMkLst>
            <pc:docMk/>
            <pc:sldMk cId="686419459" sldId="265"/>
            <ac:spMk id="27" creationId="{D4974D33-8DC5-464E-8C6D-BE58F0669C17}"/>
          </ac:spMkLst>
        </pc:spChg>
        <pc:spChg chg="add">
          <ac:chgData name="Tuominen Sari" userId="78f893a4-447a-43c1-9e72-7a18a7631e97" providerId="ADAL" clId="{441333A1-3B40-4A17-BE97-C2E83AD65EF4}" dt="2023-05-23T09:40:04.659" v="4183" actId="26606"/>
          <ac:spMkLst>
            <pc:docMk/>
            <pc:sldMk cId="686419459" sldId="265"/>
            <ac:spMk id="29" creationId="{9A0D773F-7A7D-4DBB-9DEA-86BB8B8F4BC8}"/>
          </ac:spMkLst>
        </pc:spChg>
        <pc:spChg chg="add">
          <ac:chgData name="Tuominen Sari" userId="78f893a4-447a-43c1-9e72-7a18a7631e97" providerId="ADAL" clId="{441333A1-3B40-4A17-BE97-C2E83AD65EF4}" dt="2023-05-23T09:40:04.659" v="4183" actId="26606"/>
          <ac:spMkLst>
            <pc:docMk/>
            <pc:sldMk cId="686419459" sldId="265"/>
            <ac:spMk id="30" creationId="{7FF47CB7-972F-479F-A36D-9E72D26EC8DA}"/>
          </ac:spMkLst>
        </pc:spChg>
        <pc:spChg chg="add">
          <ac:chgData name="Tuominen Sari" userId="78f893a4-447a-43c1-9e72-7a18a7631e97" providerId="ADAL" clId="{441333A1-3B40-4A17-BE97-C2E83AD65EF4}" dt="2023-05-23T09:40:04.659" v="4183" actId="26606"/>
          <ac:spMkLst>
            <pc:docMk/>
            <pc:sldMk cId="686419459" sldId="265"/>
            <ac:spMk id="31" creationId="{0D153B68-5844-490D-8E67-F616D6D721CA}"/>
          </ac:spMkLst>
        </pc:spChg>
        <pc:grpChg chg="add del">
          <ac:chgData name="Tuominen Sari" userId="78f893a4-447a-43c1-9e72-7a18a7631e97" providerId="ADAL" clId="{441333A1-3B40-4A17-BE97-C2E83AD65EF4}" dt="2023-05-23T09:39:07.489" v="4177" actId="26606"/>
          <ac:grpSpMkLst>
            <pc:docMk/>
            <pc:sldMk cId="686419459" sldId="265"/>
            <ac:grpSpMk id="11" creationId="{89D8939B-D984-4564-B942-51C44F623C98}"/>
          </ac:grpSpMkLst>
        </pc:grpChg>
        <pc:picChg chg="add mod ord">
          <ac:chgData name="Tuominen Sari" userId="78f893a4-447a-43c1-9e72-7a18a7631e97" providerId="ADAL" clId="{441333A1-3B40-4A17-BE97-C2E83AD65EF4}" dt="2023-05-23T09:40:04.602" v="4182" actId="26606"/>
          <ac:picMkLst>
            <pc:docMk/>
            <pc:sldMk cId="686419459" sldId="265"/>
            <ac:picMk id="5" creationId="{25904AE9-302D-0E45-00DF-627B170D3687}"/>
          </ac:picMkLst>
        </pc:picChg>
      </pc:sldChg>
      <pc:sldChg chg="addSp modSp new mod">
        <pc:chgData name="Tuominen Sari" userId="78f893a4-447a-43c1-9e72-7a18a7631e97" providerId="ADAL" clId="{441333A1-3B40-4A17-BE97-C2E83AD65EF4}" dt="2023-05-29T06:28:22.240" v="7610" actId="20577"/>
        <pc:sldMkLst>
          <pc:docMk/>
          <pc:sldMk cId="2610005931" sldId="266"/>
        </pc:sldMkLst>
        <pc:spChg chg="mod">
          <ac:chgData name="Tuominen Sari" userId="78f893a4-447a-43c1-9e72-7a18a7631e97" providerId="ADAL" clId="{441333A1-3B40-4A17-BE97-C2E83AD65EF4}" dt="2023-05-22T10:00:45.278" v="1173" actId="20577"/>
          <ac:spMkLst>
            <pc:docMk/>
            <pc:sldMk cId="2610005931" sldId="266"/>
            <ac:spMk id="2" creationId="{0AEFF4A6-978C-73A4-BC7E-C137694BCBC1}"/>
          </ac:spMkLst>
        </pc:spChg>
        <pc:spChg chg="mod">
          <ac:chgData name="Tuominen Sari" userId="78f893a4-447a-43c1-9e72-7a18a7631e97" providerId="ADAL" clId="{441333A1-3B40-4A17-BE97-C2E83AD65EF4}" dt="2023-05-22T10:05:40.920" v="1346" actId="14100"/>
          <ac:spMkLst>
            <pc:docMk/>
            <pc:sldMk cId="2610005931" sldId="266"/>
            <ac:spMk id="3" creationId="{3F713286-C731-7352-3A58-84CDC6B90862}"/>
          </ac:spMkLst>
        </pc:spChg>
        <pc:spChg chg="mod">
          <ac:chgData name="Tuominen Sari" userId="78f893a4-447a-43c1-9e72-7a18a7631e97" providerId="ADAL" clId="{441333A1-3B40-4A17-BE97-C2E83AD65EF4}" dt="2023-05-22T10:10:52.677" v="1526" actId="20577"/>
          <ac:spMkLst>
            <pc:docMk/>
            <pc:sldMk cId="2610005931" sldId="266"/>
            <ac:spMk id="4" creationId="{8E2662DA-295D-E6A8-F06D-EA7512DCD67D}"/>
          </ac:spMkLst>
        </pc:spChg>
        <pc:spChg chg="mod">
          <ac:chgData name="Tuominen Sari" userId="78f893a4-447a-43c1-9e72-7a18a7631e97" providerId="ADAL" clId="{441333A1-3B40-4A17-BE97-C2E83AD65EF4}" dt="2023-05-22T10:05:29.399" v="1345" actId="14100"/>
          <ac:spMkLst>
            <pc:docMk/>
            <pc:sldMk cId="2610005931" sldId="266"/>
            <ac:spMk id="5" creationId="{47FEE35F-2E5D-CC8A-468B-FD34B7F98168}"/>
          </ac:spMkLst>
        </pc:spChg>
        <pc:spChg chg="mod">
          <ac:chgData name="Tuominen Sari" userId="78f893a4-447a-43c1-9e72-7a18a7631e97" providerId="ADAL" clId="{441333A1-3B40-4A17-BE97-C2E83AD65EF4}" dt="2023-05-29T06:28:22.240" v="7610" actId="20577"/>
          <ac:spMkLst>
            <pc:docMk/>
            <pc:sldMk cId="2610005931" sldId="266"/>
            <ac:spMk id="6" creationId="{AA7B2A5A-57C0-8125-4A1E-01570946CE43}"/>
          </ac:spMkLst>
        </pc:spChg>
        <pc:picChg chg="add mod">
          <ac:chgData name="Tuominen Sari" userId="78f893a4-447a-43c1-9e72-7a18a7631e97" providerId="ADAL" clId="{441333A1-3B40-4A17-BE97-C2E83AD65EF4}" dt="2023-05-23T09:42:35.324" v="4187" actId="1076"/>
          <ac:picMkLst>
            <pc:docMk/>
            <pc:sldMk cId="2610005931" sldId="266"/>
            <ac:picMk id="7" creationId="{D8728B61-DEFA-0A72-781E-4EEC745C4236}"/>
          </ac:picMkLst>
        </pc:picChg>
      </pc:sldChg>
      <pc:sldChg chg="addSp modSp new del mod">
        <pc:chgData name="Tuominen Sari" userId="78f893a4-447a-43c1-9e72-7a18a7631e97" providerId="ADAL" clId="{441333A1-3B40-4A17-BE97-C2E83AD65EF4}" dt="2023-05-23T12:04:59.673" v="7171" actId="47"/>
        <pc:sldMkLst>
          <pc:docMk/>
          <pc:sldMk cId="557679796" sldId="267"/>
        </pc:sldMkLst>
        <pc:spChg chg="mod">
          <ac:chgData name="Tuominen Sari" userId="78f893a4-447a-43c1-9e72-7a18a7631e97" providerId="ADAL" clId="{441333A1-3B40-4A17-BE97-C2E83AD65EF4}" dt="2023-05-22T10:12:21.143" v="1555" actId="20577"/>
          <ac:spMkLst>
            <pc:docMk/>
            <pc:sldMk cId="557679796" sldId="267"/>
            <ac:spMk id="2" creationId="{FD36648B-E1AA-09E5-6079-38325D81F42A}"/>
          </ac:spMkLst>
        </pc:spChg>
        <pc:spChg chg="mod">
          <ac:chgData name="Tuominen Sari" userId="78f893a4-447a-43c1-9e72-7a18a7631e97" providerId="ADAL" clId="{441333A1-3B40-4A17-BE97-C2E83AD65EF4}" dt="2023-05-22T10:16:45.106" v="1931" actId="20577"/>
          <ac:spMkLst>
            <pc:docMk/>
            <pc:sldMk cId="557679796" sldId="267"/>
            <ac:spMk id="3" creationId="{5CC2B933-766D-69D6-8FED-2A93450C056F}"/>
          </ac:spMkLst>
        </pc:spChg>
        <pc:picChg chg="add mod">
          <ac:chgData name="Tuominen Sari" userId="78f893a4-447a-43c1-9e72-7a18a7631e97" providerId="ADAL" clId="{441333A1-3B40-4A17-BE97-C2E83AD65EF4}" dt="2023-05-23T12:03:50.856" v="7161"/>
          <ac:picMkLst>
            <pc:docMk/>
            <pc:sldMk cId="557679796" sldId="267"/>
            <ac:picMk id="4" creationId="{8E074512-C328-A279-6112-076AB3058DD2}"/>
          </ac:picMkLst>
        </pc:picChg>
        <pc:picChg chg="add mod">
          <ac:chgData name="Tuominen Sari" userId="78f893a4-447a-43c1-9e72-7a18a7631e97" providerId="ADAL" clId="{441333A1-3B40-4A17-BE97-C2E83AD65EF4}" dt="2023-05-23T12:02:27.768" v="7151" actId="1076"/>
          <ac:picMkLst>
            <pc:docMk/>
            <pc:sldMk cId="557679796" sldId="267"/>
            <ac:picMk id="5" creationId="{31AD3D5E-DCC1-C801-6924-542B2E26F764}"/>
          </ac:picMkLst>
        </pc:picChg>
        <pc:picChg chg="add mod">
          <ac:chgData name="Tuominen Sari" userId="78f893a4-447a-43c1-9e72-7a18a7631e97" providerId="ADAL" clId="{441333A1-3B40-4A17-BE97-C2E83AD65EF4}" dt="2023-05-23T12:02:00.544" v="7150" actId="1076"/>
          <ac:picMkLst>
            <pc:docMk/>
            <pc:sldMk cId="557679796" sldId="267"/>
            <ac:picMk id="7" creationId="{4F1C474B-3EEC-7563-0F92-62857EB7AAE1}"/>
          </ac:picMkLst>
        </pc:picChg>
      </pc:sldChg>
      <pc:sldChg chg="addSp modSp new mod setBg">
        <pc:chgData name="Tuominen Sari" userId="78f893a4-447a-43c1-9e72-7a18a7631e97" providerId="ADAL" clId="{441333A1-3B40-4A17-BE97-C2E83AD65EF4}" dt="2023-05-23T09:35:37.328" v="4161" actId="26606"/>
        <pc:sldMkLst>
          <pc:docMk/>
          <pc:sldMk cId="3942149896" sldId="268"/>
        </pc:sldMkLst>
        <pc:spChg chg="mod">
          <ac:chgData name="Tuominen Sari" userId="78f893a4-447a-43c1-9e72-7a18a7631e97" providerId="ADAL" clId="{441333A1-3B40-4A17-BE97-C2E83AD65EF4}" dt="2023-05-23T09:35:37.328" v="4161" actId="26606"/>
          <ac:spMkLst>
            <pc:docMk/>
            <pc:sldMk cId="3942149896" sldId="268"/>
            <ac:spMk id="2" creationId="{17EDF9E6-702D-19B6-54F2-9482CE9FF0A4}"/>
          </ac:spMkLst>
        </pc:spChg>
        <pc:spChg chg="mod ord">
          <ac:chgData name="Tuominen Sari" userId="78f893a4-447a-43c1-9e72-7a18a7631e97" providerId="ADAL" clId="{441333A1-3B40-4A17-BE97-C2E83AD65EF4}" dt="2023-05-23T09:35:37.328" v="4161" actId="26606"/>
          <ac:spMkLst>
            <pc:docMk/>
            <pc:sldMk cId="3942149896" sldId="268"/>
            <ac:spMk id="3" creationId="{3D163A74-0FAA-FB9A-CAA8-894F31419144}"/>
          </ac:spMkLst>
        </pc:spChg>
        <pc:picChg chg="add mod">
          <ac:chgData name="Tuominen Sari" userId="78f893a4-447a-43c1-9e72-7a18a7631e97" providerId="ADAL" clId="{441333A1-3B40-4A17-BE97-C2E83AD65EF4}" dt="2023-05-23T09:35:37.328" v="4161" actId="26606"/>
          <ac:picMkLst>
            <pc:docMk/>
            <pc:sldMk cId="3942149896" sldId="268"/>
            <ac:picMk id="5" creationId="{926A591A-4837-3367-234C-9A8E9AA84A92}"/>
          </ac:picMkLst>
        </pc:picChg>
      </pc:sldChg>
      <pc:sldChg chg="modSp new mod">
        <pc:chgData name="Tuominen Sari" userId="78f893a4-447a-43c1-9e72-7a18a7631e97" providerId="ADAL" clId="{441333A1-3B40-4A17-BE97-C2E83AD65EF4}" dt="2023-05-23T09:47:33.874" v="4608" actId="20577"/>
        <pc:sldMkLst>
          <pc:docMk/>
          <pc:sldMk cId="2504266935" sldId="269"/>
        </pc:sldMkLst>
        <pc:spChg chg="mod">
          <ac:chgData name="Tuominen Sari" userId="78f893a4-447a-43c1-9e72-7a18a7631e97" providerId="ADAL" clId="{441333A1-3B40-4A17-BE97-C2E83AD65EF4}" dt="2023-05-23T09:44:25.106" v="4218" actId="20577"/>
          <ac:spMkLst>
            <pc:docMk/>
            <pc:sldMk cId="2504266935" sldId="269"/>
            <ac:spMk id="2" creationId="{0B9ADEB8-A90A-E580-8915-EE6DD07077C0}"/>
          </ac:spMkLst>
        </pc:spChg>
        <pc:spChg chg="mod">
          <ac:chgData name="Tuominen Sari" userId="78f893a4-447a-43c1-9e72-7a18a7631e97" providerId="ADAL" clId="{441333A1-3B40-4A17-BE97-C2E83AD65EF4}" dt="2023-05-23T09:47:33.874" v="4608" actId="20577"/>
          <ac:spMkLst>
            <pc:docMk/>
            <pc:sldMk cId="2504266935" sldId="269"/>
            <ac:spMk id="3" creationId="{B43661FA-F785-B944-12CD-F034D84C2D0C}"/>
          </ac:spMkLst>
        </pc:spChg>
      </pc:sldChg>
      <pc:sldChg chg="addSp modSp new mod setBg">
        <pc:chgData name="Tuominen Sari" userId="78f893a4-447a-43c1-9e72-7a18a7631e97" providerId="ADAL" clId="{441333A1-3B40-4A17-BE97-C2E83AD65EF4}" dt="2023-05-23T10:02:47.919" v="5307" actId="12"/>
        <pc:sldMkLst>
          <pc:docMk/>
          <pc:sldMk cId="2369313667" sldId="270"/>
        </pc:sldMkLst>
        <pc:spChg chg="mod">
          <ac:chgData name="Tuominen Sari" userId="78f893a4-447a-43c1-9e72-7a18a7631e97" providerId="ADAL" clId="{441333A1-3B40-4A17-BE97-C2E83AD65EF4}" dt="2023-05-23T10:01:40.779" v="5296" actId="26606"/>
          <ac:spMkLst>
            <pc:docMk/>
            <pc:sldMk cId="2369313667" sldId="270"/>
            <ac:spMk id="2" creationId="{4353207D-AFC0-1194-29AC-670853C7A3CB}"/>
          </ac:spMkLst>
        </pc:spChg>
        <pc:spChg chg="mod">
          <ac:chgData name="Tuominen Sari" userId="78f893a4-447a-43c1-9e72-7a18a7631e97" providerId="ADAL" clId="{441333A1-3B40-4A17-BE97-C2E83AD65EF4}" dt="2023-05-23T10:02:47.919" v="5307" actId="12"/>
          <ac:spMkLst>
            <pc:docMk/>
            <pc:sldMk cId="2369313667" sldId="270"/>
            <ac:spMk id="3" creationId="{DCE98011-C020-B803-36A0-3CD4AE71E463}"/>
          </ac:spMkLst>
        </pc:spChg>
        <pc:spChg chg="add">
          <ac:chgData name="Tuominen Sari" userId="78f893a4-447a-43c1-9e72-7a18a7631e97" providerId="ADAL" clId="{441333A1-3B40-4A17-BE97-C2E83AD65EF4}" dt="2023-05-23T10:01:40.779" v="5296" actId="26606"/>
          <ac:spMkLst>
            <pc:docMk/>
            <pc:sldMk cId="2369313667" sldId="270"/>
            <ac:spMk id="1031" creationId="{04812C46-200A-4DEB-A05E-3ED6C68C2387}"/>
          </ac:spMkLst>
        </pc:spChg>
        <pc:spChg chg="add">
          <ac:chgData name="Tuominen Sari" userId="78f893a4-447a-43c1-9e72-7a18a7631e97" providerId="ADAL" clId="{441333A1-3B40-4A17-BE97-C2E83AD65EF4}" dt="2023-05-23T10:01:40.779" v="5296" actId="26606"/>
          <ac:spMkLst>
            <pc:docMk/>
            <pc:sldMk cId="2369313667" sldId="270"/>
            <ac:spMk id="1033" creationId="{D1EA859B-E555-4109-94F3-6700E046E008}"/>
          </ac:spMkLst>
        </pc:spChg>
        <pc:picChg chg="add mod ord">
          <ac:chgData name="Tuominen Sari" userId="78f893a4-447a-43c1-9e72-7a18a7631e97" providerId="ADAL" clId="{441333A1-3B40-4A17-BE97-C2E83AD65EF4}" dt="2023-05-23T10:01:40.779" v="5296" actId="26606"/>
          <ac:picMkLst>
            <pc:docMk/>
            <pc:sldMk cId="2369313667" sldId="270"/>
            <ac:picMk id="1026" creationId="{78CAEEB2-2E7B-DC07-AC4F-E484E469AD66}"/>
          </ac:picMkLst>
        </pc:picChg>
      </pc:sldChg>
      <pc:sldChg chg="addSp delSp modSp new mod setBg">
        <pc:chgData name="Tuominen Sari" userId="78f893a4-447a-43c1-9e72-7a18a7631e97" providerId="ADAL" clId="{441333A1-3B40-4A17-BE97-C2E83AD65EF4}" dt="2023-05-23T10:26:09.444" v="6334" actId="26606"/>
        <pc:sldMkLst>
          <pc:docMk/>
          <pc:sldMk cId="2206241879" sldId="271"/>
        </pc:sldMkLst>
        <pc:spChg chg="mod">
          <ac:chgData name="Tuominen Sari" userId="78f893a4-447a-43c1-9e72-7a18a7631e97" providerId="ADAL" clId="{441333A1-3B40-4A17-BE97-C2E83AD65EF4}" dt="2023-05-23T10:26:09.444" v="6334" actId="26606"/>
          <ac:spMkLst>
            <pc:docMk/>
            <pc:sldMk cId="2206241879" sldId="271"/>
            <ac:spMk id="2" creationId="{03359A39-E852-EB31-F0EE-578F087B644B}"/>
          </ac:spMkLst>
        </pc:spChg>
        <pc:spChg chg="mod ord">
          <ac:chgData name="Tuominen Sari" userId="78f893a4-447a-43c1-9e72-7a18a7631e97" providerId="ADAL" clId="{441333A1-3B40-4A17-BE97-C2E83AD65EF4}" dt="2023-05-23T10:26:09.444" v="6334" actId="26606"/>
          <ac:spMkLst>
            <pc:docMk/>
            <pc:sldMk cId="2206241879" sldId="271"/>
            <ac:spMk id="3" creationId="{B93089F3-1002-5839-04D8-107A8209037D}"/>
          </ac:spMkLst>
        </pc:spChg>
        <pc:spChg chg="add del">
          <ac:chgData name="Tuominen Sari" userId="78f893a4-447a-43c1-9e72-7a18a7631e97" providerId="ADAL" clId="{441333A1-3B40-4A17-BE97-C2E83AD65EF4}" dt="2023-05-23T10:26:00.823" v="6331" actId="26606"/>
          <ac:spMkLst>
            <pc:docMk/>
            <pc:sldMk cId="2206241879" sldId="271"/>
            <ac:spMk id="2055" creationId="{5D13CC36-B950-4F02-9BAF-9A7EB267398C}"/>
          </ac:spMkLst>
        </pc:spChg>
        <pc:spChg chg="add del">
          <ac:chgData name="Tuominen Sari" userId="78f893a4-447a-43c1-9e72-7a18a7631e97" providerId="ADAL" clId="{441333A1-3B40-4A17-BE97-C2E83AD65EF4}" dt="2023-05-23T10:26:00.823" v="6331" actId="26606"/>
          <ac:spMkLst>
            <pc:docMk/>
            <pc:sldMk cId="2206241879" sldId="271"/>
            <ac:spMk id="2057" creationId="{4F2E2428-58BA-458D-AA54-05502E63F32F}"/>
          </ac:spMkLst>
        </pc:spChg>
        <pc:spChg chg="add del">
          <ac:chgData name="Tuominen Sari" userId="78f893a4-447a-43c1-9e72-7a18a7631e97" providerId="ADAL" clId="{441333A1-3B40-4A17-BE97-C2E83AD65EF4}" dt="2023-05-23T10:26:09.437" v="6333" actId="26606"/>
          <ac:spMkLst>
            <pc:docMk/>
            <pc:sldMk cId="2206241879" sldId="271"/>
            <ac:spMk id="2059" creationId="{E51BA4DF-2BD4-4EC2-B1DB-B27C8AC71864}"/>
          </ac:spMkLst>
        </pc:spChg>
        <pc:spChg chg="add">
          <ac:chgData name="Tuominen Sari" userId="78f893a4-447a-43c1-9e72-7a18a7631e97" providerId="ADAL" clId="{441333A1-3B40-4A17-BE97-C2E83AD65EF4}" dt="2023-05-23T10:26:09.444" v="6334" actId="26606"/>
          <ac:spMkLst>
            <pc:docMk/>
            <pc:sldMk cId="2206241879" sldId="271"/>
            <ac:spMk id="2061" creationId="{5D13CC36-B950-4F02-9BAF-9A7EB267398C}"/>
          </ac:spMkLst>
        </pc:spChg>
        <pc:spChg chg="add">
          <ac:chgData name="Tuominen Sari" userId="78f893a4-447a-43c1-9e72-7a18a7631e97" providerId="ADAL" clId="{441333A1-3B40-4A17-BE97-C2E83AD65EF4}" dt="2023-05-23T10:26:09.444" v="6334" actId="26606"/>
          <ac:spMkLst>
            <pc:docMk/>
            <pc:sldMk cId="2206241879" sldId="271"/>
            <ac:spMk id="2062" creationId="{4F2E2428-58BA-458D-AA54-05502E63F32F}"/>
          </ac:spMkLst>
        </pc:spChg>
        <pc:picChg chg="add mod">
          <ac:chgData name="Tuominen Sari" userId="78f893a4-447a-43c1-9e72-7a18a7631e97" providerId="ADAL" clId="{441333A1-3B40-4A17-BE97-C2E83AD65EF4}" dt="2023-05-23T10:26:09.444" v="6334" actId="26606"/>
          <ac:picMkLst>
            <pc:docMk/>
            <pc:sldMk cId="2206241879" sldId="271"/>
            <ac:picMk id="2050" creationId="{745B65BA-048C-A628-EBF7-50E205B2A3B5}"/>
          </ac:picMkLst>
        </pc:picChg>
      </pc:sldChg>
      <pc:sldChg chg="addSp delSp modSp new mod setBg">
        <pc:chgData name="Tuominen Sari" userId="78f893a4-447a-43c1-9e72-7a18a7631e97" providerId="ADAL" clId="{441333A1-3B40-4A17-BE97-C2E83AD65EF4}" dt="2023-06-06T09:50:49.324" v="9277" actId="20577"/>
        <pc:sldMkLst>
          <pc:docMk/>
          <pc:sldMk cId="1312919727" sldId="272"/>
        </pc:sldMkLst>
        <pc:spChg chg="mod ord">
          <ac:chgData name="Tuominen Sari" userId="78f893a4-447a-43c1-9e72-7a18a7631e97" providerId="ADAL" clId="{441333A1-3B40-4A17-BE97-C2E83AD65EF4}" dt="2023-05-23T10:47:26.117" v="6874" actId="26606"/>
          <ac:spMkLst>
            <pc:docMk/>
            <pc:sldMk cId="1312919727" sldId="272"/>
            <ac:spMk id="2" creationId="{1CA928CE-AA23-C51B-7B10-624CA89EFB33}"/>
          </ac:spMkLst>
        </pc:spChg>
        <pc:spChg chg="del">
          <ac:chgData name="Tuominen Sari" userId="78f893a4-447a-43c1-9e72-7a18a7631e97" providerId="ADAL" clId="{441333A1-3B40-4A17-BE97-C2E83AD65EF4}" dt="2023-05-23T10:41:26.712" v="6361"/>
          <ac:spMkLst>
            <pc:docMk/>
            <pc:sldMk cId="1312919727" sldId="272"/>
            <ac:spMk id="3" creationId="{D552E1A4-46D0-4925-DDFF-7AD53C76F716}"/>
          </ac:spMkLst>
        </pc:spChg>
        <pc:spChg chg="add del">
          <ac:chgData name="Tuominen Sari" userId="78f893a4-447a-43c1-9e72-7a18a7631e97" providerId="ADAL" clId="{441333A1-3B40-4A17-BE97-C2E83AD65EF4}" dt="2023-05-23T10:41:52.891" v="6365" actId="26606"/>
          <ac:spMkLst>
            <pc:docMk/>
            <pc:sldMk cId="1312919727" sldId="272"/>
            <ac:spMk id="3078" creationId="{C87A8A18-47BB-DFD7-2F96-29F184BFA649}"/>
          </ac:spMkLst>
        </pc:spChg>
        <pc:spChg chg="add del">
          <ac:chgData name="Tuominen Sari" userId="78f893a4-447a-43c1-9e72-7a18a7631e97" providerId="ADAL" clId="{441333A1-3B40-4A17-BE97-C2E83AD65EF4}" dt="2023-05-23T10:41:52.891" v="6365" actId="26606"/>
          <ac:spMkLst>
            <pc:docMk/>
            <pc:sldMk cId="1312919727" sldId="272"/>
            <ac:spMk id="3081" creationId="{F13C74B1-5B17-4795-BED0-7140497B445A}"/>
          </ac:spMkLst>
        </pc:spChg>
        <pc:spChg chg="add del">
          <ac:chgData name="Tuominen Sari" userId="78f893a4-447a-43c1-9e72-7a18a7631e97" providerId="ADAL" clId="{441333A1-3B40-4A17-BE97-C2E83AD65EF4}" dt="2023-05-23T10:41:52.891" v="6365" actId="26606"/>
          <ac:spMkLst>
            <pc:docMk/>
            <pc:sldMk cId="1312919727" sldId="272"/>
            <ac:spMk id="3083" creationId="{D4974D33-8DC5-464E-8C6D-BE58F0669C17}"/>
          </ac:spMkLst>
        </pc:spChg>
        <pc:spChg chg="add del">
          <ac:chgData name="Tuominen Sari" userId="78f893a4-447a-43c1-9e72-7a18a7631e97" providerId="ADAL" clId="{441333A1-3B40-4A17-BE97-C2E83AD65EF4}" dt="2023-05-23T10:41:59.753" v="6367" actId="26606"/>
          <ac:spMkLst>
            <pc:docMk/>
            <pc:sldMk cId="1312919727" sldId="272"/>
            <ac:spMk id="3085" creationId="{04812C46-200A-4DEB-A05E-3ED6C68C2387}"/>
          </ac:spMkLst>
        </pc:spChg>
        <pc:spChg chg="add del">
          <ac:chgData name="Tuominen Sari" userId="78f893a4-447a-43c1-9e72-7a18a7631e97" providerId="ADAL" clId="{441333A1-3B40-4A17-BE97-C2E83AD65EF4}" dt="2023-05-23T10:41:59.753" v="6367" actId="26606"/>
          <ac:spMkLst>
            <pc:docMk/>
            <pc:sldMk cId="1312919727" sldId="272"/>
            <ac:spMk id="3086" creationId="{D1EA859B-E555-4109-94F3-6700E046E008}"/>
          </ac:spMkLst>
        </pc:spChg>
        <pc:spChg chg="add del">
          <ac:chgData name="Tuominen Sari" userId="78f893a4-447a-43c1-9e72-7a18a7631e97" providerId="ADAL" clId="{441333A1-3B40-4A17-BE97-C2E83AD65EF4}" dt="2023-05-23T10:41:59.753" v="6367" actId="26606"/>
          <ac:spMkLst>
            <pc:docMk/>
            <pc:sldMk cId="1312919727" sldId="272"/>
            <ac:spMk id="3087" creationId="{E4FA6A0A-85D9-1EB4-A756-584FD4847A06}"/>
          </ac:spMkLst>
        </pc:spChg>
        <pc:spChg chg="add del">
          <ac:chgData name="Tuominen Sari" userId="78f893a4-447a-43c1-9e72-7a18a7631e97" providerId="ADAL" clId="{441333A1-3B40-4A17-BE97-C2E83AD65EF4}" dt="2023-05-23T10:45:51.314" v="6851" actId="26606"/>
          <ac:spMkLst>
            <pc:docMk/>
            <pc:sldMk cId="1312919727" sldId="272"/>
            <ac:spMk id="3089" creationId="{F13C74B1-5B17-4795-BED0-7140497B445A}"/>
          </ac:spMkLst>
        </pc:spChg>
        <pc:spChg chg="add del">
          <ac:chgData name="Tuominen Sari" userId="78f893a4-447a-43c1-9e72-7a18a7631e97" providerId="ADAL" clId="{441333A1-3B40-4A17-BE97-C2E83AD65EF4}" dt="2023-05-23T10:45:51.314" v="6851" actId="26606"/>
          <ac:spMkLst>
            <pc:docMk/>
            <pc:sldMk cId="1312919727" sldId="272"/>
            <ac:spMk id="3090" creationId="{D4974D33-8DC5-464E-8C6D-BE58F0669C17}"/>
          </ac:spMkLst>
        </pc:spChg>
        <pc:spChg chg="add mod ord">
          <ac:chgData name="Tuominen Sari" userId="78f893a4-447a-43c1-9e72-7a18a7631e97" providerId="ADAL" clId="{441333A1-3B40-4A17-BE97-C2E83AD65EF4}" dt="2023-06-06T09:50:49.324" v="9277" actId="20577"/>
          <ac:spMkLst>
            <pc:docMk/>
            <pc:sldMk cId="1312919727" sldId="272"/>
            <ac:spMk id="3091" creationId="{C87A8A18-47BB-DFD7-2F96-29F184BFA649}"/>
          </ac:spMkLst>
        </pc:spChg>
        <pc:spChg chg="add del">
          <ac:chgData name="Tuominen Sari" userId="78f893a4-447a-43c1-9e72-7a18a7631e97" providerId="ADAL" clId="{441333A1-3B40-4A17-BE97-C2E83AD65EF4}" dt="2023-05-23T10:47:26.117" v="6874" actId="26606"/>
          <ac:spMkLst>
            <pc:docMk/>
            <pc:sldMk cId="1312919727" sldId="272"/>
            <ac:spMk id="3096" creationId="{23E547B5-89CF-4EC0-96DE-25771AED0799}"/>
          </ac:spMkLst>
        </pc:spChg>
        <pc:spChg chg="add del">
          <ac:chgData name="Tuominen Sari" userId="78f893a4-447a-43c1-9e72-7a18a7631e97" providerId="ADAL" clId="{441333A1-3B40-4A17-BE97-C2E83AD65EF4}" dt="2023-05-23T10:47:26.117" v="6874" actId="26606"/>
          <ac:spMkLst>
            <pc:docMk/>
            <pc:sldMk cId="1312919727" sldId="272"/>
            <ac:spMk id="3098" creationId="{3F0B8CEB-8279-4E5E-A0CE-1FC9F71736F2}"/>
          </ac:spMkLst>
        </pc:spChg>
        <pc:spChg chg="add">
          <ac:chgData name="Tuominen Sari" userId="78f893a4-447a-43c1-9e72-7a18a7631e97" providerId="ADAL" clId="{441333A1-3B40-4A17-BE97-C2E83AD65EF4}" dt="2023-05-23T10:47:26.117" v="6874" actId="26606"/>
          <ac:spMkLst>
            <pc:docMk/>
            <pc:sldMk cId="1312919727" sldId="272"/>
            <ac:spMk id="3100" creationId="{04812C46-200A-4DEB-A05E-3ED6C68C2387}"/>
          </ac:spMkLst>
        </pc:spChg>
        <pc:spChg chg="add">
          <ac:chgData name="Tuominen Sari" userId="78f893a4-447a-43c1-9e72-7a18a7631e97" providerId="ADAL" clId="{441333A1-3B40-4A17-BE97-C2E83AD65EF4}" dt="2023-05-23T10:47:26.117" v="6874" actId="26606"/>
          <ac:spMkLst>
            <pc:docMk/>
            <pc:sldMk cId="1312919727" sldId="272"/>
            <ac:spMk id="3101" creationId="{D1EA859B-E555-4109-94F3-6700E046E008}"/>
          </ac:spMkLst>
        </pc:spChg>
        <pc:spChg chg="add del">
          <ac:chgData name="Tuominen Sari" userId="78f893a4-447a-43c1-9e72-7a18a7631e97" providerId="ADAL" clId="{441333A1-3B40-4A17-BE97-C2E83AD65EF4}" dt="2023-05-23T10:47:21.916" v="6871" actId="26606"/>
          <ac:spMkLst>
            <pc:docMk/>
            <pc:sldMk cId="1312919727" sldId="272"/>
            <ac:spMk id="3103" creationId="{04812C46-200A-4DEB-A05E-3ED6C68C2387}"/>
          </ac:spMkLst>
        </pc:spChg>
        <pc:spChg chg="add del">
          <ac:chgData name="Tuominen Sari" userId="78f893a4-447a-43c1-9e72-7a18a7631e97" providerId="ADAL" clId="{441333A1-3B40-4A17-BE97-C2E83AD65EF4}" dt="2023-05-23T10:47:21.916" v="6871" actId="26606"/>
          <ac:spMkLst>
            <pc:docMk/>
            <pc:sldMk cId="1312919727" sldId="272"/>
            <ac:spMk id="3105" creationId="{D1EA859B-E555-4109-94F3-6700E046E008}"/>
          </ac:spMkLst>
        </pc:spChg>
        <pc:picChg chg="add mod">
          <ac:chgData name="Tuominen Sari" userId="78f893a4-447a-43c1-9e72-7a18a7631e97" providerId="ADAL" clId="{441333A1-3B40-4A17-BE97-C2E83AD65EF4}" dt="2023-05-23T10:47:26.117" v="6874" actId="26606"/>
          <ac:picMkLst>
            <pc:docMk/>
            <pc:sldMk cId="1312919727" sldId="272"/>
            <ac:picMk id="3074" creationId="{2E2F4D92-7806-381F-34F1-2380491F3AC9}"/>
          </ac:picMkLst>
        </pc:picChg>
      </pc:sldChg>
      <pc:sldChg chg="addSp delSp modSp new mod setBg">
        <pc:chgData name="Tuominen Sari" userId="78f893a4-447a-43c1-9e72-7a18a7631e97" providerId="ADAL" clId="{441333A1-3B40-4A17-BE97-C2E83AD65EF4}" dt="2023-05-29T06:36:17.521" v="7978" actId="26606"/>
        <pc:sldMkLst>
          <pc:docMk/>
          <pc:sldMk cId="814537809" sldId="273"/>
        </pc:sldMkLst>
        <pc:spChg chg="mod">
          <ac:chgData name="Tuominen Sari" userId="78f893a4-447a-43c1-9e72-7a18a7631e97" providerId="ADAL" clId="{441333A1-3B40-4A17-BE97-C2E83AD65EF4}" dt="2023-05-29T06:36:17.521" v="7978" actId="26606"/>
          <ac:spMkLst>
            <pc:docMk/>
            <pc:sldMk cId="814537809" sldId="273"/>
            <ac:spMk id="2" creationId="{DCB5A40E-29EC-162D-5A6F-47A6753D7C1D}"/>
          </ac:spMkLst>
        </pc:spChg>
        <pc:spChg chg="del">
          <ac:chgData name="Tuominen Sari" userId="78f893a4-447a-43c1-9e72-7a18a7631e97" providerId="ADAL" clId="{441333A1-3B40-4A17-BE97-C2E83AD65EF4}" dt="2023-05-23T11:33:59.212" v="6876"/>
          <ac:spMkLst>
            <pc:docMk/>
            <pc:sldMk cId="814537809" sldId="273"/>
            <ac:spMk id="3" creationId="{24AD2AAB-3789-9386-81E7-5BC34426A4A1}"/>
          </ac:spMkLst>
        </pc:spChg>
        <pc:spChg chg="add">
          <ac:chgData name="Tuominen Sari" userId="78f893a4-447a-43c1-9e72-7a18a7631e97" providerId="ADAL" clId="{441333A1-3B40-4A17-BE97-C2E83AD65EF4}" dt="2023-05-23T11:38:05.640" v="6934"/>
          <ac:spMkLst>
            <pc:docMk/>
            <pc:sldMk cId="814537809" sldId="273"/>
            <ac:spMk id="4" creationId="{28EDB624-500C-7709-0B68-C96530ADA9BE}"/>
          </ac:spMkLst>
        </pc:spChg>
        <pc:spChg chg="add del">
          <ac:chgData name="Tuominen Sari" userId="78f893a4-447a-43c1-9e72-7a18a7631e97" providerId="ADAL" clId="{441333A1-3B40-4A17-BE97-C2E83AD65EF4}" dt="2023-05-23T11:50:12.888" v="6947" actId="26606"/>
          <ac:spMkLst>
            <pc:docMk/>
            <pc:sldMk cId="814537809" sldId="273"/>
            <ac:spMk id="4108" creationId="{A3C56924-869C-2525-515B-4B5053314F46}"/>
          </ac:spMkLst>
        </pc:spChg>
        <pc:spChg chg="add del">
          <ac:chgData name="Tuominen Sari" userId="78f893a4-447a-43c1-9e72-7a18a7631e97" providerId="ADAL" clId="{441333A1-3B40-4A17-BE97-C2E83AD65EF4}" dt="2023-05-29T06:29:39.668" v="7611" actId="26606"/>
          <ac:spMkLst>
            <pc:docMk/>
            <pc:sldMk cId="814537809" sldId="273"/>
            <ac:spMk id="4109" creationId="{022BDE4A-8A20-4A69-9C5A-581C82036A4D}"/>
          </ac:spMkLst>
        </pc:spChg>
        <pc:spChg chg="add del">
          <ac:chgData name="Tuominen Sari" userId="78f893a4-447a-43c1-9e72-7a18a7631e97" providerId="ADAL" clId="{441333A1-3B40-4A17-BE97-C2E83AD65EF4}" dt="2023-05-23T11:50:12.888" v="6947" actId="26606"/>
          <ac:spMkLst>
            <pc:docMk/>
            <pc:sldMk cId="814537809" sldId="273"/>
            <ac:spMk id="4111" creationId="{D2B783EE-0239-4717-BBEA-8C9EAC61C824}"/>
          </ac:spMkLst>
        </pc:spChg>
        <pc:spChg chg="add del">
          <ac:chgData name="Tuominen Sari" userId="78f893a4-447a-43c1-9e72-7a18a7631e97" providerId="ADAL" clId="{441333A1-3B40-4A17-BE97-C2E83AD65EF4}" dt="2023-05-29T06:36:17.521" v="7978" actId="26606"/>
          <ac:spMkLst>
            <pc:docMk/>
            <pc:sldMk cId="814537809" sldId="273"/>
            <ac:spMk id="4112" creationId="{63C1A86C-B1A8-4AEC-B001-595C91716E77}"/>
          </ac:spMkLst>
        </pc:spChg>
        <pc:spChg chg="add del">
          <ac:chgData name="Tuominen Sari" userId="78f893a4-447a-43c1-9e72-7a18a7631e97" providerId="ADAL" clId="{441333A1-3B40-4A17-BE97-C2E83AD65EF4}" dt="2023-05-23T11:50:12.888" v="6947" actId="26606"/>
          <ac:spMkLst>
            <pc:docMk/>
            <pc:sldMk cId="814537809" sldId="273"/>
            <ac:spMk id="4113" creationId="{A7B99495-F43F-4D80-A44F-2CB4764EB90B}"/>
          </ac:spMkLst>
        </pc:spChg>
        <pc:spChg chg="add mod">
          <ac:chgData name="Tuominen Sari" userId="78f893a4-447a-43c1-9e72-7a18a7631e97" providerId="ADAL" clId="{441333A1-3B40-4A17-BE97-C2E83AD65EF4}" dt="2023-05-29T06:36:17.521" v="7978" actId="26606"/>
          <ac:spMkLst>
            <pc:docMk/>
            <pc:sldMk cId="814537809" sldId="273"/>
            <ac:spMk id="4114" creationId="{EBE7A9B2-FB9D-DAAC-4A7B-CF448486E070}"/>
          </ac:spMkLst>
        </pc:spChg>
        <pc:spChg chg="add del">
          <ac:chgData name="Tuominen Sari" userId="78f893a4-447a-43c1-9e72-7a18a7631e97" providerId="ADAL" clId="{441333A1-3B40-4A17-BE97-C2E83AD65EF4}" dt="2023-05-23T11:50:12.888" v="6947" actId="26606"/>
          <ac:spMkLst>
            <pc:docMk/>
            <pc:sldMk cId="814537809" sldId="273"/>
            <ac:spMk id="4115" creationId="{70BEB1E7-2F88-40BC-B73D-42E5B6F80BFC}"/>
          </ac:spMkLst>
        </pc:spChg>
        <pc:spChg chg="add del">
          <ac:chgData name="Tuominen Sari" userId="78f893a4-447a-43c1-9e72-7a18a7631e97" providerId="ADAL" clId="{441333A1-3B40-4A17-BE97-C2E83AD65EF4}" dt="2023-05-29T06:36:17.521" v="7978" actId="26606"/>
          <ac:spMkLst>
            <pc:docMk/>
            <pc:sldMk cId="814537809" sldId="273"/>
            <ac:spMk id="4116" creationId="{95B1FC96-0749-41C9-BAED-E089E77149FA}"/>
          </ac:spMkLst>
        </pc:spChg>
        <pc:spChg chg="add del">
          <ac:chgData name="Tuominen Sari" userId="78f893a4-447a-43c1-9e72-7a18a7631e97" providerId="ADAL" clId="{441333A1-3B40-4A17-BE97-C2E83AD65EF4}" dt="2023-05-23T11:50:16.306" v="6949" actId="26606"/>
          <ac:spMkLst>
            <pc:docMk/>
            <pc:sldMk cId="814537809" sldId="273"/>
            <ac:spMk id="4117" creationId="{99F1FFA9-D672-408C-9220-ADEEC6ABDD09}"/>
          </ac:spMkLst>
        </pc:spChg>
        <pc:spChg chg="add del">
          <ac:chgData name="Tuominen Sari" userId="78f893a4-447a-43c1-9e72-7a18a7631e97" providerId="ADAL" clId="{441333A1-3B40-4A17-BE97-C2E83AD65EF4}" dt="2023-05-23T11:50:16.306" v="6949" actId="26606"/>
          <ac:spMkLst>
            <pc:docMk/>
            <pc:sldMk cId="814537809" sldId="273"/>
            <ac:spMk id="4118" creationId="{8E385BE6-9730-B37F-09F0-17264F824CE5}"/>
          </ac:spMkLst>
        </pc:spChg>
        <pc:spChg chg="add del">
          <ac:chgData name="Tuominen Sari" userId="78f893a4-447a-43c1-9e72-7a18a7631e97" providerId="ADAL" clId="{441333A1-3B40-4A17-BE97-C2E83AD65EF4}" dt="2023-05-29T06:36:13.176" v="7975" actId="26606"/>
          <ac:spMkLst>
            <pc:docMk/>
            <pc:sldMk cId="814537809" sldId="273"/>
            <ac:spMk id="4121" creationId="{129F4FEF-3F4E-4042-8E6D-C24E201FB31A}"/>
          </ac:spMkLst>
        </pc:spChg>
        <pc:spChg chg="add del">
          <ac:chgData name="Tuominen Sari" userId="78f893a4-447a-43c1-9e72-7a18a7631e97" providerId="ADAL" clId="{441333A1-3B40-4A17-BE97-C2E83AD65EF4}" dt="2023-05-29T06:36:17.510" v="7977" actId="26606"/>
          <ac:spMkLst>
            <pc:docMk/>
            <pc:sldMk cId="814537809" sldId="273"/>
            <ac:spMk id="4123" creationId="{63C1A86C-B1A8-4AEC-B001-595C91716E77}"/>
          </ac:spMkLst>
        </pc:spChg>
        <pc:spChg chg="add del">
          <ac:chgData name="Tuominen Sari" userId="78f893a4-447a-43c1-9e72-7a18a7631e97" providerId="ADAL" clId="{441333A1-3B40-4A17-BE97-C2E83AD65EF4}" dt="2023-05-29T06:36:17.510" v="7977" actId="26606"/>
          <ac:spMkLst>
            <pc:docMk/>
            <pc:sldMk cId="814537809" sldId="273"/>
            <ac:spMk id="4124" creationId="{95B1FC96-0749-41C9-BAED-E089E77149FA}"/>
          </ac:spMkLst>
        </pc:spChg>
        <pc:spChg chg="add">
          <ac:chgData name="Tuominen Sari" userId="78f893a4-447a-43c1-9e72-7a18a7631e97" providerId="ADAL" clId="{441333A1-3B40-4A17-BE97-C2E83AD65EF4}" dt="2023-05-29T06:36:17.521" v="7978" actId="26606"/>
          <ac:spMkLst>
            <pc:docMk/>
            <pc:sldMk cId="814537809" sldId="273"/>
            <ac:spMk id="4126" creationId="{129F4FEF-3F4E-4042-8E6D-C24E201FB31A}"/>
          </ac:spMkLst>
        </pc:spChg>
        <pc:picChg chg="add mod">
          <ac:chgData name="Tuominen Sari" userId="78f893a4-447a-43c1-9e72-7a18a7631e97" providerId="ADAL" clId="{441333A1-3B40-4A17-BE97-C2E83AD65EF4}" dt="2023-05-29T06:36:17.521" v="7978" actId="26606"/>
          <ac:picMkLst>
            <pc:docMk/>
            <pc:sldMk cId="814537809" sldId="273"/>
            <ac:picMk id="4098" creationId="{B2C002CD-B425-2569-BCDC-52975F42EAD5}"/>
          </ac:picMkLst>
        </pc:picChg>
        <pc:picChg chg="add del mod">
          <ac:chgData name="Tuominen Sari" userId="78f893a4-447a-43c1-9e72-7a18a7631e97" providerId="ADAL" clId="{441333A1-3B40-4A17-BE97-C2E83AD65EF4}" dt="2023-05-23T11:46:52.136" v="6941" actId="478"/>
          <ac:picMkLst>
            <pc:docMk/>
            <pc:sldMk cId="814537809" sldId="273"/>
            <ac:picMk id="4102" creationId="{599E9B65-D245-2083-F9FC-DE633F85D0ED}"/>
          </ac:picMkLst>
        </pc:picChg>
        <pc:picChg chg="add mod ord">
          <ac:chgData name="Tuominen Sari" userId="78f893a4-447a-43c1-9e72-7a18a7631e97" providerId="ADAL" clId="{441333A1-3B40-4A17-BE97-C2E83AD65EF4}" dt="2023-05-29T06:36:17.521" v="7978" actId="26606"/>
          <ac:picMkLst>
            <pc:docMk/>
            <pc:sldMk cId="814537809" sldId="273"/>
            <ac:picMk id="4104" creationId="{6D91E715-A8D8-C00A-9EF1-62C0536CFEBE}"/>
          </ac:picMkLst>
        </pc:picChg>
      </pc:sldChg>
      <pc:sldChg chg="new del">
        <pc:chgData name="Tuominen Sari" userId="78f893a4-447a-43c1-9e72-7a18a7631e97" providerId="ADAL" clId="{441333A1-3B40-4A17-BE97-C2E83AD65EF4}" dt="2023-05-23T12:01:04.491" v="7099" actId="47"/>
        <pc:sldMkLst>
          <pc:docMk/>
          <pc:sldMk cId="1812550522" sldId="274"/>
        </pc:sldMkLst>
      </pc:sldChg>
      <pc:sldChg chg="addSp delSp modSp new mod ord setBg">
        <pc:chgData name="Tuominen Sari" userId="78f893a4-447a-43c1-9e72-7a18a7631e97" providerId="ADAL" clId="{441333A1-3B40-4A17-BE97-C2E83AD65EF4}" dt="2023-05-29T06:15:12.191" v="7605"/>
        <pc:sldMkLst>
          <pc:docMk/>
          <pc:sldMk cId="1844216657" sldId="274"/>
        </pc:sldMkLst>
        <pc:spChg chg="mod">
          <ac:chgData name="Tuominen Sari" userId="78f893a4-447a-43c1-9e72-7a18a7631e97" providerId="ADAL" clId="{441333A1-3B40-4A17-BE97-C2E83AD65EF4}" dt="2023-05-23T12:22:03.865" v="7566" actId="26606"/>
          <ac:spMkLst>
            <pc:docMk/>
            <pc:sldMk cId="1844216657" sldId="274"/>
            <ac:spMk id="2" creationId="{1D282637-621E-0C51-84E0-7D4B36895568}"/>
          </ac:spMkLst>
        </pc:spChg>
        <pc:spChg chg="mod">
          <ac:chgData name="Tuominen Sari" userId="78f893a4-447a-43c1-9e72-7a18a7631e97" providerId="ADAL" clId="{441333A1-3B40-4A17-BE97-C2E83AD65EF4}" dt="2023-05-29T06:14:35.731" v="7601" actId="20577"/>
          <ac:spMkLst>
            <pc:docMk/>
            <pc:sldMk cId="1844216657" sldId="274"/>
            <ac:spMk id="3" creationId="{A6B5FFD9-B4E6-6936-40D9-A8A1538ABAA6}"/>
          </ac:spMkLst>
        </pc:spChg>
        <pc:spChg chg="del mod">
          <ac:chgData name="Tuominen Sari" userId="78f893a4-447a-43c1-9e72-7a18a7631e97" providerId="ADAL" clId="{441333A1-3B40-4A17-BE97-C2E83AD65EF4}" dt="2023-05-23T12:10:50.025" v="7183" actId="22"/>
          <ac:spMkLst>
            <pc:docMk/>
            <pc:sldMk cId="1844216657" sldId="274"/>
            <ac:spMk id="4" creationId="{52F713AA-02D5-A686-3CC2-DBDAED10EDEE}"/>
          </ac:spMkLst>
        </pc:spChg>
        <pc:spChg chg="add del mod">
          <ac:chgData name="Tuominen Sari" userId="78f893a4-447a-43c1-9e72-7a18a7631e97" providerId="ADAL" clId="{441333A1-3B40-4A17-BE97-C2E83AD65EF4}" dt="2023-05-23T12:11:43.874" v="7185" actId="22"/>
          <ac:spMkLst>
            <pc:docMk/>
            <pc:sldMk cId="1844216657" sldId="274"/>
            <ac:spMk id="11" creationId="{35FBC5D7-83DE-58D4-FB71-6CB0613436BB}"/>
          </ac:spMkLst>
        </pc:spChg>
        <pc:spChg chg="add del">
          <ac:chgData name="Tuominen Sari" userId="78f893a4-447a-43c1-9e72-7a18a7631e97" providerId="ADAL" clId="{441333A1-3B40-4A17-BE97-C2E83AD65EF4}" dt="2023-05-23T12:22:03.852" v="7565" actId="26606"/>
          <ac:spMkLst>
            <pc:docMk/>
            <pc:sldMk cId="1844216657" sldId="274"/>
            <ac:spMk id="18" creationId="{F5897CCA-486C-491C-B4C1-5E5C95A82709}"/>
          </ac:spMkLst>
        </pc:spChg>
        <pc:spChg chg="add">
          <ac:chgData name="Tuominen Sari" userId="78f893a4-447a-43c1-9e72-7a18a7631e97" providerId="ADAL" clId="{441333A1-3B40-4A17-BE97-C2E83AD65EF4}" dt="2023-05-23T12:22:03.865" v="7566" actId="26606"/>
          <ac:spMkLst>
            <pc:docMk/>
            <pc:sldMk cId="1844216657" sldId="274"/>
            <ac:spMk id="20" creationId="{62756DA2-40EB-4C6F-B962-5822FFB54FB6}"/>
          </ac:spMkLst>
        </pc:spChg>
        <pc:spChg chg="add">
          <ac:chgData name="Tuominen Sari" userId="78f893a4-447a-43c1-9e72-7a18a7631e97" providerId="ADAL" clId="{441333A1-3B40-4A17-BE97-C2E83AD65EF4}" dt="2023-05-23T12:22:03.865" v="7566" actId="26606"/>
          <ac:spMkLst>
            <pc:docMk/>
            <pc:sldMk cId="1844216657" sldId="274"/>
            <ac:spMk id="21" creationId="{131BAD53-4E89-4F62-BBB7-26359763ED39}"/>
          </ac:spMkLst>
        </pc:spChg>
        <pc:picChg chg="add mod">
          <ac:chgData name="Tuominen Sari" userId="78f893a4-447a-43c1-9e72-7a18a7631e97" providerId="ADAL" clId="{441333A1-3B40-4A17-BE97-C2E83AD65EF4}" dt="2023-05-23T12:24:41.036" v="7579" actId="1076"/>
          <ac:picMkLst>
            <pc:docMk/>
            <pc:sldMk cId="1844216657" sldId="274"/>
            <ac:picMk id="5" creationId="{8EB55A42-52B2-7B11-5053-E233F993928E}"/>
          </ac:picMkLst>
        </pc:picChg>
        <pc:picChg chg="add del mod">
          <ac:chgData name="Tuominen Sari" userId="78f893a4-447a-43c1-9e72-7a18a7631e97" providerId="ADAL" clId="{441333A1-3B40-4A17-BE97-C2E83AD65EF4}" dt="2023-05-23T12:04:03.332" v="7163" actId="478"/>
          <ac:picMkLst>
            <pc:docMk/>
            <pc:sldMk cId="1844216657" sldId="274"/>
            <ac:picMk id="6" creationId="{109CB626-097A-AB5A-87C4-55D3B88F2C1D}"/>
          </ac:picMkLst>
        </pc:picChg>
        <pc:picChg chg="add mod">
          <ac:chgData name="Tuominen Sari" userId="78f893a4-447a-43c1-9e72-7a18a7631e97" providerId="ADAL" clId="{441333A1-3B40-4A17-BE97-C2E83AD65EF4}" dt="2023-05-23T12:24:28.599" v="7578" actId="1076"/>
          <ac:picMkLst>
            <pc:docMk/>
            <pc:sldMk cId="1844216657" sldId="274"/>
            <ac:picMk id="7" creationId="{8AC2768F-4B7E-C7C8-9512-B1C11F3EE117}"/>
          </ac:picMkLst>
        </pc:picChg>
        <pc:picChg chg="add del mod ord">
          <ac:chgData name="Tuominen Sari" userId="78f893a4-447a-43c1-9e72-7a18a7631e97" providerId="ADAL" clId="{441333A1-3B40-4A17-BE97-C2E83AD65EF4}" dt="2023-05-23T12:11:12.019" v="7184" actId="478"/>
          <ac:picMkLst>
            <pc:docMk/>
            <pc:sldMk cId="1844216657" sldId="274"/>
            <ac:picMk id="9" creationId="{53299C26-ADC6-9B37-6F44-22AD5822347E}"/>
          </ac:picMkLst>
        </pc:picChg>
        <pc:picChg chg="add mod ord">
          <ac:chgData name="Tuominen Sari" userId="78f893a4-447a-43c1-9e72-7a18a7631e97" providerId="ADAL" clId="{441333A1-3B40-4A17-BE97-C2E83AD65EF4}" dt="2023-05-29T06:14:16.763" v="7600" actId="1076"/>
          <ac:picMkLst>
            <pc:docMk/>
            <pc:sldMk cId="1844216657" sldId="274"/>
            <ac:picMk id="13" creationId="{3EE4D064-E2F2-4776-FC2E-AFA4F2E3BE85}"/>
          </ac:picMkLst>
        </pc:picChg>
      </pc:sldChg>
      <pc:sldChg chg="new del">
        <pc:chgData name="Tuominen Sari" userId="78f893a4-447a-43c1-9e72-7a18a7631e97" providerId="ADAL" clId="{441333A1-3B40-4A17-BE97-C2E83AD65EF4}" dt="2023-05-23T12:00:57.255" v="7097" actId="47"/>
        <pc:sldMkLst>
          <pc:docMk/>
          <pc:sldMk cId="2765836846" sldId="274"/>
        </pc:sldMkLst>
      </pc:sldChg>
      <pc:sldChg chg="addSp modSp new mod setBg">
        <pc:chgData name="Tuominen Sari" userId="78f893a4-447a-43c1-9e72-7a18a7631e97" providerId="ADAL" clId="{441333A1-3B40-4A17-BE97-C2E83AD65EF4}" dt="2023-05-29T12:22:08.324" v="9253" actId="26606"/>
        <pc:sldMkLst>
          <pc:docMk/>
          <pc:sldMk cId="609514031" sldId="275"/>
        </pc:sldMkLst>
        <pc:spChg chg="mod">
          <ac:chgData name="Tuominen Sari" userId="78f893a4-447a-43c1-9e72-7a18a7631e97" providerId="ADAL" clId="{441333A1-3B40-4A17-BE97-C2E83AD65EF4}" dt="2023-05-29T12:22:08.324" v="9253" actId="26606"/>
          <ac:spMkLst>
            <pc:docMk/>
            <pc:sldMk cId="609514031" sldId="275"/>
            <ac:spMk id="2" creationId="{80A04AE3-C41B-623A-AAC3-2A52E3D39B93}"/>
          </ac:spMkLst>
        </pc:spChg>
        <pc:spChg chg="mod">
          <ac:chgData name="Tuominen Sari" userId="78f893a4-447a-43c1-9e72-7a18a7631e97" providerId="ADAL" clId="{441333A1-3B40-4A17-BE97-C2E83AD65EF4}" dt="2023-05-29T12:22:08.324" v="9253" actId="26606"/>
          <ac:spMkLst>
            <pc:docMk/>
            <pc:sldMk cId="609514031" sldId="275"/>
            <ac:spMk id="3" creationId="{F01DCDC4-8B55-18B7-F4B8-44300FA57CF8}"/>
          </ac:spMkLst>
        </pc:spChg>
        <pc:spChg chg="add">
          <ac:chgData name="Tuominen Sari" userId="78f893a4-447a-43c1-9e72-7a18a7631e97" providerId="ADAL" clId="{441333A1-3B40-4A17-BE97-C2E83AD65EF4}" dt="2023-05-29T12:22:08.324" v="9253" actId="26606"/>
          <ac:spMkLst>
            <pc:docMk/>
            <pc:sldMk cId="609514031" sldId="275"/>
            <ac:spMk id="10" creationId="{E10650BA-D090-4A23-98E3-B48BBAEA9201}"/>
          </ac:spMkLst>
        </pc:spChg>
        <pc:grpChg chg="add">
          <ac:chgData name="Tuominen Sari" userId="78f893a4-447a-43c1-9e72-7a18a7631e97" providerId="ADAL" clId="{441333A1-3B40-4A17-BE97-C2E83AD65EF4}" dt="2023-05-29T12:22:08.324" v="9253" actId="26606"/>
          <ac:grpSpMkLst>
            <pc:docMk/>
            <pc:sldMk cId="609514031" sldId="275"/>
            <ac:grpSpMk id="12" creationId="{FFB939B9-73CE-4644-87BB-72AEBF001142}"/>
          </ac:grpSpMkLst>
        </pc:grpChg>
        <pc:picChg chg="add mod ord">
          <ac:chgData name="Tuominen Sari" userId="78f893a4-447a-43c1-9e72-7a18a7631e97" providerId="ADAL" clId="{441333A1-3B40-4A17-BE97-C2E83AD65EF4}" dt="2023-05-29T12:22:08.324" v="9253" actId="26606"/>
          <ac:picMkLst>
            <pc:docMk/>
            <pc:sldMk cId="609514031" sldId="275"/>
            <ac:picMk id="5" creationId="{65A0BCAF-D73B-7037-57E7-2DB261BD7FBB}"/>
          </ac:picMkLst>
        </pc:picChg>
      </pc:sldChg>
      <pc:sldChg chg="new del">
        <pc:chgData name="Tuominen Sari" userId="78f893a4-447a-43c1-9e72-7a18a7631e97" providerId="ADAL" clId="{441333A1-3B40-4A17-BE97-C2E83AD65EF4}" dt="2023-05-23T12:00:55.857" v="7096" actId="47"/>
        <pc:sldMkLst>
          <pc:docMk/>
          <pc:sldMk cId="4109302015" sldId="27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AB93BF-74A6-79A3-D2BB-16E13F034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3AB417E-261F-4856-2418-0CE89BFB7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6A41CD-DC73-859B-81EC-D46641EEA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6514-35A4-4D24-AC50-879F4F207FE3}" type="datetimeFigureOut">
              <a:rPr lang="fi-FI" smtClean="0"/>
              <a:t>1.9.2023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6536F55-751D-502C-0E4B-85663182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B547B21-74EC-52F6-2189-3BA8F1521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EF67-062C-4465-BCEA-5C7456506B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457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772803-0C0B-366F-E07F-D258BDDB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F3E8755-DE47-5B7C-1C71-E30BDAB0A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7BE245D-1230-F2A9-FFF0-98E519CA3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6514-35A4-4D24-AC50-879F4F207FE3}" type="datetimeFigureOut">
              <a:rPr lang="fi-FI" smtClean="0"/>
              <a:t>1.9.2023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96BBD9A-D1A5-AFA0-14C1-01900F783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0887D3-F1B8-CD5E-E852-2B14D10B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EF67-062C-4465-BCEA-5C7456506B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0497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3E2593D7-74C3-D31E-0A1B-D607C8867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E6BFFB0-968C-8A7F-9F03-F9CE8E912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D78EDDB-F43D-E542-12E6-D588A36E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6514-35A4-4D24-AC50-879F4F207FE3}" type="datetimeFigureOut">
              <a:rPr lang="fi-FI" smtClean="0"/>
              <a:t>1.9.2023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481C501-5F1A-A901-F9B3-5BA3F09A9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FB6EC6-685F-7588-900A-FF6E24AE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EF67-062C-4465-BCEA-5C7456506B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136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0A7A1E-8F08-DB64-C662-917289D4C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F8E676F-467F-BAB2-61C2-CD5CE7BCA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6AC2B68-2B12-FAB3-86FC-1346B6199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6514-35A4-4D24-AC50-879F4F207FE3}" type="datetimeFigureOut">
              <a:rPr lang="fi-FI" smtClean="0"/>
              <a:t>1.9.2023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90CA87D-5C6C-CBFD-F24A-D1D2010AC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597E9E0-18AD-0ED1-2466-8D18142DC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EF67-062C-4465-BCEA-5C7456506B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3144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1A3A6E-ED8B-66C8-2E56-E818C45CC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25CBD86-14C6-E78C-CFC8-087BB8572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A67B3A2-0489-4761-59FD-772071A25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6514-35A4-4D24-AC50-879F4F207FE3}" type="datetimeFigureOut">
              <a:rPr lang="fi-FI" smtClean="0"/>
              <a:t>1.9.2023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C595695-B25D-7607-708C-9C9056115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2464C10-03C7-0267-6252-E6E4A434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EF67-062C-4465-BCEA-5C7456506B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247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BD47D5-F71E-C224-11C6-59E365818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0CE7D0-32E0-F838-022F-DA82B963EA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7B11FB2-81CA-D264-9F91-9CEEED985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D6F3DA9-8274-4EC8-309F-CD54678C8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6514-35A4-4D24-AC50-879F4F207FE3}" type="datetimeFigureOut">
              <a:rPr lang="fi-FI" smtClean="0"/>
              <a:t>1.9.2023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2BA5126-4B6B-0CB6-E941-6C0A979FD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3904C92-DC76-6C49-A2D0-CF2128740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EF67-062C-4465-BCEA-5C7456506B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307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CC8903-35CA-0C22-016F-3BE92E161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C5C39DB-4B1A-B6CA-89C6-72108AE26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F386CDC-D5F8-1FF4-44C4-5EB021CF8A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EE0F150-82AB-9C3B-BAF1-E221299BA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9DD7FB0-9E1C-C520-2575-45416A4B0E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92A9DA8-3016-C66F-C033-6A992D1FE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6514-35A4-4D24-AC50-879F4F207FE3}" type="datetimeFigureOut">
              <a:rPr lang="fi-FI" smtClean="0"/>
              <a:t>1.9.2023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153A26C7-F395-FB6A-A09A-95BFD612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E87EC261-0DAB-35A8-6741-E519E28A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EF67-062C-4465-BCEA-5C7456506B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20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593328-3858-A76E-1B9A-6A110016D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4798058-A6A6-0DFF-FBE3-8AFEA5DF5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6514-35A4-4D24-AC50-879F4F207FE3}" type="datetimeFigureOut">
              <a:rPr lang="fi-FI" smtClean="0"/>
              <a:t>1.9.2023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68190F7-A8D5-FF23-F07C-78E35CA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45AD1A3-CF0C-6E29-2554-246056A4A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EF67-062C-4465-BCEA-5C7456506B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51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F827B89-835E-1F5D-8ACA-AAD8D159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6514-35A4-4D24-AC50-879F4F207FE3}" type="datetimeFigureOut">
              <a:rPr lang="fi-FI" smtClean="0"/>
              <a:t>1.9.2023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189C07A-6290-1424-7DA0-2B878A75F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4D7E117-7A4A-BEAE-D756-67156400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EF67-062C-4465-BCEA-5C7456506B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7998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68BE56-0267-9451-3920-335675AA7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42BEB9-6B0A-F99F-E1C5-40CBF49F2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B33A563-0C07-9649-4B4D-8D87002D4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EFB92AA-F0C9-7001-09D7-DC166C9FE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6514-35A4-4D24-AC50-879F4F207FE3}" type="datetimeFigureOut">
              <a:rPr lang="fi-FI" smtClean="0"/>
              <a:t>1.9.2023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6BA1BF7-6525-A8E0-4131-1AF56850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3B6CB2A-C507-BAE8-F8A3-D6906A5C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EF67-062C-4465-BCEA-5C7456506B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987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880DCA-CF5C-3157-7DE9-1E3B43890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D0FB4A19-D06D-15B5-3E71-CD722DF5F9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27C8DE1-3370-87D6-B1D2-E2F983627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2311B2C-0044-B68B-E0FA-D7232C247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6514-35A4-4D24-AC50-879F4F207FE3}" type="datetimeFigureOut">
              <a:rPr lang="fi-FI" smtClean="0"/>
              <a:t>1.9.2023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4430B72-2F93-A8F6-AB5A-A8B8F078B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25AA8D9-F008-3119-3C62-6D8FFBDC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EF67-062C-4465-BCEA-5C7456506B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0283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AFD0075-6666-543E-88E9-64BCDB50C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FA5B638-31C9-6FE1-20CB-860A35233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E08F448-6C9D-56A4-6938-BF9FE2EDC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56514-35A4-4D24-AC50-879F4F207FE3}" type="datetimeFigureOut">
              <a:rPr lang="fi-FI" smtClean="0"/>
              <a:t>1.9.2023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1D06357-89F8-B752-3C22-D7863F031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FC357A4-2AE6-943F-844E-4A2B03E293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1EF67-062C-4465-BCEA-5C7456506B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816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peda.net/kouvola/perusopetus/hankkeet/lukeva-kouvola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p2pUH4n2ve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peda.net/kouvola/perusopetus/hankkeet/lukeva-kouvola/joulukalenteri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csMtwMcThs" TargetMode="External"/><Relationship Id="rId2" Type="http://schemas.openxmlformats.org/officeDocument/2006/relationships/hyperlink" Target="https://kyyti.finna.fi/Content/lukuhaaste_lukudiplomi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d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1" name="Rectangle 106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45C1DB7-4B33-71B0-A78B-995B88B4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Lukeva</a:t>
            </a:r>
            <a:r>
              <a:rPr lang="en-US" sz="5400" dirty="0"/>
              <a:t> </a:t>
            </a:r>
            <a:r>
              <a:rPr lang="en-US" sz="5400" dirty="0" err="1"/>
              <a:t>Kouvola-hanke</a:t>
            </a:r>
            <a:endParaRPr lang="en-US" sz="5400" dirty="0"/>
          </a:p>
        </p:txBody>
      </p:sp>
      <p:sp>
        <p:nvSpPr>
          <p:cNvPr id="108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8" name="Content Placeholder 1034">
            <a:extLst>
              <a:ext uri="{FF2B5EF4-FFF2-40B4-BE49-F238E27FC236}">
                <a16:creationId xmlns:a16="http://schemas.microsoft.com/office/drawing/2014/main" id="{42BEE5AE-5F24-F023-A9C2-AE075AF9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1700" dirty="0" err="1" smtClean="0"/>
              <a:t>elokuu</a:t>
            </a:r>
            <a:r>
              <a:rPr lang="en-US" sz="1700" dirty="0" smtClean="0"/>
              <a:t> 2020 – </a:t>
            </a:r>
            <a:r>
              <a:rPr lang="en-US" sz="1700" dirty="0" err="1" smtClean="0"/>
              <a:t>heinä</a:t>
            </a:r>
            <a:r>
              <a:rPr lang="en-US" sz="1700" dirty="0" err="1" smtClean="0"/>
              <a:t>kuu</a:t>
            </a:r>
            <a:r>
              <a:rPr lang="en-US" sz="1700" dirty="0" smtClean="0"/>
              <a:t> 2023</a:t>
            </a:r>
            <a:endParaRPr lang="en-US" sz="1700" dirty="0"/>
          </a:p>
          <a:p>
            <a:r>
              <a:rPr lang="en-US" sz="1700" dirty="0"/>
              <a:t>Hanke </a:t>
            </a:r>
            <a:r>
              <a:rPr lang="en-US" sz="1700" dirty="0" err="1"/>
              <a:t>toteutettiin</a:t>
            </a:r>
            <a:r>
              <a:rPr lang="en-US" sz="1700" dirty="0"/>
              <a:t> </a:t>
            </a:r>
            <a:r>
              <a:rPr lang="en-US" sz="1700" dirty="0" err="1"/>
              <a:t>esi</a:t>
            </a:r>
            <a:r>
              <a:rPr lang="en-US" sz="1700" dirty="0"/>
              <a:t>- ja </a:t>
            </a:r>
            <a:r>
              <a:rPr lang="en-US" sz="1700" dirty="0" err="1"/>
              <a:t>alkuopetuksessa</a:t>
            </a:r>
            <a:r>
              <a:rPr lang="en-US" sz="1700" dirty="0"/>
              <a:t> </a:t>
            </a:r>
            <a:r>
              <a:rPr lang="en-US" sz="1700" dirty="0" err="1"/>
              <a:t>sekä</a:t>
            </a:r>
            <a:r>
              <a:rPr lang="en-US" sz="1700" dirty="0"/>
              <a:t> </a:t>
            </a:r>
            <a:r>
              <a:rPr lang="en-US" sz="1700" dirty="0" err="1"/>
              <a:t>varhaiskasvatuksessa</a:t>
            </a:r>
            <a:r>
              <a:rPr lang="en-US" sz="1700" dirty="0"/>
              <a:t>. </a:t>
            </a:r>
          </a:p>
          <a:p>
            <a:r>
              <a:rPr lang="en-US" sz="1700" dirty="0" err="1"/>
              <a:t>Lukukoordinaattorit</a:t>
            </a:r>
            <a:r>
              <a:rPr lang="en-US" sz="1700" dirty="0"/>
              <a:t> Maija Niinimäki ja Sari Tuominen </a:t>
            </a:r>
            <a:r>
              <a:rPr lang="en-US" sz="1700" dirty="0" err="1"/>
              <a:t>työskentelivät</a:t>
            </a:r>
            <a:r>
              <a:rPr lang="en-US" sz="1700" dirty="0"/>
              <a:t> </a:t>
            </a:r>
            <a:r>
              <a:rPr lang="en-US" sz="1700" dirty="0" err="1"/>
              <a:t>hankkeessa</a:t>
            </a:r>
            <a:r>
              <a:rPr lang="en-US" sz="1700" dirty="0"/>
              <a:t> 2pv/</a:t>
            </a:r>
            <a:r>
              <a:rPr lang="en-US" sz="1700" dirty="0" err="1"/>
              <a:t>vko</a:t>
            </a: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 smtClean="0">
                <a:hlinkClick r:id="rId2"/>
              </a:rPr>
              <a:t>https</a:t>
            </a:r>
            <a:r>
              <a:rPr lang="en-US" sz="1700" dirty="0">
                <a:hlinkClick r:id="rId2"/>
              </a:rPr>
              <a:t>://peda.net/kouvola/perusopetus/hankkeet/lukeva-kouvola</a:t>
            </a:r>
            <a:r>
              <a:rPr lang="en-US" sz="1700" dirty="0"/>
              <a:t> </a:t>
            </a:r>
          </a:p>
          <a:p>
            <a:endParaRPr lang="en-US" sz="1700" dirty="0"/>
          </a:p>
        </p:txBody>
      </p:sp>
      <p:pic>
        <p:nvPicPr>
          <p:cNvPr id="1026" name="Picture 2" descr="image/jpeg">
            <a:extLst>
              <a:ext uri="{FF2B5EF4-FFF2-40B4-BE49-F238E27FC236}">
                <a16:creationId xmlns:a16="http://schemas.microsoft.com/office/drawing/2014/main" id="{F0E3503C-11F9-B072-151C-56D4E4F7C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r="1" b="20755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71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/jpeg">
            <a:extLst>
              <a:ext uri="{FF2B5EF4-FFF2-40B4-BE49-F238E27FC236}">
                <a16:creationId xmlns:a16="http://schemas.microsoft.com/office/drawing/2014/main" id="{78CAEEB2-2E7B-DC07-AC4F-E484E469A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7" b="2798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53207D-AFC0-1194-29AC-670853C7A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/>
              <a:t>Kirjalaatikot ryhmien käyttöön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E98011-C020-B803-36A0-3CD4AE71E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fi-FI" sz="1800" dirty="0" smtClean="0"/>
              <a:t>Hiljaiset kirjat</a:t>
            </a:r>
          </a:p>
          <a:p>
            <a:r>
              <a:rPr lang="fi-FI" sz="1800" dirty="0" smtClean="0"/>
              <a:t>1 -3 –vuotiaiden sanavaraston ja kielen kehityksen tukemiseen sopivat kirjat</a:t>
            </a:r>
          </a:p>
          <a:p>
            <a:r>
              <a:rPr lang="fi-FI" sz="1800" dirty="0" smtClean="0"/>
              <a:t>S2 lasten tukemiseen: kirjoja eri kielillä, kirjapareja, etsintäkirjoja, kuvasanakirjoja</a:t>
            </a:r>
            <a:endParaRPr lang="fi-FI" sz="1800" dirty="0"/>
          </a:p>
          <a:p>
            <a:pPr marL="0" indent="0">
              <a:buNone/>
            </a:pPr>
            <a:r>
              <a:rPr lang="fi-FI" sz="1800" dirty="0" smtClean="0"/>
              <a:t>   </a:t>
            </a:r>
            <a:endParaRPr lang="fi-FI" sz="1800" dirty="0"/>
          </a:p>
          <a:p>
            <a:pPr marL="0" indent="0">
              <a:buNone/>
            </a:pPr>
            <a:r>
              <a:rPr lang="fi-FI" sz="1400" dirty="0"/>
              <a:t>    </a:t>
            </a:r>
          </a:p>
          <a:p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236931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473E18-DB37-8582-C0AC-71FAC71AC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Piirustuskilpailu lukukavereista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15D7EE-F024-6532-45A4-1A3511664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49" y="1455576"/>
            <a:ext cx="10607351" cy="4721387"/>
          </a:xfrm>
        </p:spPr>
        <p:txBody>
          <a:bodyPr/>
          <a:lstStyle/>
          <a:p>
            <a:r>
              <a:rPr lang="fi-FI" dirty="0"/>
              <a:t>Hanke haastoi esi- ja alkuopetusikäiset lapset suunnittelemaan ja toteuttamaan lukukavereita. </a:t>
            </a:r>
            <a:r>
              <a:rPr lang="pt-BR" sz="1200" dirty="0" smtClean="0">
                <a:hlinkClick r:id="rId2"/>
              </a:rPr>
              <a:t>96CCD4E7 </a:t>
            </a:r>
            <a:r>
              <a:rPr lang="pt-BR" sz="1200" dirty="0">
                <a:hlinkClick r:id="rId2"/>
              </a:rPr>
              <a:t>2F8D 41AA 9E2C C0AF8F100E9B - YouTube</a:t>
            </a:r>
            <a:endParaRPr lang="fi-FI" sz="1200" dirty="0" smtClean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 descr="Kuva, joka sisältää kohteen teksti, kuvakaappaus, Fontti&#10;&#10;Kuvaus luotu automaattisesti">
            <a:extLst>
              <a:ext uri="{FF2B5EF4-FFF2-40B4-BE49-F238E27FC236}">
                <a16:creationId xmlns:a16="http://schemas.microsoft.com/office/drawing/2014/main" id="{92659CB9-7AF3-A8B2-32BC-BB8ADEA98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03" y="2458259"/>
            <a:ext cx="5865625" cy="4253576"/>
          </a:xfrm>
          <a:prstGeom prst="rect">
            <a:avLst/>
          </a:prstGeom>
        </p:spPr>
      </p:pic>
      <p:pic>
        <p:nvPicPr>
          <p:cNvPr id="6" name="Sisällön paikkamerkki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EF73FA60-9A9B-F187-70E4-C71F63FDF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3" r="3" b="3"/>
          <a:stretch/>
        </p:blipFill>
        <p:spPr>
          <a:xfrm>
            <a:off x="7737101" y="2458259"/>
            <a:ext cx="3708450" cy="385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4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742765" y="248304"/>
            <a:ext cx="9144000" cy="2387600"/>
          </a:xfrm>
        </p:spPr>
        <p:txBody>
          <a:bodyPr>
            <a:normAutofit/>
          </a:bodyPr>
          <a:lstStyle/>
          <a:p>
            <a:r>
              <a:rPr lang="fi-FI" dirty="0" smtClean="0"/>
              <a:t>Joulukalenteri</a:t>
            </a:r>
            <a:br>
              <a:rPr lang="fi-FI" dirty="0" smtClean="0"/>
            </a:br>
            <a:r>
              <a:rPr lang="fi-FI" sz="2000" dirty="0" err="1">
                <a:hlinkClick r:id="rId2"/>
              </a:rPr>
              <a:t>Joulukalenteri</a:t>
            </a:r>
            <a:r>
              <a:rPr lang="fi-FI" sz="2000" dirty="0">
                <a:hlinkClick r:id="rId2"/>
              </a:rPr>
              <a:t> (peda.net)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670562" y="7821749"/>
            <a:ext cx="6855387" cy="1016076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2050" name="Picture 2" descr="Pöydällä pino paketoituja kirjo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47" y="912094"/>
            <a:ext cx="4284617" cy="571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öydällä pino jouluaiheisia kirjoj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163" y="2385856"/>
            <a:ext cx="3179296" cy="423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20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6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1475361-0B9B-3ED3-CBCE-A07B8497B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Lukuhaaste = lukudiplomi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isällön paikkamerkki 3">
            <a:extLst>
              <a:ext uri="{FF2B5EF4-FFF2-40B4-BE49-F238E27FC236}">
                <a16:creationId xmlns:a16="http://schemas.microsoft.com/office/drawing/2014/main" id="{30ADD13F-D143-D2D7-0800-6D4E5AE6D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 smtClean="0"/>
              <a:t>Esi</a:t>
            </a:r>
            <a:r>
              <a:rPr lang="en-US" sz="2400" dirty="0" smtClean="0"/>
              <a:t>- ja </a:t>
            </a:r>
            <a:r>
              <a:rPr lang="en-US" sz="2400" dirty="0" err="1" smtClean="0"/>
              <a:t>alkuopetukseen</a:t>
            </a:r>
            <a:endParaRPr lang="en-US" sz="2400" dirty="0" smtClean="0"/>
          </a:p>
          <a:p>
            <a:r>
              <a:rPr lang="en-US" sz="2400" dirty="0" err="1" smtClean="0"/>
              <a:t>Minä</a:t>
            </a:r>
            <a:r>
              <a:rPr lang="en-US" sz="2400" dirty="0" smtClean="0"/>
              <a:t> </a:t>
            </a:r>
            <a:r>
              <a:rPr lang="en-US" sz="2400" dirty="0" err="1" smtClean="0"/>
              <a:t>luen</a:t>
            </a:r>
            <a:r>
              <a:rPr lang="en-US" sz="2400" dirty="0" smtClean="0"/>
              <a:t> </a:t>
            </a:r>
            <a:r>
              <a:rPr lang="en-US" sz="2400" dirty="0" err="1" smtClean="0"/>
              <a:t>itse</a:t>
            </a:r>
            <a:r>
              <a:rPr lang="en-US" sz="2400" dirty="0" smtClean="0"/>
              <a:t>, </a:t>
            </a:r>
            <a:r>
              <a:rPr lang="en-US" sz="2400" dirty="0" err="1" smtClean="0"/>
              <a:t>luetaan</a:t>
            </a:r>
            <a:r>
              <a:rPr lang="en-US" sz="2400" dirty="0" smtClean="0"/>
              <a:t> </a:t>
            </a:r>
            <a:r>
              <a:rPr lang="en-US" sz="2400" dirty="0" err="1" smtClean="0"/>
              <a:t>ryhmässä</a:t>
            </a:r>
            <a:r>
              <a:rPr lang="en-US" sz="2400" dirty="0" smtClean="0"/>
              <a:t>, </a:t>
            </a:r>
            <a:r>
              <a:rPr lang="en-US" sz="2400" dirty="0" err="1" smtClean="0"/>
              <a:t>luetaan</a:t>
            </a:r>
            <a:r>
              <a:rPr lang="en-US" sz="2400" dirty="0" smtClean="0"/>
              <a:t> </a:t>
            </a:r>
            <a:r>
              <a:rPr lang="en-US" sz="2400" dirty="0" err="1" smtClean="0"/>
              <a:t>kotona</a:t>
            </a:r>
            <a:endParaRPr lang="en-US" sz="2400" dirty="0" smtClean="0"/>
          </a:p>
          <a:p>
            <a:r>
              <a:rPr lang="fi-FI" sz="2400" dirty="0">
                <a:hlinkClick r:id="rId2"/>
              </a:rPr>
              <a:t>Lukuhaaste-lukudiplomi | </a:t>
            </a:r>
            <a:r>
              <a:rPr lang="fi-FI" sz="2400" dirty="0" smtClean="0">
                <a:hlinkClick r:id="rId2"/>
              </a:rPr>
              <a:t>Kyyti-</a:t>
            </a:r>
            <a:r>
              <a:rPr lang="fi-FI" sz="2400" dirty="0" err="1" smtClean="0">
                <a:hlinkClick r:id="rId2"/>
              </a:rPr>
              <a:t>Finna</a:t>
            </a:r>
            <a:endParaRPr lang="fi-FI" sz="2400" dirty="0" smtClean="0"/>
          </a:p>
          <a:p>
            <a:r>
              <a:rPr lang="fi-FI" sz="2400" dirty="0">
                <a:hlinkClick r:id="rId3"/>
              </a:rPr>
              <a:t>IMG 0701 - YouTube</a:t>
            </a:r>
            <a:endParaRPr lang="en-US" sz="2400" dirty="0"/>
          </a:p>
        </p:txBody>
      </p:sp>
      <p:pic>
        <p:nvPicPr>
          <p:cNvPr id="6" name="Sisällön paikkamerkki 5" descr="Kuva, joka sisältää kohteen clipart-kuva&#10;&#10;Kuvaus luotu automaattisesti">
            <a:extLst>
              <a:ext uri="{FF2B5EF4-FFF2-40B4-BE49-F238E27FC236}">
                <a16:creationId xmlns:a16="http://schemas.microsoft.com/office/drawing/2014/main" id="{FD5BCC24-5FD3-F6D5-4BFD-542DED9D95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" r="4889"/>
          <a:stretch/>
        </p:blipFill>
        <p:spPr>
          <a:xfrm>
            <a:off x="7081384" y="640080"/>
            <a:ext cx="3953976" cy="593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0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9DE6C51-5631-CADF-88A0-770DFBDF5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3622"/>
            <a:ext cx="4282380" cy="13229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Sanataidepajoja</a:t>
            </a:r>
            <a:r>
              <a:rPr lang="en-US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ryhmille</a:t>
            </a:r>
            <a:endParaRPr lang="en-US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Sisällön paikkamerkki 7" descr="Kuva, joka sisältää kohteen teksti, vuodevaatteet, tekstiili&#10;&#10;Kuvaus luotu automaattisesti">
            <a:extLst>
              <a:ext uri="{FF2B5EF4-FFF2-40B4-BE49-F238E27FC236}">
                <a16:creationId xmlns:a16="http://schemas.microsoft.com/office/drawing/2014/main" id="{CB53A32C-4F76-130B-FA13-C1A355F321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7" r="-3" b="20134"/>
          <a:stretch/>
        </p:blipFill>
        <p:spPr>
          <a:xfrm>
            <a:off x="5419420" y="3429000"/>
            <a:ext cx="6772580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</p:spPr>
      </p:pic>
      <p:pic>
        <p:nvPicPr>
          <p:cNvPr id="1026" name="Picture 2" descr="Pöydällä pino englannin kielisiä kirjoj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480" y="2713068"/>
            <a:ext cx="2981489" cy="397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uva 8" descr="Kuva, joka sisältää kohteen käsiala, taito, asuste, Lapsitaide&#10;&#10;Kuvaus luotu automaattisesti">
            <a:extLst>
              <a:ext uri="{FF2B5EF4-FFF2-40B4-BE49-F238E27FC236}">
                <a16:creationId xmlns:a16="http://schemas.microsoft.com/office/drawing/2014/main" id="{D8728B61-DEFA-0A72-781E-4EEC745C42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489" y="381849"/>
            <a:ext cx="3553738" cy="266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6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10650BA-D090-4A23-98E3-B48BBAEA92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vuodevaatteet&#10;&#10;Kuvaus luotu automaattisesti">
            <a:extLst>
              <a:ext uri="{FF2B5EF4-FFF2-40B4-BE49-F238E27FC236}">
                <a16:creationId xmlns:a16="http://schemas.microsoft.com/office/drawing/2014/main" id="{6172865E-013A-0B30-A2A3-8FA3AE48D8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3" r="36276" b="1"/>
          <a:stretch/>
        </p:blipFill>
        <p:spPr>
          <a:xfrm rot="5400000">
            <a:off x="-511718" y="505916"/>
            <a:ext cx="6850548" cy="584616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FB939B9-73CE-4644-87BB-72AEBF0011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9527" y="-6558"/>
            <a:ext cx="6254832" cy="6874766"/>
            <a:chOff x="-9149" y="3725"/>
            <a:chExt cx="6254832" cy="688720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5F2A0CF-7879-4629-AC2B-4069D77A3C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8645"/>
              <a:ext cx="5933139" cy="6387893"/>
            </a:xfrm>
            <a:custGeom>
              <a:avLst/>
              <a:gdLst>
                <a:gd name="connsiteX0" fmla="*/ 5852909 w 5933139"/>
                <a:gd name="connsiteY0" fmla="*/ 2469528 h 6335678"/>
                <a:gd name="connsiteX1" fmla="*/ 5830799 w 5933139"/>
                <a:gd name="connsiteY1" fmla="*/ 2394015 h 6335678"/>
                <a:gd name="connsiteX2" fmla="*/ 5805878 w 5933139"/>
                <a:gd name="connsiteY2" fmla="*/ 2319439 h 6335678"/>
                <a:gd name="connsiteX3" fmla="*/ 5778708 w 5933139"/>
                <a:gd name="connsiteY3" fmla="*/ 2245800 h 6335678"/>
                <a:gd name="connsiteX4" fmla="*/ 5652978 w 5933139"/>
                <a:gd name="connsiteY4" fmla="*/ 1959675 h 6335678"/>
                <a:gd name="connsiteX5" fmla="*/ 5327691 w 5933139"/>
                <a:gd name="connsiteY5" fmla="*/ 1432958 h 6335678"/>
                <a:gd name="connsiteX6" fmla="*/ 4921458 w 5933139"/>
                <a:gd name="connsiteY6" fmla="*/ 973322 h 6335678"/>
                <a:gd name="connsiteX7" fmla="*/ 4450018 w 5933139"/>
                <a:gd name="connsiteY7" fmla="*/ 586764 h 6335678"/>
                <a:gd name="connsiteX8" fmla="*/ 4193311 w 5933139"/>
                <a:gd name="connsiteY8" fmla="*/ 423558 h 6335678"/>
                <a:gd name="connsiteX9" fmla="*/ 3924237 w 5933139"/>
                <a:gd name="connsiteY9" fmla="*/ 281901 h 6335678"/>
                <a:gd name="connsiteX10" fmla="*/ 3352175 w 5933139"/>
                <a:gd name="connsiteY10" fmla="*/ 75786 h 6335678"/>
                <a:gd name="connsiteX11" fmla="*/ 3051997 w 5933139"/>
                <a:gd name="connsiteY11" fmla="*/ 19011 h 6335678"/>
                <a:gd name="connsiteX12" fmla="*/ 2745823 w 5933139"/>
                <a:gd name="connsiteY12" fmla="*/ 86 h 6335678"/>
                <a:gd name="connsiteX13" fmla="*/ 2141720 w 5933139"/>
                <a:gd name="connsiteY13" fmla="*/ 55550 h 6335678"/>
                <a:gd name="connsiteX14" fmla="*/ 1551295 w 5933139"/>
                <a:gd name="connsiteY14" fmla="*/ 216319 h 6335678"/>
                <a:gd name="connsiteX15" fmla="*/ 1001718 w 5933139"/>
                <a:gd name="connsiteY15" fmla="*/ 498134 h 6335678"/>
                <a:gd name="connsiteX16" fmla="*/ 754755 w 5933139"/>
                <a:gd name="connsiteY16" fmla="*/ 685886 h 6335678"/>
                <a:gd name="connsiteX17" fmla="*/ 533462 w 5933139"/>
                <a:gd name="connsiteY17" fmla="*/ 903056 h 6335678"/>
                <a:gd name="connsiteX18" fmla="*/ 0 w 5933139"/>
                <a:gd name="connsiteY18" fmla="*/ 1646568 h 6335678"/>
                <a:gd name="connsiteX19" fmla="*/ 0 w 5933139"/>
                <a:gd name="connsiteY19" fmla="*/ 4709059 h 6335678"/>
                <a:gd name="connsiteX20" fmla="*/ 120671 w 5933139"/>
                <a:gd name="connsiteY20" fmla="*/ 4907491 h 6335678"/>
                <a:gd name="connsiteX21" fmla="*/ 507979 w 5933139"/>
                <a:gd name="connsiteY21" fmla="*/ 5384178 h 6335678"/>
                <a:gd name="connsiteX22" fmla="*/ 972112 w 5933139"/>
                <a:gd name="connsiteY22" fmla="*/ 5778607 h 6335678"/>
                <a:gd name="connsiteX23" fmla="*/ 1229943 w 5933139"/>
                <a:gd name="connsiteY23" fmla="*/ 5939939 h 6335678"/>
                <a:gd name="connsiteX24" fmla="*/ 1502389 w 5933139"/>
                <a:gd name="connsiteY24" fmla="*/ 6073913 h 6335678"/>
                <a:gd name="connsiteX25" fmla="*/ 2673870 w 5933139"/>
                <a:gd name="connsiteY25" fmla="*/ 6333993 h 6335678"/>
                <a:gd name="connsiteX26" fmla="*/ 2749196 w 5933139"/>
                <a:gd name="connsiteY26" fmla="*/ 6335679 h 6335678"/>
                <a:gd name="connsiteX27" fmla="*/ 2787983 w 5933139"/>
                <a:gd name="connsiteY27" fmla="*/ 6335492 h 6335678"/>
                <a:gd name="connsiteX28" fmla="*/ 2826770 w 5933139"/>
                <a:gd name="connsiteY28" fmla="*/ 6334368 h 6335678"/>
                <a:gd name="connsiteX29" fmla="*/ 2981918 w 5933139"/>
                <a:gd name="connsiteY29" fmla="*/ 6319939 h 6335678"/>
                <a:gd name="connsiteX30" fmla="*/ 3285282 w 5933139"/>
                <a:gd name="connsiteY30" fmla="*/ 6241803 h 6335678"/>
                <a:gd name="connsiteX31" fmla="*/ 3566347 w 5933139"/>
                <a:gd name="connsiteY31" fmla="*/ 6104831 h 6335678"/>
                <a:gd name="connsiteX32" fmla="*/ 3818369 w 5933139"/>
                <a:gd name="connsiteY32" fmla="*/ 5926823 h 6335678"/>
                <a:gd name="connsiteX33" fmla="*/ 4044908 w 5933139"/>
                <a:gd name="connsiteY33" fmla="*/ 5726329 h 6335678"/>
                <a:gd name="connsiteX34" fmla="*/ 4151151 w 5933139"/>
                <a:gd name="connsiteY34" fmla="*/ 5622147 h 6335678"/>
                <a:gd name="connsiteX35" fmla="*/ 4253834 w 5933139"/>
                <a:gd name="connsiteY35" fmla="*/ 5516841 h 6335678"/>
                <a:gd name="connsiteX36" fmla="*/ 4452453 w 5933139"/>
                <a:gd name="connsiteY36" fmla="*/ 5306979 h 6335678"/>
                <a:gd name="connsiteX37" fmla="*/ 4548578 w 5933139"/>
                <a:gd name="connsiteY37" fmla="*/ 5202797 h 6335678"/>
                <a:gd name="connsiteX38" fmla="*/ 4596546 w 5933139"/>
                <a:gd name="connsiteY38" fmla="*/ 5151456 h 6335678"/>
                <a:gd name="connsiteX39" fmla="*/ 4643016 w 5933139"/>
                <a:gd name="connsiteY39" fmla="*/ 5103300 h 6335678"/>
                <a:gd name="connsiteX40" fmla="*/ 4739515 w 5933139"/>
                <a:gd name="connsiteY40" fmla="*/ 5013172 h 6335678"/>
                <a:gd name="connsiteX41" fmla="*/ 4842198 w 5933139"/>
                <a:gd name="connsiteY41" fmla="*/ 4930164 h 6335678"/>
                <a:gd name="connsiteX42" fmla="*/ 5071360 w 5933139"/>
                <a:gd name="connsiteY42" fmla="*/ 4780449 h 6335678"/>
                <a:gd name="connsiteX43" fmla="*/ 5332001 w 5933139"/>
                <a:gd name="connsiteY43" fmla="*/ 4615932 h 6335678"/>
                <a:gd name="connsiteX44" fmla="*/ 5397396 w 5933139"/>
                <a:gd name="connsiteY44" fmla="*/ 4563655 h 6335678"/>
                <a:gd name="connsiteX45" fmla="*/ 5459417 w 5933139"/>
                <a:gd name="connsiteY45" fmla="*/ 4505380 h 6335678"/>
                <a:gd name="connsiteX46" fmla="*/ 5567159 w 5933139"/>
                <a:gd name="connsiteY46" fmla="*/ 4374029 h 6335678"/>
                <a:gd name="connsiteX47" fmla="*/ 5651292 w 5933139"/>
                <a:gd name="connsiteY47" fmla="*/ 4231810 h 6335678"/>
                <a:gd name="connsiteX48" fmla="*/ 5716686 w 5933139"/>
                <a:gd name="connsiteY48" fmla="*/ 4085655 h 6335678"/>
                <a:gd name="connsiteX49" fmla="*/ 5820681 w 5933139"/>
                <a:gd name="connsiteY49" fmla="*/ 3791848 h 6335678"/>
                <a:gd name="connsiteX50" fmla="*/ 5898629 w 5933139"/>
                <a:gd name="connsiteY50" fmla="*/ 3487922 h 6335678"/>
                <a:gd name="connsiteX51" fmla="*/ 5932170 w 5933139"/>
                <a:gd name="connsiteY51" fmla="*/ 3174066 h 6335678"/>
                <a:gd name="connsiteX52" fmla="*/ 5872209 w 5933139"/>
                <a:gd name="connsiteY52" fmla="*/ 2545978 h 6335678"/>
                <a:gd name="connsiteX53" fmla="*/ 5852909 w 5933139"/>
                <a:gd name="connsiteY53" fmla="*/ 2469528 h 6335678"/>
                <a:gd name="connsiteX54" fmla="*/ 5507386 w 5933139"/>
                <a:gd name="connsiteY54" fmla="*/ 3724580 h 6335678"/>
                <a:gd name="connsiteX55" fmla="*/ 5453609 w 5933139"/>
                <a:gd name="connsiteY55" fmla="*/ 3989906 h 6335678"/>
                <a:gd name="connsiteX56" fmla="*/ 5344181 w 5933139"/>
                <a:gd name="connsiteY56" fmla="*/ 4220380 h 6335678"/>
                <a:gd name="connsiteX57" fmla="*/ 5171419 w 5933139"/>
                <a:gd name="connsiteY57" fmla="*/ 4388644 h 6335678"/>
                <a:gd name="connsiteX58" fmla="*/ 5057868 w 5933139"/>
                <a:gd name="connsiteY58" fmla="*/ 4453851 h 6335678"/>
                <a:gd name="connsiteX59" fmla="*/ 4930265 w 5933139"/>
                <a:gd name="connsiteY59" fmla="*/ 4516810 h 6335678"/>
                <a:gd name="connsiteX60" fmla="*/ 4660067 w 5933139"/>
                <a:gd name="connsiteY60" fmla="*/ 4664276 h 6335678"/>
                <a:gd name="connsiteX61" fmla="*/ 4408794 w 5933139"/>
                <a:gd name="connsiteY61" fmla="*/ 4857836 h 6335678"/>
                <a:gd name="connsiteX62" fmla="*/ 4352207 w 5933139"/>
                <a:gd name="connsiteY62" fmla="*/ 4911988 h 6335678"/>
                <a:gd name="connsiteX63" fmla="*/ 4299366 w 5933139"/>
                <a:gd name="connsiteY63" fmla="*/ 4965390 h 6335678"/>
                <a:gd name="connsiteX64" fmla="*/ 4197621 w 5933139"/>
                <a:gd name="connsiteY64" fmla="*/ 5074257 h 6335678"/>
                <a:gd name="connsiteX65" fmla="*/ 4008744 w 5933139"/>
                <a:gd name="connsiteY65" fmla="*/ 5297985 h 6335678"/>
                <a:gd name="connsiteX66" fmla="*/ 3917304 w 5933139"/>
                <a:gd name="connsiteY66" fmla="*/ 5409100 h 6335678"/>
                <a:gd name="connsiteX67" fmla="*/ 3826052 w 5933139"/>
                <a:gd name="connsiteY67" fmla="*/ 5518153 h 6335678"/>
                <a:gd name="connsiteX68" fmla="*/ 3637925 w 5933139"/>
                <a:gd name="connsiteY68" fmla="*/ 5725017 h 6335678"/>
                <a:gd name="connsiteX69" fmla="*/ 3433497 w 5933139"/>
                <a:gd name="connsiteY69" fmla="*/ 5906586 h 6335678"/>
                <a:gd name="connsiteX70" fmla="*/ 3204522 w 5933139"/>
                <a:gd name="connsiteY70" fmla="*/ 6046744 h 6335678"/>
                <a:gd name="connsiteX71" fmla="*/ 2950439 w 5933139"/>
                <a:gd name="connsiteY71" fmla="*/ 6129190 h 6335678"/>
                <a:gd name="connsiteX72" fmla="*/ 2816839 w 5933139"/>
                <a:gd name="connsiteY72" fmla="*/ 6146428 h 6335678"/>
                <a:gd name="connsiteX73" fmla="*/ 2749009 w 5933139"/>
                <a:gd name="connsiteY73" fmla="*/ 6149051 h 6335678"/>
                <a:gd name="connsiteX74" fmla="*/ 2678930 w 5933139"/>
                <a:gd name="connsiteY74" fmla="*/ 6148677 h 6335678"/>
                <a:gd name="connsiteX75" fmla="*/ 2125793 w 5933139"/>
                <a:gd name="connsiteY75" fmla="*/ 6065481 h 6335678"/>
                <a:gd name="connsiteX76" fmla="*/ 1610506 w 5933139"/>
                <a:gd name="connsiteY76" fmla="*/ 5851310 h 6335678"/>
                <a:gd name="connsiteX77" fmla="*/ 1373099 w 5933139"/>
                <a:gd name="connsiteY77" fmla="*/ 5706279 h 6335678"/>
                <a:gd name="connsiteX78" fmla="*/ 1315949 w 5933139"/>
                <a:gd name="connsiteY78" fmla="*/ 5666743 h 6335678"/>
                <a:gd name="connsiteX79" fmla="*/ 1259923 w 5933139"/>
                <a:gd name="connsiteY79" fmla="*/ 5625894 h 6335678"/>
                <a:gd name="connsiteX80" fmla="*/ 1204647 w 5933139"/>
                <a:gd name="connsiteY80" fmla="*/ 5583922 h 6335678"/>
                <a:gd name="connsiteX81" fmla="*/ 1150308 w 5933139"/>
                <a:gd name="connsiteY81" fmla="*/ 5540826 h 6335678"/>
                <a:gd name="connsiteX82" fmla="*/ 751569 w 5933139"/>
                <a:gd name="connsiteY82" fmla="*/ 5158015 h 6335678"/>
                <a:gd name="connsiteX83" fmla="*/ 663315 w 5933139"/>
                <a:gd name="connsiteY83" fmla="*/ 5052146 h 6335678"/>
                <a:gd name="connsiteX84" fmla="*/ 580869 w 5933139"/>
                <a:gd name="connsiteY84" fmla="*/ 4942718 h 6335678"/>
                <a:gd name="connsiteX85" fmla="*/ 432279 w 5933139"/>
                <a:gd name="connsiteY85" fmla="*/ 4713369 h 6335678"/>
                <a:gd name="connsiteX86" fmla="*/ 205553 w 5933139"/>
                <a:gd name="connsiteY86" fmla="*/ 4219443 h 6335678"/>
                <a:gd name="connsiteX87" fmla="*/ 79448 w 5933139"/>
                <a:gd name="connsiteY87" fmla="*/ 3693850 h 6335678"/>
                <a:gd name="connsiteX88" fmla="*/ 53590 w 5933139"/>
                <a:gd name="connsiteY88" fmla="*/ 3425339 h 6335678"/>
                <a:gd name="connsiteX89" fmla="*/ 49655 w 5933139"/>
                <a:gd name="connsiteY89" fmla="*/ 3155890 h 6335678"/>
                <a:gd name="connsiteX90" fmla="*/ 67830 w 5933139"/>
                <a:gd name="connsiteY90" fmla="*/ 2886817 h 6335678"/>
                <a:gd name="connsiteX91" fmla="*/ 108679 w 5933139"/>
                <a:gd name="connsiteY91" fmla="*/ 2619992 h 6335678"/>
                <a:gd name="connsiteX92" fmla="*/ 263077 w 5933139"/>
                <a:gd name="connsiteY92" fmla="*/ 2101520 h 6335678"/>
                <a:gd name="connsiteX93" fmla="*/ 837575 w 5933139"/>
                <a:gd name="connsiteY93" fmla="*/ 1186370 h 6335678"/>
                <a:gd name="connsiteX94" fmla="*/ 1031698 w 5933139"/>
                <a:gd name="connsiteY94" fmla="*/ 996932 h 6335678"/>
                <a:gd name="connsiteX95" fmla="*/ 1236688 w 5933139"/>
                <a:gd name="connsiteY95" fmla="*/ 819298 h 6335678"/>
                <a:gd name="connsiteX96" fmla="*/ 1687143 w 5933139"/>
                <a:gd name="connsiteY96" fmla="*/ 511438 h 6335678"/>
                <a:gd name="connsiteX97" fmla="*/ 2196246 w 5933139"/>
                <a:gd name="connsiteY97" fmla="*/ 300639 h 6335678"/>
                <a:gd name="connsiteX98" fmla="*/ 2745823 w 5933139"/>
                <a:gd name="connsiteY98" fmla="*/ 229248 h 6335678"/>
                <a:gd name="connsiteX99" fmla="*/ 3019206 w 5933139"/>
                <a:gd name="connsiteY99" fmla="*/ 252108 h 6335678"/>
                <a:gd name="connsiteX100" fmla="*/ 3288092 w 5933139"/>
                <a:gd name="connsiteY100" fmla="*/ 313006 h 6335678"/>
                <a:gd name="connsiteX101" fmla="*/ 3548172 w 5933139"/>
                <a:gd name="connsiteY101" fmla="*/ 407069 h 6335678"/>
                <a:gd name="connsiteX102" fmla="*/ 3611505 w 5933139"/>
                <a:gd name="connsiteY102" fmla="*/ 435176 h 6335678"/>
                <a:gd name="connsiteX103" fmla="*/ 3674089 w 5933139"/>
                <a:gd name="connsiteY103" fmla="*/ 464968 h 6335678"/>
                <a:gd name="connsiteX104" fmla="*/ 3735736 w 5933139"/>
                <a:gd name="connsiteY104" fmla="*/ 496823 h 6335678"/>
                <a:gd name="connsiteX105" fmla="*/ 3796634 w 5933139"/>
                <a:gd name="connsiteY105" fmla="*/ 530176 h 6335678"/>
                <a:gd name="connsiteX106" fmla="*/ 4251585 w 5933139"/>
                <a:gd name="connsiteY106" fmla="*/ 847405 h 6335678"/>
                <a:gd name="connsiteX107" fmla="*/ 4644515 w 5933139"/>
                <a:gd name="connsiteY107" fmla="*/ 1236775 h 6335678"/>
                <a:gd name="connsiteX108" fmla="*/ 4816527 w 5933139"/>
                <a:gd name="connsiteY108" fmla="*/ 1451883 h 6335678"/>
                <a:gd name="connsiteX109" fmla="*/ 4970738 w 5933139"/>
                <a:gd name="connsiteY109" fmla="*/ 1678610 h 6335678"/>
                <a:gd name="connsiteX110" fmla="*/ 5223885 w 5933139"/>
                <a:gd name="connsiteY110" fmla="*/ 2159232 h 6335678"/>
                <a:gd name="connsiteX111" fmla="*/ 5395709 w 5933139"/>
                <a:gd name="connsiteY111" fmla="*/ 2666087 h 6335678"/>
                <a:gd name="connsiteX112" fmla="*/ 5458855 w 5933139"/>
                <a:gd name="connsiteY112" fmla="*/ 2924292 h 6335678"/>
                <a:gd name="connsiteX113" fmla="*/ 5499142 w 5933139"/>
                <a:gd name="connsiteY113" fmla="*/ 3186995 h 6335678"/>
                <a:gd name="connsiteX114" fmla="*/ 5516755 w 5933139"/>
                <a:gd name="connsiteY114" fmla="*/ 3454007 h 6335678"/>
                <a:gd name="connsiteX115" fmla="*/ 5507386 w 5933139"/>
                <a:gd name="connsiteY115" fmla="*/ 3724580 h 633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5933139" h="6335678">
                  <a:moveTo>
                    <a:pt x="5852909" y="2469528"/>
                  </a:moveTo>
                  <a:lnTo>
                    <a:pt x="5830799" y="2394015"/>
                  </a:lnTo>
                  <a:lnTo>
                    <a:pt x="5805878" y="2319439"/>
                  </a:lnTo>
                  <a:cubicBezTo>
                    <a:pt x="5797446" y="2294705"/>
                    <a:pt x="5787890" y="2270346"/>
                    <a:pt x="5778708" y="2245800"/>
                  </a:cubicBezTo>
                  <a:cubicBezTo>
                    <a:pt x="5740858" y="2148364"/>
                    <a:pt x="5699073" y="2052614"/>
                    <a:pt x="5652978" y="1959675"/>
                  </a:cubicBezTo>
                  <a:cubicBezTo>
                    <a:pt x="5559664" y="1773985"/>
                    <a:pt x="5450986" y="1597663"/>
                    <a:pt x="5327691" y="1432958"/>
                  </a:cubicBezTo>
                  <a:cubicBezTo>
                    <a:pt x="5204960" y="1268067"/>
                    <a:pt x="5068362" y="1114980"/>
                    <a:pt x="4921458" y="973322"/>
                  </a:cubicBezTo>
                  <a:cubicBezTo>
                    <a:pt x="4774742" y="831665"/>
                    <a:pt x="4616408" y="703125"/>
                    <a:pt x="4450018" y="586764"/>
                  </a:cubicBezTo>
                  <a:cubicBezTo>
                    <a:pt x="4366822" y="528489"/>
                    <a:pt x="4281003" y="474337"/>
                    <a:pt x="4193311" y="423558"/>
                  </a:cubicBezTo>
                  <a:cubicBezTo>
                    <a:pt x="4105806" y="372404"/>
                    <a:pt x="4015865" y="325560"/>
                    <a:pt x="3924237" y="281901"/>
                  </a:cubicBezTo>
                  <a:cubicBezTo>
                    <a:pt x="3740983" y="195333"/>
                    <a:pt x="3549483" y="125067"/>
                    <a:pt x="3352175" y="75786"/>
                  </a:cubicBezTo>
                  <a:cubicBezTo>
                    <a:pt x="3253428" y="51240"/>
                    <a:pt x="3153368" y="31565"/>
                    <a:pt x="3051997" y="19011"/>
                  </a:cubicBezTo>
                  <a:cubicBezTo>
                    <a:pt x="2950814" y="5895"/>
                    <a:pt x="2848506" y="-851"/>
                    <a:pt x="2745823" y="86"/>
                  </a:cubicBezTo>
                  <a:cubicBezTo>
                    <a:pt x="2543643" y="1585"/>
                    <a:pt x="2341838" y="20135"/>
                    <a:pt x="2141720" y="55550"/>
                  </a:cubicBezTo>
                  <a:cubicBezTo>
                    <a:pt x="1941976" y="91339"/>
                    <a:pt x="1743356" y="143055"/>
                    <a:pt x="1551295" y="216319"/>
                  </a:cubicBezTo>
                  <a:cubicBezTo>
                    <a:pt x="1359233" y="289396"/>
                    <a:pt x="1173917" y="383459"/>
                    <a:pt x="1001718" y="498134"/>
                  </a:cubicBezTo>
                  <a:cubicBezTo>
                    <a:pt x="915712" y="555659"/>
                    <a:pt x="832141" y="617119"/>
                    <a:pt x="754755" y="685886"/>
                  </a:cubicBezTo>
                  <a:cubicBezTo>
                    <a:pt x="677555" y="754841"/>
                    <a:pt x="604666" y="828293"/>
                    <a:pt x="533462" y="903056"/>
                  </a:cubicBezTo>
                  <a:cubicBezTo>
                    <a:pt x="323413" y="1125660"/>
                    <a:pt x="143906" y="1376370"/>
                    <a:pt x="0" y="1646568"/>
                  </a:cubicBezTo>
                  <a:lnTo>
                    <a:pt x="0" y="4709059"/>
                  </a:lnTo>
                  <a:cubicBezTo>
                    <a:pt x="37850" y="4776702"/>
                    <a:pt x="78136" y="4843033"/>
                    <a:pt x="120671" y="4907491"/>
                  </a:cubicBezTo>
                  <a:cubicBezTo>
                    <a:pt x="234034" y="5078941"/>
                    <a:pt x="365198" y="5239336"/>
                    <a:pt x="507979" y="5384178"/>
                  </a:cubicBezTo>
                  <a:cubicBezTo>
                    <a:pt x="650948" y="5529395"/>
                    <a:pt x="805909" y="5662059"/>
                    <a:pt x="972112" y="5778607"/>
                  </a:cubicBezTo>
                  <a:cubicBezTo>
                    <a:pt x="1055308" y="5836881"/>
                    <a:pt x="1141314" y="5890846"/>
                    <a:pt x="1229943" y="5939939"/>
                  </a:cubicBezTo>
                  <a:cubicBezTo>
                    <a:pt x="1318385" y="5989406"/>
                    <a:pt x="1409450" y="6033815"/>
                    <a:pt x="1502389" y="6073913"/>
                  </a:cubicBezTo>
                  <a:cubicBezTo>
                    <a:pt x="1874145" y="6233559"/>
                    <a:pt x="2272884" y="6320689"/>
                    <a:pt x="2673870" y="6333993"/>
                  </a:cubicBezTo>
                  <a:lnTo>
                    <a:pt x="2749196" y="6335679"/>
                  </a:lnTo>
                  <a:lnTo>
                    <a:pt x="2787983" y="6335492"/>
                  </a:lnTo>
                  <a:lnTo>
                    <a:pt x="2826770" y="6334368"/>
                  </a:lnTo>
                  <a:cubicBezTo>
                    <a:pt x="2878486" y="6332494"/>
                    <a:pt x="2930390" y="6327247"/>
                    <a:pt x="2981918" y="6319939"/>
                  </a:cubicBezTo>
                  <a:cubicBezTo>
                    <a:pt x="3085163" y="6304949"/>
                    <a:pt x="3187096" y="6278529"/>
                    <a:pt x="3285282" y="6241803"/>
                  </a:cubicBezTo>
                  <a:cubicBezTo>
                    <a:pt x="3383467" y="6205265"/>
                    <a:pt x="3477530" y="6158608"/>
                    <a:pt x="3566347" y="6104831"/>
                  </a:cubicBezTo>
                  <a:cubicBezTo>
                    <a:pt x="3655164" y="6051053"/>
                    <a:pt x="3739109" y="5990905"/>
                    <a:pt x="3818369" y="5926823"/>
                  </a:cubicBezTo>
                  <a:cubicBezTo>
                    <a:pt x="3897630" y="5862739"/>
                    <a:pt x="3973143" y="5795471"/>
                    <a:pt x="4044908" y="5726329"/>
                  </a:cubicBezTo>
                  <a:cubicBezTo>
                    <a:pt x="4080884" y="5691852"/>
                    <a:pt x="4116299" y="5656999"/>
                    <a:pt x="4151151" y="5622147"/>
                  </a:cubicBezTo>
                  <a:cubicBezTo>
                    <a:pt x="4185816" y="5586920"/>
                    <a:pt x="4220106" y="5552068"/>
                    <a:pt x="4253834" y="5516841"/>
                  </a:cubicBezTo>
                  <a:cubicBezTo>
                    <a:pt x="4321289" y="5446388"/>
                    <a:pt x="4387808" y="5376871"/>
                    <a:pt x="4452453" y="5306979"/>
                  </a:cubicBezTo>
                  <a:lnTo>
                    <a:pt x="4548578" y="5202797"/>
                  </a:lnTo>
                  <a:lnTo>
                    <a:pt x="4596546" y="5151456"/>
                  </a:lnTo>
                  <a:cubicBezTo>
                    <a:pt x="4612661" y="5134592"/>
                    <a:pt x="4627276" y="5119040"/>
                    <a:pt x="4643016" y="5103300"/>
                  </a:cubicBezTo>
                  <a:cubicBezTo>
                    <a:pt x="4674308" y="5072196"/>
                    <a:pt x="4706162" y="5041841"/>
                    <a:pt x="4739515" y="5013172"/>
                  </a:cubicBezTo>
                  <a:cubicBezTo>
                    <a:pt x="4772493" y="4984128"/>
                    <a:pt x="4806596" y="4956397"/>
                    <a:pt x="4842198" y="4930164"/>
                  </a:cubicBezTo>
                  <a:cubicBezTo>
                    <a:pt x="4913026" y="4876949"/>
                    <a:pt x="4988914" y="4828980"/>
                    <a:pt x="5071360" y="4780449"/>
                  </a:cubicBezTo>
                  <a:cubicBezTo>
                    <a:pt x="5153243" y="4731544"/>
                    <a:pt x="5243372" y="4682076"/>
                    <a:pt x="5332001" y="4615932"/>
                  </a:cubicBezTo>
                  <a:cubicBezTo>
                    <a:pt x="5354111" y="4599443"/>
                    <a:pt x="5376035" y="4582205"/>
                    <a:pt x="5397396" y="4563655"/>
                  </a:cubicBezTo>
                  <a:cubicBezTo>
                    <a:pt x="5418757" y="4545104"/>
                    <a:pt x="5439368" y="4525617"/>
                    <a:pt x="5459417" y="4505380"/>
                  </a:cubicBezTo>
                  <a:cubicBezTo>
                    <a:pt x="5499329" y="4464719"/>
                    <a:pt x="5535493" y="4420311"/>
                    <a:pt x="5567159" y="4374029"/>
                  </a:cubicBezTo>
                  <a:cubicBezTo>
                    <a:pt x="5599388" y="4328121"/>
                    <a:pt x="5626558" y="4279965"/>
                    <a:pt x="5651292" y="4231810"/>
                  </a:cubicBezTo>
                  <a:cubicBezTo>
                    <a:pt x="5675651" y="4183466"/>
                    <a:pt x="5697012" y="4134561"/>
                    <a:pt x="5716686" y="4085655"/>
                  </a:cubicBezTo>
                  <a:cubicBezTo>
                    <a:pt x="5756223" y="3987845"/>
                    <a:pt x="5789576" y="3891158"/>
                    <a:pt x="5820681" y="3791848"/>
                  </a:cubicBezTo>
                  <a:cubicBezTo>
                    <a:pt x="5851972" y="3692726"/>
                    <a:pt x="5878955" y="3591167"/>
                    <a:pt x="5898629" y="3487922"/>
                  </a:cubicBezTo>
                  <a:cubicBezTo>
                    <a:pt x="5918116" y="3384490"/>
                    <a:pt x="5929172" y="3279372"/>
                    <a:pt x="5932170" y="3174066"/>
                  </a:cubicBezTo>
                  <a:cubicBezTo>
                    <a:pt x="5937604" y="2963454"/>
                    <a:pt x="5920552" y="2750968"/>
                    <a:pt x="5872209" y="2545978"/>
                  </a:cubicBezTo>
                  <a:cubicBezTo>
                    <a:pt x="5865838" y="2520307"/>
                    <a:pt x="5860029" y="2494637"/>
                    <a:pt x="5852909" y="2469528"/>
                  </a:cubicBezTo>
                  <a:close/>
                  <a:moveTo>
                    <a:pt x="5507386" y="3724580"/>
                  </a:moveTo>
                  <a:cubicBezTo>
                    <a:pt x="5497830" y="3814521"/>
                    <a:pt x="5480591" y="3905586"/>
                    <a:pt x="5453609" y="3989906"/>
                  </a:cubicBezTo>
                  <a:cubicBezTo>
                    <a:pt x="5426439" y="4074413"/>
                    <a:pt x="5390088" y="4152924"/>
                    <a:pt x="5344181" y="4220380"/>
                  </a:cubicBezTo>
                  <a:cubicBezTo>
                    <a:pt x="5297898" y="4287835"/>
                    <a:pt x="5241311" y="4342549"/>
                    <a:pt x="5171419" y="4388644"/>
                  </a:cubicBezTo>
                  <a:cubicBezTo>
                    <a:pt x="5136755" y="4411879"/>
                    <a:pt x="5098342" y="4433052"/>
                    <a:pt x="5057868" y="4453851"/>
                  </a:cubicBezTo>
                  <a:cubicBezTo>
                    <a:pt x="5017395" y="4474837"/>
                    <a:pt x="4974298" y="4495449"/>
                    <a:pt x="4930265" y="4516810"/>
                  </a:cubicBezTo>
                  <a:cubicBezTo>
                    <a:pt x="4841823" y="4559719"/>
                    <a:pt x="4748696" y="4607126"/>
                    <a:pt x="4660067" y="4664276"/>
                  </a:cubicBezTo>
                  <a:cubicBezTo>
                    <a:pt x="4571251" y="4721238"/>
                    <a:pt x="4486181" y="4786071"/>
                    <a:pt x="4408794" y="4857836"/>
                  </a:cubicBezTo>
                  <a:cubicBezTo>
                    <a:pt x="4389682" y="4875637"/>
                    <a:pt x="4370008" y="4894375"/>
                    <a:pt x="4352207" y="4911988"/>
                  </a:cubicBezTo>
                  <a:lnTo>
                    <a:pt x="4299366" y="4965390"/>
                  </a:lnTo>
                  <a:cubicBezTo>
                    <a:pt x="4264514" y="5001179"/>
                    <a:pt x="4230599" y="5037531"/>
                    <a:pt x="4197621" y="5074257"/>
                  </a:cubicBezTo>
                  <a:cubicBezTo>
                    <a:pt x="4131664" y="5147896"/>
                    <a:pt x="4070204" y="5223784"/>
                    <a:pt x="4008744" y="5297985"/>
                  </a:cubicBezTo>
                  <a:lnTo>
                    <a:pt x="3917304" y="5409100"/>
                  </a:lnTo>
                  <a:cubicBezTo>
                    <a:pt x="3886949" y="5446013"/>
                    <a:pt x="3856782" y="5482364"/>
                    <a:pt x="3826052" y="5518153"/>
                  </a:cubicBezTo>
                  <a:cubicBezTo>
                    <a:pt x="3764592" y="5589544"/>
                    <a:pt x="3702758" y="5659435"/>
                    <a:pt x="3637925" y="5725017"/>
                  </a:cubicBezTo>
                  <a:cubicBezTo>
                    <a:pt x="3573093" y="5790412"/>
                    <a:pt x="3505637" y="5852059"/>
                    <a:pt x="3433497" y="5906586"/>
                  </a:cubicBezTo>
                  <a:cubicBezTo>
                    <a:pt x="3361544" y="5961112"/>
                    <a:pt x="3285469" y="6009268"/>
                    <a:pt x="3204522" y="6046744"/>
                  </a:cubicBezTo>
                  <a:cubicBezTo>
                    <a:pt x="3123763" y="6084594"/>
                    <a:pt x="3038506" y="6112513"/>
                    <a:pt x="2950439" y="6129190"/>
                  </a:cubicBezTo>
                  <a:cubicBezTo>
                    <a:pt x="2906405" y="6137809"/>
                    <a:pt x="2861810" y="6143055"/>
                    <a:pt x="2816839" y="6146428"/>
                  </a:cubicBezTo>
                  <a:cubicBezTo>
                    <a:pt x="2794354" y="6147927"/>
                    <a:pt x="2771681" y="6148677"/>
                    <a:pt x="2749009" y="6149051"/>
                  </a:cubicBezTo>
                  <a:lnTo>
                    <a:pt x="2678930" y="6148677"/>
                  </a:lnTo>
                  <a:cubicBezTo>
                    <a:pt x="2491927" y="6144367"/>
                    <a:pt x="2305675" y="6116260"/>
                    <a:pt x="2125793" y="6065481"/>
                  </a:cubicBezTo>
                  <a:cubicBezTo>
                    <a:pt x="1945911" y="6014515"/>
                    <a:pt x="1773524" y="5940501"/>
                    <a:pt x="1610506" y="5851310"/>
                  </a:cubicBezTo>
                  <a:cubicBezTo>
                    <a:pt x="1528997" y="5806714"/>
                    <a:pt x="1449924" y="5757808"/>
                    <a:pt x="1373099" y="5706279"/>
                  </a:cubicBezTo>
                  <a:lnTo>
                    <a:pt x="1315949" y="5666743"/>
                  </a:lnTo>
                  <a:lnTo>
                    <a:pt x="1259923" y="5625894"/>
                  </a:lnTo>
                  <a:lnTo>
                    <a:pt x="1204647" y="5583922"/>
                  </a:lnTo>
                  <a:cubicBezTo>
                    <a:pt x="1186284" y="5569869"/>
                    <a:pt x="1168483" y="5555066"/>
                    <a:pt x="1150308" y="5540826"/>
                  </a:cubicBezTo>
                  <a:cubicBezTo>
                    <a:pt x="1006402" y="5424839"/>
                    <a:pt x="872615" y="5296860"/>
                    <a:pt x="751569" y="5158015"/>
                  </a:cubicBezTo>
                  <a:cubicBezTo>
                    <a:pt x="721214" y="5123350"/>
                    <a:pt x="691983" y="5087935"/>
                    <a:pt x="663315" y="5052146"/>
                  </a:cubicBezTo>
                  <a:cubicBezTo>
                    <a:pt x="635021" y="5016170"/>
                    <a:pt x="607289" y="4980006"/>
                    <a:pt x="580869" y="4942718"/>
                  </a:cubicBezTo>
                  <a:cubicBezTo>
                    <a:pt x="527654" y="4868517"/>
                    <a:pt x="478186" y="4791880"/>
                    <a:pt x="432279" y="4713369"/>
                  </a:cubicBezTo>
                  <a:cubicBezTo>
                    <a:pt x="340651" y="4556159"/>
                    <a:pt x="264764" y="4390330"/>
                    <a:pt x="205553" y="4219443"/>
                  </a:cubicBezTo>
                  <a:cubicBezTo>
                    <a:pt x="146154" y="4048555"/>
                    <a:pt x="104369" y="3872045"/>
                    <a:pt x="79448" y="3693850"/>
                  </a:cubicBezTo>
                  <a:cubicBezTo>
                    <a:pt x="67268" y="3604659"/>
                    <a:pt x="58087" y="3515092"/>
                    <a:pt x="53590" y="3425339"/>
                  </a:cubicBezTo>
                  <a:cubicBezTo>
                    <a:pt x="47969" y="3335585"/>
                    <a:pt x="47406" y="3245644"/>
                    <a:pt x="49655" y="3155890"/>
                  </a:cubicBezTo>
                  <a:cubicBezTo>
                    <a:pt x="52278" y="3066137"/>
                    <a:pt x="58274" y="2976383"/>
                    <a:pt x="67830" y="2886817"/>
                  </a:cubicBezTo>
                  <a:cubicBezTo>
                    <a:pt x="77761" y="2797438"/>
                    <a:pt x="91253" y="2708246"/>
                    <a:pt x="108679" y="2619992"/>
                  </a:cubicBezTo>
                  <a:cubicBezTo>
                    <a:pt x="143906" y="2443108"/>
                    <a:pt x="195809" y="2269409"/>
                    <a:pt x="263077" y="2101520"/>
                  </a:cubicBezTo>
                  <a:cubicBezTo>
                    <a:pt x="397614" y="1765740"/>
                    <a:pt x="593048" y="1453382"/>
                    <a:pt x="837575" y="1186370"/>
                  </a:cubicBezTo>
                  <a:cubicBezTo>
                    <a:pt x="898473" y="1119289"/>
                    <a:pt x="964242" y="1056893"/>
                    <a:pt x="1031698" y="996932"/>
                  </a:cubicBezTo>
                  <a:cubicBezTo>
                    <a:pt x="1099154" y="936784"/>
                    <a:pt x="1166235" y="876261"/>
                    <a:pt x="1236688" y="819298"/>
                  </a:cubicBezTo>
                  <a:cubicBezTo>
                    <a:pt x="1377221" y="704999"/>
                    <a:pt x="1526935" y="600442"/>
                    <a:pt x="1687143" y="511438"/>
                  </a:cubicBezTo>
                  <a:cubicBezTo>
                    <a:pt x="1847163" y="422621"/>
                    <a:pt x="2017676" y="348795"/>
                    <a:pt x="2196246" y="300639"/>
                  </a:cubicBezTo>
                  <a:cubicBezTo>
                    <a:pt x="2374629" y="251921"/>
                    <a:pt x="2560320" y="227749"/>
                    <a:pt x="2745823" y="229248"/>
                  </a:cubicBezTo>
                  <a:cubicBezTo>
                    <a:pt x="2837076" y="230372"/>
                    <a:pt x="2928516" y="238055"/>
                    <a:pt x="3019206" y="252108"/>
                  </a:cubicBezTo>
                  <a:cubicBezTo>
                    <a:pt x="3109710" y="266724"/>
                    <a:pt x="3199650" y="286773"/>
                    <a:pt x="3288092" y="313006"/>
                  </a:cubicBezTo>
                  <a:cubicBezTo>
                    <a:pt x="3376347" y="339426"/>
                    <a:pt x="3463477" y="370343"/>
                    <a:pt x="3548172" y="407069"/>
                  </a:cubicBezTo>
                  <a:cubicBezTo>
                    <a:pt x="3569345" y="416438"/>
                    <a:pt x="3590519" y="425432"/>
                    <a:pt x="3611505" y="435176"/>
                  </a:cubicBezTo>
                  <a:lnTo>
                    <a:pt x="3674089" y="464968"/>
                  </a:lnTo>
                  <a:lnTo>
                    <a:pt x="3735736" y="496823"/>
                  </a:lnTo>
                  <a:cubicBezTo>
                    <a:pt x="3756160" y="507690"/>
                    <a:pt x="3776397" y="519120"/>
                    <a:pt x="3796634" y="530176"/>
                  </a:cubicBezTo>
                  <a:cubicBezTo>
                    <a:pt x="3957965" y="621054"/>
                    <a:pt x="4110303" y="728046"/>
                    <a:pt x="4251585" y="847405"/>
                  </a:cubicBezTo>
                  <a:cubicBezTo>
                    <a:pt x="4393242" y="966390"/>
                    <a:pt x="4524781" y="1096991"/>
                    <a:pt x="4644515" y="1236775"/>
                  </a:cubicBezTo>
                  <a:cubicBezTo>
                    <a:pt x="4704663" y="1306479"/>
                    <a:pt x="4762375" y="1378057"/>
                    <a:pt x="4816527" y="1451883"/>
                  </a:cubicBezTo>
                  <a:cubicBezTo>
                    <a:pt x="4870679" y="1525897"/>
                    <a:pt x="4922020" y="1601598"/>
                    <a:pt x="4970738" y="1678610"/>
                  </a:cubicBezTo>
                  <a:cubicBezTo>
                    <a:pt x="5067799" y="1833008"/>
                    <a:pt x="5152494" y="1993965"/>
                    <a:pt x="5223885" y="2159232"/>
                  </a:cubicBezTo>
                  <a:cubicBezTo>
                    <a:pt x="5295275" y="2324686"/>
                    <a:pt x="5349615" y="2495199"/>
                    <a:pt x="5395709" y="2666087"/>
                  </a:cubicBezTo>
                  <a:cubicBezTo>
                    <a:pt x="5418757" y="2751718"/>
                    <a:pt x="5440680" y="2837537"/>
                    <a:pt x="5458855" y="2924292"/>
                  </a:cubicBezTo>
                  <a:cubicBezTo>
                    <a:pt x="5477406" y="3011048"/>
                    <a:pt x="5490522" y="3098740"/>
                    <a:pt x="5499142" y="3186995"/>
                  </a:cubicBezTo>
                  <a:cubicBezTo>
                    <a:pt x="5507761" y="3275250"/>
                    <a:pt x="5513944" y="3364254"/>
                    <a:pt x="5516755" y="3454007"/>
                  </a:cubicBezTo>
                  <a:cubicBezTo>
                    <a:pt x="5518629" y="3543761"/>
                    <a:pt x="5516755" y="3634264"/>
                    <a:pt x="5507386" y="372458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7E50BFD-51AC-4ACE-820C-A285E66723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41478"/>
              <a:ext cx="5953893" cy="6434152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317011 w 5953893"/>
                <a:gd name="connsiteY8" fmla="*/ 3797009 h 6434152"/>
                <a:gd name="connsiteX9" fmla="*/ 5176478 w 5953893"/>
                <a:gd name="connsiteY9" fmla="*/ 4100747 h 6434152"/>
                <a:gd name="connsiteX10" fmla="*/ 4942257 w 5953893"/>
                <a:gd name="connsiteY10" fmla="*/ 4250274 h 6434152"/>
                <a:gd name="connsiteX11" fmla="*/ 4216171 w 5953893"/>
                <a:gd name="connsiteY11" fmla="*/ 4773243 h 6434152"/>
                <a:gd name="connsiteX12" fmla="*/ 3905125 w 5953893"/>
                <a:gd name="connsiteY12" fmla="*/ 5105837 h 6434152"/>
                <a:gd name="connsiteX13" fmla="*/ 3308329 w 5953893"/>
                <a:gd name="connsiteY13" fmla="*/ 5682022 h 6434152"/>
                <a:gd name="connsiteX14" fmla="*/ 2739452 w 5953893"/>
                <a:gd name="connsiteY14" fmla="*/ 5870898 h 6434152"/>
                <a:gd name="connsiteX15" fmla="*/ 1647419 w 5953893"/>
                <a:gd name="connsiteY15" fmla="*/ 5625809 h 6434152"/>
                <a:gd name="connsiteX16" fmla="*/ 781175 w 5953893"/>
                <a:gd name="connsiteY16" fmla="*/ 4960620 h 6434152"/>
                <a:gd name="connsiteX17" fmla="*/ 312545 w 5953893"/>
                <a:gd name="connsiteY17" fmla="*/ 4165205 h 6434152"/>
                <a:gd name="connsiteX18" fmla="*/ 142032 w 5953893"/>
                <a:gd name="connsiteY18" fmla="*/ 3217451 h 6434152"/>
                <a:gd name="connsiteX19" fmla="*/ 347210 w 5953893"/>
                <a:gd name="connsiteY19" fmla="*/ 2181444 h 6434152"/>
                <a:gd name="connsiteX20" fmla="*/ 906155 w 5953893"/>
                <a:gd name="connsiteY20" fmla="*/ 1337497 h 6434152"/>
                <a:gd name="connsiteX21" fmla="*/ 2739265 w 5953893"/>
                <a:gd name="connsiteY21" fmla="*/ 563818 h 6434152"/>
                <a:gd name="connsiteX22" fmla="*/ 3849849 w 5953893"/>
                <a:gd name="connsiteY22" fmla="*/ 881796 h 6434152"/>
                <a:gd name="connsiteX23" fmla="*/ 4834515 w 5953893"/>
                <a:gd name="connsiteY23" fmla="*/ 1742419 h 6434152"/>
                <a:gd name="connsiteX24" fmla="*/ 5325256 w 5953893"/>
                <a:gd name="connsiteY24" fmla="*/ 2742076 h 6434152"/>
                <a:gd name="connsiteX25" fmla="*/ 5317011 w 5953893"/>
                <a:gd name="connsiteY25" fmla="*/ 3797009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317011" y="3797009"/>
                  </a:moveTo>
                  <a:cubicBezTo>
                    <a:pt x="5275976" y="3943538"/>
                    <a:pt x="5228756" y="4045658"/>
                    <a:pt x="5176478" y="4100747"/>
                  </a:cubicBezTo>
                  <a:cubicBezTo>
                    <a:pt x="5131883" y="4147591"/>
                    <a:pt x="5061991" y="4186004"/>
                    <a:pt x="4942257" y="4250274"/>
                  </a:cubicBezTo>
                  <a:cubicBezTo>
                    <a:pt x="4753381" y="4351458"/>
                    <a:pt x="4494613" y="4489929"/>
                    <a:pt x="4216171" y="4773243"/>
                  </a:cubicBezTo>
                  <a:cubicBezTo>
                    <a:pt x="4106555" y="4884733"/>
                    <a:pt x="4004247" y="4997159"/>
                    <a:pt x="3905125" y="5105837"/>
                  </a:cubicBezTo>
                  <a:cubicBezTo>
                    <a:pt x="3701071" y="5329753"/>
                    <a:pt x="3508260" y="5541302"/>
                    <a:pt x="3308329" y="5682022"/>
                  </a:cubicBezTo>
                  <a:cubicBezTo>
                    <a:pt x="3122826" y="5812624"/>
                    <a:pt x="2947441" y="5870898"/>
                    <a:pt x="2739452" y="5870898"/>
                  </a:cubicBezTo>
                  <a:cubicBezTo>
                    <a:pt x="2357765" y="5870898"/>
                    <a:pt x="1990319" y="5788452"/>
                    <a:pt x="1647419" y="5625809"/>
                  </a:cubicBezTo>
                  <a:cubicBezTo>
                    <a:pt x="1319509" y="5470286"/>
                    <a:pt x="1019893" y="5240187"/>
                    <a:pt x="781175" y="4960620"/>
                  </a:cubicBezTo>
                  <a:cubicBezTo>
                    <a:pt x="579370" y="4724151"/>
                    <a:pt x="421598" y="4456576"/>
                    <a:pt x="312545" y="4165205"/>
                  </a:cubicBezTo>
                  <a:cubicBezTo>
                    <a:pt x="199369" y="3863153"/>
                    <a:pt x="142032" y="3544237"/>
                    <a:pt x="142032" y="3217451"/>
                  </a:cubicBezTo>
                  <a:cubicBezTo>
                    <a:pt x="142032" y="2857688"/>
                    <a:pt x="211174" y="2509166"/>
                    <a:pt x="347210" y="2181444"/>
                  </a:cubicBezTo>
                  <a:cubicBezTo>
                    <a:pt x="478561" y="1865339"/>
                    <a:pt x="666688" y="1581275"/>
                    <a:pt x="906155" y="1337497"/>
                  </a:cubicBezTo>
                  <a:cubicBezTo>
                    <a:pt x="1396334" y="838512"/>
                    <a:pt x="2047469" y="563818"/>
                    <a:pt x="2739265" y="563818"/>
                  </a:cubicBezTo>
                  <a:cubicBezTo>
                    <a:pt x="3094157" y="563818"/>
                    <a:pt x="3478280" y="673808"/>
                    <a:pt x="3849849" y="881796"/>
                  </a:cubicBezTo>
                  <a:cubicBezTo>
                    <a:pt x="4226851" y="1092783"/>
                    <a:pt x="4567316" y="1390338"/>
                    <a:pt x="4834515" y="1742419"/>
                  </a:cubicBezTo>
                  <a:cubicBezTo>
                    <a:pt x="5070798" y="2053653"/>
                    <a:pt x="5240374" y="2399363"/>
                    <a:pt x="5325256" y="2742076"/>
                  </a:cubicBezTo>
                  <a:cubicBezTo>
                    <a:pt x="5414634" y="3102964"/>
                    <a:pt x="5411824" y="3458044"/>
                    <a:pt x="5317011" y="379700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0394888-C50F-41C1-92D4-0E2B4315A8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1462"/>
              <a:ext cx="5953893" cy="6444167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208520 w 5953893"/>
                <a:gd name="connsiteY8" fmla="*/ 3766654 h 6434152"/>
                <a:gd name="connsiteX9" fmla="*/ 5094782 w 5953893"/>
                <a:gd name="connsiteY9" fmla="*/ 4022985 h 6434152"/>
                <a:gd name="connsiteX10" fmla="*/ 4888855 w 5953893"/>
                <a:gd name="connsiteY10" fmla="*/ 4150777 h 6434152"/>
                <a:gd name="connsiteX11" fmla="*/ 4135411 w 5953893"/>
                <a:gd name="connsiteY11" fmla="*/ 4694170 h 6434152"/>
                <a:gd name="connsiteX12" fmla="*/ 3821555 w 5953893"/>
                <a:gd name="connsiteY12" fmla="*/ 5029762 h 6434152"/>
                <a:gd name="connsiteX13" fmla="*/ 2739265 w 5953893"/>
                <a:gd name="connsiteY13" fmla="*/ 5758097 h 6434152"/>
                <a:gd name="connsiteX14" fmla="*/ 1695575 w 5953893"/>
                <a:gd name="connsiteY14" fmla="*/ 5523876 h 6434152"/>
                <a:gd name="connsiteX15" fmla="*/ 866619 w 5953893"/>
                <a:gd name="connsiteY15" fmla="*/ 4887356 h 6434152"/>
                <a:gd name="connsiteX16" fmla="*/ 417851 w 5953893"/>
                <a:gd name="connsiteY16" fmla="*/ 4125481 h 6434152"/>
                <a:gd name="connsiteX17" fmla="*/ 254645 w 5953893"/>
                <a:gd name="connsiteY17" fmla="*/ 3217264 h 6434152"/>
                <a:gd name="connsiteX18" fmla="*/ 451204 w 5953893"/>
                <a:gd name="connsiteY18" fmla="*/ 2224540 h 6434152"/>
                <a:gd name="connsiteX19" fmla="*/ 986540 w 5953893"/>
                <a:gd name="connsiteY19" fmla="*/ 1416383 h 6434152"/>
                <a:gd name="connsiteX20" fmla="*/ 2739452 w 5953893"/>
                <a:gd name="connsiteY20" fmla="*/ 676244 h 6434152"/>
                <a:gd name="connsiteX21" fmla="*/ 3794947 w 5953893"/>
                <a:gd name="connsiteY21" fmla="*/ 979795 h 6434152"/>
                <a:gd name="connsiteX22" fmla="*/ 4744762 w 5953893"/>
                <a:gd name="connsiteY22" fmla="*/ 1810250 h 6434152"/>
                <a:gd name="connsiteX23" fmla="*/ 5215827 w 5953893"/>
                <a:gd name="connsiteY23" fmla="*/ 2768871 h 6434152"/>
                <a:gd name="connsiteX24" fmla="*/ 5208520 w 5953893"/>
                <a:gd name="connsiteY24" fmla="*/ 3766654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208520" y="3766654"/>
                  </a:moveTo>
                  <a:cubicBezTo>
                    <a:pt x="5173667" y="3891634"/>
                    <a:pt x="5133194" y="3982699"/>
                    <a:pt x="5094782" y="4022985"/>
                  </a:cubicBezTo>
                  <a:cubicBezTo>
                    <a:pt x="5060492" y="4058962"/>
                    <a:pt x="4984792" y="4099435"/>
                    <a:pt x="4888855" y="4150777"/>
                  </a:cubicBezTo>
                  <a:cubicBezTo>
                    <a:pt x="4693420" y="4255333"/>
                    <a:pt x="4426033" y="4398489"/>
                    <a:pt x="4135411" y="4694170"/>
                  </a:cubicBezTo>
                  <a:cubicBezTo>
                    <a:pt x="4024297" y="4807158"/>
                    <a:pt x="3921239" y="4920334"/>
                    <a:pt x="3821555" y="5029762"/>
                  </a:cubicBezTo>
                  <a:cubicBezTo>
                    <a:pt x="3385341" y="5508324"/>
                    <a:pt x="3138940" y="5758097"/>
                    <a:pt x="2739265" y="5758097"/>
                  </a:cubicBezTo>
                  <a:cubicBezTo>
                    <a:pt x="2374442" y="5758097"/>
                    <a:pt x="2023297" y="5679211"/>
                    <a:pt x="1695575" y="5523876"/>
                  </a:cubicBezTo>
                  <a:cubicBezTo>
                    <a:pt x="1381906" y="5375098"/>
                    <a:pt x="1095219" y="5154930"/>
                    <a:pt x="866619" y="4887356"/>
                  </a:cubicBezTo>
                  <a:cubicBezTo>
                    <a:pt x="673246" y="4661005"/>
                    <a:pt x="522220" y="4404673"/>
                    <a:pt x="417851" y="4125481"/>
                  </a:cubicBezTo>
                  <a:cubicBezTo>
                    <a:pt x="309547" y="3836171"/>
                    <a:pt x="254645" y="3530558"/>
                    <a:pt x="254645" y="3217264"/>
                  </a:cubicBezTo>
                  <a:cubicBezTo>
                    <a:pt x="254645" y="2872490"/>
                    <a:pt x="320790" y="2538585"/>
                    <a:pt x="451204" y="2224540"/>
                  </a:cubicBezTo>
                  <a:cubicBezTo>
                    <a:pt x="577121" y="1921739"/>
                    <a:pt x="757191" y="1649855"/>
                    <a:pt x="986540" y="1416383"/>
                  </a:cubicBezTo>
                  <a:cubicBezTo>
                    <a:pt x="1455357" y="939134"/>
                    <a:pt x="2078011" y="676244"/>
                    <a:pt x="2739452" y="676244"/>
                  </a:cubicBezTo>
                  <a:cubicBezTo>
                    <a:pt x="3075232" y="676244"/>
                    <a:pt x="3440243" y="781175"/>
                    <a:pt x="3794947" y="979795"/>
                  </a:cubicBezTo>
                  <a:cubicBezTo>
                    <a:pt x="4158459" y="1183286"/>
                    <a:pt x="4486931" y="1470348"/>
                    <a:pt x="4744762" y="1810250"/>
                  </a:cubicBezTo>
                  <a:cubicBezTo>
                    <a:pt x="4971862" y="2109491"/>
                    <a:pt x="5134693" y="2440961"/>
                    <a:pt x="5215827" y="2768871"/>
                  </a:cubicBezTo>
                  <a:cubicBezTo>
                    <a:pt x="5300334" y="3110834"/>
                    <a:pt x="5297898" y="3446614"/>
                    <a:pt x="5208520" y="376665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33" name="Freeform: Shape 32">
              <a:extLst>
                <a:ext uri="{FF2B5EF4-FFF2-40B4-BE49-F238E27FC236}">
                  <a16:creationId xmlns:a16="http://schemas.microsoft.com/office/drawing/2014/main" id="{F22C906F-48B7-4ABF-B36E-0C0A056A57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3725"/>
              <a:ext cx="5855313" cy="6880645"/>
            </a:xfrm>
            <a:custGeom>
              <a:avLst/>
              <a:gdLst>
                <a:gd name="connsiteX0" fmla="*/ 5855313 w 5855313"/>
                <a:gd name="connsiteY0" fmla="*/ 4717843 h 6880645"/>
                <a:gd name="connsiteX1" fmla="*/ 5855313 w 5855313"/>
                <a:gd name="connsiteY1" fmla="*/ 6880645 h 6880645"/>
                <a:gd name="connsiteX2" fmla="*/ 0 w 5855313"/>
                <a:gd name="connsiteY2" fmla="*/ 6880645 h 6880645"/>
                <a:gd name="connsiteX3" fmla="*/ 0 w 5855313"/>
                <a:gd name="connsiteY3" fmla="*/ 5268859 h 6880645"/>
                <a:gd name="connsiteX4" fmla="*/ 36130 w 5855313"/>
                <a:gd name="connsiteY4" fmla="*/ 5327430 h 6880645"/>
                <a:gd name="connsiteX5" fmla="*/ 2782721 w 5855313"/>
                <a:gd name="connsiteY5" fmla="*/ 6765687 h 6880645"/>
                <a:gd name="connsiteX6" fmla="*/ 5834702 w 5855313"/>
                <a:gd name="connsiteY6" fmla="*/ 4773305 h 6880645"/>
                <a:gd name="connsiteX7" fmla="*/ 9148 w 5855313"/>
                <a:gd name="connsiteY7" fmla="*/ 0 h 6880645"/>
                <a:gd name="connsiteX8" fmla="*/ 5855312 w 5855313"/>
                <a:gd name="connsiteY8" fmla="*/ 0 h 6880645"/>
                <a:gd name="connsiteX9" fmla="*/ 5855312 w 5855313"/>
                <a:gd name="connsiteY9" fmla="*/ 96759 h 6880645"/>
                <a:gd name="connsiteX10" fmla="*/ 5855313 w 5855313"/>
                <a:gd name="connsiteY10" fmla="*/ 96759 h 6880645"/>
                <a:gd name="connsiteX11" fmla="*/ 5855313 w 5855313"/>
                <a:gd name="connsiteY11" fmla="*/ 2289203 h 6880645"/>
                <a:gd name="connsiteX12" fmla="*/ 5834702 w 5855313"/>
                <a:gd name="connsiteY12" fmla="*/ 2233742 h 6880645"/>
                <a:gd name="connsiteX13" fmla="*/ 2782721 w 5855313"/>
                <a:gd name="connsiteY13" fmla="*/ 241359 h 6880645"/>
                <a:gd name="connsiteX14" fmla="*/ 36130 w 5855313"/>
                <a:gd name="connsiteY14" fmla="*/ 1679616 h 6880645"/>
                <a:gd name="connsiteX15" fmla="*/ 0 w 5855313"/>
                <a:gd name="connsiteY15" fmla="*/ 1738187 h 6880645"/>
                <a:gd name="connsiteX16" fmla="*/ 0 w 5855313"/>
                <a:gd name="connsiteY16" fmla="*/ 96759 h 6880645"/>
                <a:gd name="connsiteX17" fmla="*/ 9148 w 5855313"/>
                <a:gd name="connsiteY17" fmla="*/ 96759 h 688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55313" h="6880645">
                  <a:moveTo>
                    <a:pt x="5855313" y="4717843"/>
                  </a:moveTo>
                  <a:lnTo>
                    <a:pt x="5855313" y="6880645"/>
                  </a:lnTo>
                  <a:lnTo>
                    <a:pt x="0" y="6880645"/>
                  </a:lnTo>
                  <a:lnTo>
                    <a:pt x="0" y="5268859"/>
                  </a:lnTo>
                  <a:lnTo>
                    <a:pt x="36130" y="5327430"/>
                  </a:lnTo>
                  <a:cubicBezTo>
                    <a:pt x="631370" y="6195172"/>
                    <a:pt x="1639396" y="6765687"/>
                    <a:pt x="2782721" y="6765687"/>
                  </a:cubicBezTo>
                  <a:cubicBezTo>
                    <a:pt x="4154711" y="6765687"/>
                    <a:pt x="5331871" y="5944145"/>
                    <a:pt x="5834702" y="4773305"/>
                  </a:cubicBezTo>
                  <a:close/>
                  <a:moveTo>
                    <a:pt x="9148" y="0"/>
                  </a:moveTo>
                  <a:lnTo>
                    <a:pt x="5855312" y="0"/>
                  </a:lnTo>
                  <a:lnTo>
                    <a:pt x="5855312" y="96759"/>
                  </a:lnTo>
                  <a:lnTo>
                    <a:pt x="5855313" y="96759"/>
                  </a:lnTo>
                  <a:lnTo>
                    <a:pt x="5855313" y="2289203"/>
                  </a:lnTo>
                  <a:lnTo>
                    <a:pt x="5834702" y="2233742"/>
                  </a:lnTo>
                  <a:cubicBezTo>
                    <a:pt x="5331871" y="1062902"/>
                    <a:pt x="4154711" y="241359"/>
                    <a:pt x="2782721" y="241359"/>
                  </a:cubicBezTo>
                  <a:cubicBezTo>
                    <a:pt x="1639396" y="241359"/>
                    <a:pt x="631370" y="811875"/>
                    <a:pt x="36130" y="1679616"/>
                  </a:cubicBezTo>
                  <a:lnTo>
                    <a:pt x="0" y="1738187"/>
                  </a:lnTo>
                  <a:lnTo>
                    <a:pt x="0" y="96759"/>
                  </a:lnTo>
                  <a:lnTo>
                    <a:pt x="9148" y="9675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34" name="Freeform: Shape 33">
              <a:extLst>
                <a:ext uri="{FF2B5EF4-FFF2-40B4-BE49-F238E27FC236}">
                  <a16:creationId xmlns:a16="http://schemas.microsoft.com/office/drawing/2014/main" id="{B4ABE2AA-A788-450F-94A8-AED4B698F3B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6370"/>
              <a:ext cx="6254832" cy="6864558"/>
            </a:xfrm>
            <a:custGeom>
              <a:avLst/>
              <a:gdLst>
                <a:gd name="connsiteX0" fmla="*/ 2766060 w 6254832"/>
                <a:gd name="connsiteY0" fmla="*/ 0 h 6864558"/>
                <a:gd name="connsiteX1" fmla="*/ 0 w 6254832"/>
                <a:gd name="connsiteY1" fmla="*/ 1340683 h 6864558"/>
                <a:gd name="connsiteX2" fmla="*/ 0 w 6254832"/>
                <a:gd name="connsiteY2" fmla="*/ 2201306 h 6864558"/>
                <a:gd name="connsiteX3" fmla="*/ 1312 w 6254832"/>
                <a:gd name="connsiteY3" fmla="*/ 2197746 h 6864558"/>
                <a:gd name="connsiteX4" fmla="*/ 612723 w 6254832"/>
                <a:gd name="connsiteY4" fmla="*/ 1201649 h 6864558"/>
                <a:gd name="connsiteX5" fmla="*/ 1571344 w 6254832"/>
                <a:gd name="connsiteY5" fmla="*/ 483245 h 6864558"/>
                <a:gd name="connsiteX6" fmla="*/ 1641235 w 6254832"/>
                <a:gd name="connsiteY6" fmla="*/ 452328 h 6864558"/>
                <a:gd name="connsiteX7" fmla="*/ 1711502 w 6254832"/>
                <a:gd name="connsiteY7" fmla="*/ 422348 h 6864558"/>
                <a:gd name="connsiteX8" fmla="*/ 1783080 w 6254832"/>
                <a:gd name="connsiteY8" fmla="*/ 395178 h 6864558"/>
                <a:gd name="connsiteX9" fmla="*/ 1855220 w 6254832"/>
                <a:gd name="connsiteY9" fmla="*/ 369133 h 6864558"/>
                <a:gd name="connsiteX10" fmla="*/ 1928297 w 6254832"/>
                <a:gd name="connsiteY10" fmla="*/ 345711 h 6864558"/>
                <a:gd name="connsiteX11" fmla="*/ 2001749 w 6254832"/>
                <a:gd name="connsiteY11" fmla="*/ 323600 h 6864558"/>
                <a:gd name="connsiteX12" fmla="*/ 2076138 w 6254832"/>
                <a:gd name="connsiteY12" fmla="*/ 304300 h 6864558"/>
                <a:gd name="connsiteX13" fmla="*/ 2113426 w 6254832"/>
                <a:gd name="connsiteY13" fmla="*/ 294744 h 6864558"/>
                <a:gd name="connsiteX14" fmla="*/ 2132163 w 6254832"/>
                <a:gd name="connsiteY14" fmla="*/ 290060 h 6864558"/>
                <a:gd name="connsiteX15" fmla="*/ 2151089 w 6254832"/>
                <a:gd name="connsiteY15" fmla="*/ 286312 h 6864558"/>
                <a:gd name="connsiteX16" fmla="*/ 2763249 w 6254832"/>
                <a:gd name="connsiteY16" fmla="*/ 218482 h 6864558"/>
                <a:gd name="connsiteX17" fmla="*/ 3372225 w 6254832"/>
                <a:gd name="connsiteY17" fmla="*/ 301302 h 6864558"/>
                <a:gd name="connsiteX18" fmla="*/ 3663596 w 6254832"/>
                <a:gd name="connsiteY18" fmla="*/ 398364 h 6864558"/>
                <a:gd name="connsiteX19" fmla="*/ 3941663 w 6254832"/>
                <a:gd name="connsiteY19" fmla="*/ 526717 h 6864558"/>
                <a:gd name="connsiteX20" fmla="*/ 4204366 w 6254832"/>
                <a:gd name="connsiteY20" fmla="*/ 681678 h 6864558"/>
                <a:gd name="connsiteX21" fmla="*/ 4450018 w 6254832"/>
                <a:gd name="connsiteY21" fmla="*/ 860061 h 6864558"/>
                <a:gd name="connsiteX22" fmla="*/ 4678992 w 6254832"/>
                <a:gd name="connsiteY22" fmla="*/ 1057181 h 6864558"/>
                <a:gd name="connsiteX23" fmla="*/ 4889791 w 6254832"/>
                <a:gd name="connsiteY23" fmla="*/ 1271166 h 6864558"/>
                <a:gd name="connsiteX24" fmla="*/ 5083164 w 6254832"/>
                <a:gd name="connsiteY24" fmla="*/ 1498642 h 6864558"/>
                <a:gd name="connsiteX25" fmla="*/ 5257987 w 6254832"/>
                <a:gd name="connsiteY25" fmla="*/ 1738484 h 6864558"/>
                <a:gd name="connsiteX26" fmla="*/ 5413510 w 6254832"/>
                <a:gd name="connsiteY26" fmla="*/ 1989195 h 6864558"/>
                <a:gd name="connsiteX27" fmla="*/ 5548609 w 6254832"/>
                <a:gd name="connsiteY27" fmla="*/ 2249462 h 6864558"/>
                <a:gd name="connsiteX28" fmla="*/ 5747791 w 6254832"/>
                <a:gd name="connsiteY28" fmla="*/ 2795666 h 6864558"/>
                <a:gd name="connsiteX29" fmla="*/ 5806814 w 6254832"/>
                <a:gd name="connsiteY29" fmla="*/ 3078980 h 6864558"/>
                <a:gd name="connsiteX30" fmla="*/ 5816933 w 6254832"/>
                <a:gd name="connsiteY30" fmla="*/ 3150558 h 6864558"/>
                <a:gd name="connsiteX31" fmla="*/ 5825178 w 6254832"/>
                <a:gd name="connsiteY31" fmla="*/ 3222323 h 6864558"/>
                <a:gd name="connsiteX32" fmla="*/ 5831923 w 6254832"/>
                <a:gd name="connsiteY32" fmla="*/ 3294276 h 6864558"/>
                <a:gd name="connsiteX33" fmla="*/ 5836233 w 6254832"/>
                <a:gd name="connsiteY33" fmla="*/ 3366416 h 6864558"/>
                <a:gd name="connsiteX34" fmla="*/ 5833047 w 6254832"/>
                <a:gd name="connsiteY34" fmla="*/ 3655726 h 6864558"/>
                <a:gd name="connsiteX35" fmla="*/ 5827426 w 6254832"/>
                <a:gd name="connsiteY35" fmla="*/ 3728054 h 6864558"/>
                <a:gd name="connsiteX36" fmla="*/ 5819556 w 6254832"/>
                <a:gd name="connsiteY36" fmla="*/ 3800194 h 6864558"/>
                <a:gd name="connsiteX37" fmla="*/ 5809063 w 6254832"/>
                <a:gd name="connsiteY37" fmla="*/ 3872147 h 6864558"/>
                <a:gd name="connsiteX38" fmla="*/ 5796696 w 6254832"/>
                <a:gd name="connsiteY38" fmla="*/ 3943912 h 6864558"/>
                <a:gd name="connsiteX39" fmla="*/ 5725305 w 6254832"/>
                <a:gd name="connsiteY39" fmla="*/ 4225165 h 6864558"/>
                <a:gd name="connsiteX40" fmla="*/ 5605384 w 6254832"/>
                <a:gd name="connsiteY40" fmla="*/ 4478312 h 6864558"/>
                <a:gd name="connsiteX41" fmla="*/ 5412573 w 6254832"/>
                <a:gd name="connsiteY41" fmla="*/ 4677306 h 6864558"/>
                <a:gd name="connsiteX42" fmla="*/ 5155867 w 6254832"/>
                <a:gd name="connsiteY42" fmla="*/ 4834703 h 6864558"/>
                <a:gd name="connsiteX43" fmla="*/ 4645452 w 6254832"/>
                <a:gd name="connsiteY43" fmla="*/ 5207396 h 6864558"/>
                <a:gd name="connsiteX44" fmla="*/ 4536211 w 6254832"/>
                <a:gd name="connsiteY44" fmla="*/ 5319072 h 6864558"/>
                <a:gd name="connsiteX45" fmla="*/ 4430343 w 6254832"/>
                <a:gd name="connsiteY45" fmla="*/ 5432061 h 6864558"/>
                <a:gd name="connsiteX46" fmla="*/ 4220668 w 6254832"/>
                <a:gd name="connsiteY46" fmla="*/ 5657663 h 6864558"/>
                <a:gd name="connsiteX47" fmla="*/ 4115174 w 6254832"/>
                <a:gd name="connsiteY47" fmla="*/ 5768777 h 6864558"/>
                <a:gd name="connsiteX48" fmla="*/ 4007245 w 6254832"/>
                <a:gd name="connsiteY48" fmla="*/ 5876707 h 6864558"/>
                <a:gd name="connsiteX49" fmla="*/ 3781081 w 6254832"/>
                <a:gd name="connsiteY49" fmla="*/ 6078887 h 6864558"/>
                <a:gd name="connsiteX50" fmla="*/ 3534493 w 6254832"/>
                <a:gd name="connsiteY50" fmla="*/ 6249775 h 6864558"/>
                <a:gd name="connsiteX51" fmla="*/ 3265232 w 6254832"/>
                <a:gd name="connsiteY51" fmla="*/ 6373068 h 6864558"/>
                <a:gd name="connsiteX52" fmla="*/ 3194779 w 6254832"/>
                <a:gd name="connsiteY52" fmla="*/ 6394804 h 6864558"/>
                <a:gd name="connsiteX53" fmla="*/ 3123575 w 6254832"/>
                <a:gd name="connsiteY53" fmla="*/ 6412792 h 6864558"/>
                <a:gd name="connsiteX54" fmla="*/ 3051435 w 6254832"/>
                <a:gd name="connsiteY54" fmla="*/ 6426471 h 6864558"/>
                <a:gd name="connsiteX55" fmla="*/ 2978733 w 6254832"/>
                <a:gd name="connsiteY55" fmla="*/ 6436214 h 6864558"/>
                <a:gd name="connsiteX56" fmla="*/ 2905656 w 6254832"/>
                <a:gd name="connsiteY56" fmla="*/ 6442211 h 6864558"/>
                <a:gd name="connsiteX57" fmla="*/ 2832204 w 6254832"/>
                <a:gd name="connsiteY57" fmla="*/ 6444459 h 6864558"/>
                <a:gd name="connsiteX58" fmla="*/ 2758565 w 6254832"/>
                <a:gd name="connsiteY58" fmla="*/ 6443335 h 6864558"/>
                <a:gd name="connsiteX59" fmla="*/ 2683239 w 6254832"/>
                <a:gd name="connsiteY59" fmla="*/ 6438463 h 6864558"/>
                <a:gd name="connsiteX60" fmla="*/ 2091503 w 6254832"/>
                <a:gd name="connsiteY60" fmla="*/ 6343275 h 6864558"/>
                <a:gd name="connsiteX61" fmla="*/ 1948347 w 6254832"/>
                <a:gd name="connsiteY61" fmla="*/ 6301490 h 6864558"/>
                <a:gd name="connsiteX62" fmla="*/ 1807626 w 6254832"/>
                <a:gd name="connsiteY62" fmla="*/ 6252585 h 6864558"/>
                <a:gd name="connsiteX63" fmla="*/ 1738297 w 6254832"/>
                <a:gd name="connsiteY63" fmla="*/ 6225790 h 6864558"/>
                <a:gd name="connsiteX64" fmla="*/ 1669529 w 6254832"/>
                <a:gd name="connsiteY64" fmla="*/ 6197684 h 6864558"/>
                <a:gd name="connsiteX65" fmla="*/ 1635239 w 6254832"/>
                <a:gd name="connsiteY65" fmla="*/ 6183630 h 6864558"/>
                <a:gd name="connsiteX66" fmla="*/ 1601699 w 6254832"/>
                <a:gd name="connsiteY66" fmla="*/ 6167891 h 6864558"/>
                <a:gd name="connsiteX67" fmla="*/ 1534618 w 6254832"/>
                <a:gd name="connsiteY67" fmla="*/ 6136411 h 6864558"/>
                <a:gd name="connsiteX68" fmla="*/ 592299 w 6254832"/>
                <a:gd name="connsiteY68" fmla="*/ 5443116 h 6864558"/>
                <a:gd name="connsiteX69" fmla="*/ 0 w 6254832"/>
                <a:gd name="connsiteY69" fmla="*/ 4496675 h 6864558"/>
                <a:gd name="connsiteX70" fmla="*/ 0 w 6254832"/>
                <a:gd name="connsiteY70" fmla="*/ 5523875 h 6864558"/>
                <a:gd name="connsiteX71" fmla="*/ 2766060 w 6254832"/>
                <a:gd name="connsiteY71" fmla="*/ 6864559 h 6864558"/>
                <a:gd name="connsiteX72" fmla="*/ 6254833 w 6254832"/>
                <a:gd name="connsiteY72" fmla="*/ 3432373 h 6864558"/>
                <a:gd name="connsiteX73" fmla="*/ 2766060 w 6254832"/>
                <a:gd name="connsiteY73" fmla="*/ 0 h 686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6254832" h="6864558">
                  <a:moveTo>
                    <a:pt x="2766060" y="0"/>
                  </a:moveTo>
                  <a:cubicBezTo>
                    <a:pt x="1639549" y="0"/>
                    <a:pt x="637831" y="525405"/>
                    <a:pt x="0" y="1340683"/>
                  </a:cubicBezTo>
                  <a:lnTo>
                    <a:pt x="0" y="2201306"/>
                  </a:lnTo>
                  <a:cubicBezTo>
                    <a:pt x="375" y="2200181"/>
                    <a:pt x="937" y="2198870"/>
                    <a:pt x="1312" y="2197746"/>
                  </a:cubicBezTo>
                  <a:cubicBezTo>
                    <a:pt x="142969" y="1837045"/>
                    <a:pt x="347959" y="1497143"/>
                    <a:pt x="612723" y="1201649"/>
                  </a:cubicBezTo>
                  <a:cubicBezTo>
                    <a:pt x="876550" y="906155"/>
                    <a:pt x="1201836" y="655258"/>
                    <a:pt x="1571344" y="483245"/>
                  </a:cubicBezTo>
                  <a:lnTo>
                    <a:pt x="1641235" y="452328"/>
                  </a:lnTo>
                  <a:cubicBezTo>
                    <a:pt x="1664658" y="442210"/>
                    <a:pt x="1687518" y="430967"/>
                    <a:pt x="1711502" y="422348"/>
                  </a:cubicBezTo>
                  <a:lnTo>
                    <a:pt x="1783080" y="395178"/>
                  </a:lnTo>
                  <a:cubicBezTo>
                    <a:pt x="1807064" y="386372"/>
                    <a:pt x="1830674" y="376441"/>
                    <a:pt x="1855220" y="369133"/>
                  </a:cubicBezTo>
                  <a:lnTo>
                    <a:pt x="1928297" y="345711"/>
                  </a:lnTo>
                  <a:cubicBezTo>
                    <a:pt x="1952656" y="338028"/>
                    <a:pt x="1976828" y="329409"/>
                    <a:pt x="2001749" y="323600"/>
                  </a:cubicBezTo>
                  <a:lnTo>
                    <a:pt x="2076138" y="304300"/>
                  </a:lnTo>
                  <a:lnTo>
                    <a:pt x="2113426" y="294744"/>
                  </a:lnTo>
                  <a:lnTo>
                    <a:pt x="2132163" y="290060"/>
                  </a:lnTo>
                  <a:lnTo>
                    <a:pt x="2151089" y="286312"/>
                  </a:lnTo>
                  <a:cubicBezTo>
                    <a:pt x="2351395" y="241716"/>
                    <a:pt x="2557322" y="219044"/>
                    <a:pt x="2763249" y="218482"/>
                  </a:cubicBezTo>
                  <a:cubicBezTo>
                    <a:pt x="2968802" y="218294"/>
                    <a:pt x="3174167" y="247900"/>
                    <a:pt x="3372225" y="301302"/>
                  </a:cubicBezTo>
                  <a:cubicBezTo>
                    <a:pt x="3471347" y="327910"/>
                    <a:pt x="3568596" y="360513"/>
                    <a:pt x="3663596" y="398364"/>
                  </a:cubicBezTo>
                  <a:cubicBezTo>
                    <a:pt x="3758784" y="435652"/>
                    <a:pt x="3851348" y="479311"/>
                    <a:pt x="3941663" y="526717"/>
                  </a:cubicBezTo>
                  <a:cubicBezTo>
                    <a:pt x="4031979" y="573936"/>
                    <a:pt x="4119297" y="626402"/>
                    <a:pt x="4204366" y="681678"/>
                  </a:cubicBezTo>
                  <a:cubicBezTo>
                    <a:pt x="4289060" y="737516"/>
                    <a:pt x="4370944" y="797289"/>
                    <a:pt x="4450018" y="860061"/>
                  </a:cubicBezTo>
                  <a:cubicBezTo>
                    <a:pt x="4529091" y="922832"/>
                    <a:pt x="4605540" y="988601"/>
                    <a:pt x="4678992" y="1057181"/>
                  </a:cubicBezTo>
                  <a:cubicBezTo>
                    <a:pt x="4752444" y="1125574"/>
                    <a:pt x="4822335" y="1197527"/>
                    <a:pt x="4889791" y="1271166"/>
                  </a:cubicBezTo>
                  <a:cubicBezTo>
                    <a:pt x="4957247" y="1344805"/>
                    <a:pt x="5021705" y="1420693"/>
                    <a:pt x="5083164" y="1498642"/>
                  </a:cubicBezTo>
                  <a:cubicBezTo>
                    <a:pt x="5144062" y="1576965"/>
                    <a:pt x="5202899" y="1656601"/>
                    <a:pt x="5257987" y="1738484"/>
                  </a:cubicBezTo>
                  <a:cubicBezTo>
                    <a:pt x="5313076" y="1820368"/>
                    <a:pt x="5365354" y="1903751"/>
                    <a:pt x="5413510" y="1989195"/>
                  </a:cubicBezTo>
                  <a:cubicBezTo>
                    <a:pt x="5462041" y="2074451"/>
                    <a:pt x="5507011" y="2161207"/>
                    <a:pt x="5548609" y="2249462"/>
                  </a:cubicBezTo>
                  <a:cubicBezTo>
                    <a:pt x="5631430" y="2426158"/>
                    <a:pt x="5698323" y="2608851"/>
                    <a:pt x="5747791" y="2795666"/>
                  </a:cubicBezTo>
                  <a:cubicBezTo>
                    <a:pt x="5771963" y="2889167"/>
                    <a:pt x="5791825" y="2983792"/>
                    <a:pt x="5806814" y="3078980"/>
                  </a:cubicBezTo>
                  <a:cubicBezTo>
                    <a:pt x="5810562" y="3102777"/>
                    <a:pt x="5814497" y="3126574"/>
                    <a:pt x="5816933" y="3150558"/>
                  </a:cubicBezTo>
                  <a:cubicBezTo>
                    <a:pt x="5819556" y="3174542"/>
                    <a:pt x="5823304" y="3198339"/>
                    <a:pt x="5825178" y="3222323"/>
                  </a:cubicBezTo>
                  <a:cubicBezTo>
                    <a:pt x="5827426" y="3246308"/>
                    <a:pt x="5830050" y="3270292"/>
                    <a:pt x="5831923" y="3294276"/>
                  </a:cubicBezTo>
                  <a:lnTo>
                    <a:pt x="5836233" y="3366416"/>
                  </a:lnTo>
                  <a:cubicBezTo>
                    <a:pt x="5839981" y="3462728"/>
                    <a:pt x="5839981" y="3559227"/>
                    <a:pt x="5833047" y="3655726"/>
                  </a:cubicBezTo>
                  <a:cubicBezTo>
                    <a:pt x="5830986" y="3679711"/>
                    <a:pt x="5830237" y="3704069"/>
                    <a:pt x="5827426" y="3728054"/>
                  </a:cubicBezTo>
                  <a:lnTo>
                    <a:pt x="5819556" y="3800194"/>
                  </a:lnTo>
                  <a:lnTo>
                    <a:pt x="5809063" y="3872147"/>
                  </a:lnTo>
                  <a:cubicBezTo>
                    <a:pt x="5805690" y="3896131"/>
                    <a:pt x="5800818" y="3919928"/>
                    <a:pt x="5796696" y="3943912"/>
                  </a:cubicBezTo>
                  <a:cubicBezTo>
                    <a:pt x="5778708" y="4039287"/>
                    <a:pt x="5755848" y="4134662"/>
                    <a:pt x="5725305" y="4225165"/>
                  </a:cubicBezTo>
                  <a:cubicBezTo>
                    <a:pt x="5694763" y="4315669"/>
                    <a:pt x="5656726" y="4402237"/>
                    <a:pt x="5605384" y="4478312"/>
                  </a:cubicBezTo>
                  <a:cubicBezTo>
                    <a:pt x="5554980" y="4555324"/>
                    <a:pt x="5489960" y="4620718"/>
                    <a:pt x="5412573" y="4677306"/>
                  </a:cubicBezTo>
                  <a:cubicBezTo>
                    <a:pt x="5335374" y="4734269"/>
                    <a:pt x="5245995" y="4782987"/>
                    <a:pt x="5155867" y="4834703"/>
                  </a:cubicBezTo>
                  <a:cubicBezTo>
                    <a:pt x="4973924" y="4936261"/>
                    <a:pt x="4794791" y="5058806"/>
                    <a:pt x="4645452" y="5207396"/>
                  </a:cubicBezTo>
                  <a:cubicBezTo>
                    <a:pt x="4607414" y="5244497"/>
                    <a:pt x="4571813" y="5281597"/>
                    <a:pt x="4536211" y="5319072"/>
                  </a:cubicBezTo>
                  <a:lnTo>
                    <a:pt x="4430343" y="5432061"/>
                  </a:lnTo>
                  <a:cubicBezTo>
                    <a:pt x="4360264" y="5507574"/>
                    <a:pt x="4290934" y="5583087"/>
                    <a:pt x="4220668" y="5657663"/>
                  </a:cubicBezTo>
                  <a:cubicBezTo>
                    <a:pt x="4185628" y="5694951"/>
                    <a:pt x="4150589" y="5732052"/>
                    <a:pt x="4115174" y="5768777"/>
                  </a:cubicBezTo>
                  <a:cubicBezTo>
                    <a:pt x="4079573" y="5805316"/>
                    <a:pt x="4043597" y="5841292"/>
                    <a:pt x="4007245" y="5876707"/>
                  </a:cubicBezTo>
                  <a:cubicBezTo>
                    <a:pt x="3934543" y="5947723"/>
                    <a:pt x="3859405" y="6015740"/>
                    <a:pt x="3781081" y="6078887"/>
                  </a:cubicBezTo>
                  <a:cubicBezTo>
                    <a:pt x="3702945" y="6142220"/>
                    <a:pt x="3620312" y="6199557"/>
                    <a:pt x="3534493" y="6249775"/>
                  </a:cubicBezTo>
                  <a:cubicBezTo>
                    <a:pt x="3448300" y="6299429"/>
                    <a:pt x="3358359" y="6341589"/>
                    <a:pt x="3265232" y="6373068"/>
                  </a:cubicBezTo>
                  <a:cubicBezTo>
                    <a:pt x="3241998" y="6381313"/>
                    <a:pt x="3218201" y="6387497"/>
                    <a:pt x="3194779" y="6394804"/>
                  </a:cubicBezTo>
                  <a:cubicBezTo>
                    <a:pt x="3171169" y="6401175"/>
                    <a:pt x="3147185" y="6406797"/>
                    <a:pt x="3123575" y="6412792"/>
                  </a:cubicBezTo>
                  <a:cubicBezTo>
                    <a:pt x="3099404" y="6417477"/>
                    <a:pt x="3075420" y="6422161"/>
                    <a:pt x="3051435" y="6426471"/>
                  </a:cubicBezTo>
                  <a:cubicBezTo>
                    <a:pt x="3027076" y="6429657"/>
                    <a:pt x="3002904" y="6433591"/>
                    <a:pt x="2978733" y="6436214"/>
                  </a:cubicBezTo>
                  <a:cubicBezTo>
                    <a:pt x="2954374" y="6438088"/>
                    <a:pt x="2930015" y="6440899"/>
                    <a:pt x="2905656" y="6442211"/>
                  </a:cubicBezTo>
                  <a:cubicBezTo>
                    <a:pt x="2881109" y="6442960"/>
                    <a:pt x="2856751" y="6444272"/>
                    <a:pt x="2832204" y="6444459"/>
                  </a:cubicBezTo>
                  <a:cubicBezTo>
                    <a:pt x="2807658" y="6444084"/>
                    <a:pt x="2783298" y="6444084"/>
                    <a:pt x="2758565" y="6443335"/>
                  </a:cubicBezTo>
                  <a:lnTo>
                    <a:pt x="2683239" y="6438463"/>
                  </a:lnTo>
                  <a:cubicBezTo>
                    <a:pt x="2482559" y="6425909"/>
                    <a:pt x="2284126" y="6393492"/>
                    <a:pt x="2091503" y="6343275"/>
                  </a:cubicBezTo>
                  <a:lnTo>
                    <a:pt x="1948347" y="6301490"/>
                  </a:lnTo>
                  <a:cubicBezTo>
                    <a:pt x="1901127" y="6286126"/>
                    <a:pt x="1854658" y="6268699"/>
                    <a:pt x="1807626" y="6252585"/>
                  </a:cubicBezTo>
                  <a:cubicBezTo>
                    <a:pt x="1784017" y="6245090"/>
                    <a:pt x="1761344" y="6234972"/>
                    <a:pt x="1738297" y="6225790"/>
                  </a:cubicBezTo>
                  <a:lnTo>
                    <a:pt x="1669529" y="6197684"/>
                  </a:lnTo>
                  <a:lnTo>
                    <a:pt x="1635239" y="6183630"/>
                  </a:lnTo>
                  <a:lnTo>
                    <a:pt x="1601699" y="6167891"/>
                  </a:lnTo>
                  <a:lnTo>
                    <a:pt x="1534618" y="6136411"/>
                  </a:lnTo>
                  <a:cubicBezTo>
                    <a:pt x="1179164" y="5964961"/>
                    <a:pt x="857250" y="5729616"/>
                    <a:pt x="592299" y="5443116"/>
                  </a:cubicBezTo>
                  <a:cubicBezTo>
                    <a:pt x="336904" y="5166173"/>
                    <a:pt x="137160" y="4842573"/>
                    <a:pt x="0" y="4496675"/>
                  </a:cubicBezTo>
                  <a:lnTo>
                    <a:pt x="0" y="5523875"/>
                  </a:lnTo>
                  <a:cubicBezTo>
                    <a:pt x="637831" y="6338966"/>
                    <a:pt x="1639549" y="6864559"/>
                    <a:pt x="2766060" y="6864559"/>
                  </a:cubicBezTo>
                  <a:cubicBezTo>
                    <a:pt x="4692858" y="6864559"/>
                    <a:pt x="6254833" y="5327879"/>
                    <a:pt x="6254833" y="3432373"/>
                  </a:cubicBezTo>
                  <a:cubicBezTo>
                    <a:pt x="6254833" y="1536679"/>
                    <a:pt x="4692858" y="0"/>
                    <a:pt x="2766060" y="0"/>
                  </a:cubicBezTo>
                  <a:close/>
                </a:path>
              </a:pathLst>
            </a:custGeom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B5256D4E-1364-0D12-3F88-EE3E22AF3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anchor="b">
            <a:normAutofit/>
          </a:bodyPr>
          <a:lstStyle/>
          <a:p>
            <a:r>
              <a:rPr lang="fi-FI" sz="6000" dirty="0">
                <a:solidFill>
                  <a:schemeClr val="tx2"/>
                </a:solidFill>
              </a:rPr>
              <a:t>Lukupussit</a:t>
            </a:r>
            <a:r>
              <a:rPr lang="fi-FI" sz="36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694EBE6C-DE64-380B-DD0E-B0E30BEBC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224" y="2622343"/>
            <a:ext cx="4725472" cy="1744302"/>
          </a:xfrm>
        </p:spPr>
        <p:txBody>
          <a:bodyPr anchor="ctr">
            <a:normAutofit/>
          </a:bodyPr>
          <a:lstStyle/>
          <a:p>
            <a:r>
              <a:rPr lang="en-US" sz="1700" dirty="0" err="1" smtClean="0">
                <a:solidFill>
                  <a:schemeClr val="tx2"/>
                </a:solidFill>
              </a:rPr>
              <a:t>Innostamaan</a:t>
            </a:r>
            <a:r>
              <a:rPr lang="en-US" sz="1700" dirty="0" smtClean="0">
                <a:solidFill>
                  <a:schemeClr val="tx2"/>
                </a:solidFill>
              </a:rPr>
              <a:t> </a:t>
            </a:r>
            <a:r>
              <a:rPr lang="en-US" sz="1700" dirty="0" err="1" smtClean="0">
                <a:solidFill>
                  <a:schemeClr val="tx2"/>
                </a:solidFill>
              </a:rPr>
              <a:t>perheitä</a:t>
            </a:r>
            <a:r>
              <a:rPr lang="en-US" sz="1700" dirty="0" smtClean="0">
                <a:solidFill>
                  <a:schemeClr val="tx2"/>
                </a:solidFill>
              </a:rPr>
              <a:t> </a:t>
            </a:r>
            <a:r>
              <a:rPr lang="en-US" sz="1700" dirty="0" err="1" smtClean="0">
                <a:solidFill>
                  <a:schemeClr val="tx2"/>
                </a:solidFill>
              </a:rPr>
              <a:t>lukemaan</a:t>
            </a:r>
            <a:r>
              <a:rPr lang="en-US" sz="1700" dirty="0" smtClean="0">
                <a:solidFill>
                  <a:schemeClr val="tx2"/>
                </a:solidFill>
              </a:rPr>
              <a:t> ja </a:t>
            </a:r>
            <a:r>
              <a:rPr lang="en-US" sz="1700" dirty="0" err="1" smtClean="0">
                <a:solidFill>
                  <a:schemeClr val="tx2"/>
                </a:solidFill>
              </a:rPr>
              <a:t>tutkimaan</a:t>
            </a:r>
            <a:r>
              <a:rPr lang="en-US" sz="1700" dirty="0" smtClean="0">
                <a:solidFill>
                  <a:schemeClr val="tx2"/>
                </a:solidFill>
              </a:rPr>
              <a:t> </a:t>
            </a:r>
            <a:r>
              <a:rPr lang="en-US" sz="1700" dirty="0" err="1" smtClean="0">
                <a:solidFill>
                  <a:schemeClr val="tx2"/>
                </a:solidFill>
              </a:rPr>
              <a:t>kirjaa</a:t>
            </a:r>
            <a:endParaRPr lang="en-US" sz="1700" dirty="0" smtClean="0">
              <a:solidFill>
                <a:schemeClr val="tx2"/>
              </a:solidFill>
            </a:endParaRPr>
          </a:p>
          <a:p>
            <a:r>
              <a:rPr lang="en-US" sz="1700" dirty="0" err="1" smtClean="0">
                <a:solidFill>
                  <a:schemeClr val="tx2"/>
                </a:solidFill>
              </a:rPr>
              <a:t>Varhaiskasvatuksesta</a:t>
            </a:r>
            <a:r>
              <a:rPr lang="en-US" sz="1700" dirty="0" smtClean="0">
                <a:solidFill>
                  <a:schemeClr val="tx2"/>
                </a:solidFill>
              </a:rPr>
              <a:t> </a:t>
            </a:r>
            <a:r>
              <a:rPr lang="en-US" sz="1700" dirty="0" err="1" smtClean="0">
                <a:solidFill>
                  <a:schemeClr val="tx2"/>
                </a:solidFill>
              </a:rPr>
              <a:t>esi</a:t>
            </a:r>
            <a:r>
              <a:rPr lang="en-US" sz="1700" dirty="0" smtClean="0">
                <a:solidFill>
                  <a:schemeClr val="tx2"/>
                </a:solidFill>
              </a:rPr>
              <a:t>- ja </a:t>
            </a:r>
            <a:r>
              <a:rPr lang="en-US" sz="1700" dirty="0" err="1" smtClean="0">
                <a:solidFill>
                  <a:schemeClr val="tx2"/>
                </a:solidFill>
              </a:rPr>
              <a:t>alkupetukseen</a:t>
            </a:r>
            <a:endParaRPr lang="en-US" sz="1700" dirty="0" smtClean="0">
              <a:solidFill>
                <a:schemeClr val="tx2"/>
              </a:solidFill>
            </a:endParaRPr>
          </a:p>
          <a:p>
            <a:endParaRPr lang="en-US" sz="1700" dirty="0">
              <a:solidFill>
                <a:schemeClr val="tx2"/>
              </a:solidFill>
            </a:endParaRPr>
          </a:p>
        </p:txBody>
      </p:sp>
      <p:pic>
        <p:nvPicPr>
          <p:cNvPr id="12" name="Kuva 11" descr="Kuva, joka sisältää kohteen teksti, kukka, kasvi, käsiala&#10;&#10;Kuvaus luotu automaattisesti">
            <a:extLst>
              <a:ext uri="{FF2B5EF4-FFF2-40B4-BE49-F238E27FC236}">
                <a16:creationId xmlns:a16="http://schemas.microsoft.com/office/drawing/2014/main" id="{926A591A-4837-3367-234C-9A8E9AA84A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 b="24741"/>
          <a:stretch/>
        </p:blipFill>
        <p:spPr>
          <a:xfrm>
            <a:off x="5042281" y="4585063"/>
            <a:ext cx="6817175" cy="207479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265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7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D282637-621E-0C51-84E0-7D4B36895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Hyvinvointikirje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B5FFD9-B4E6-6936-40D9-A8A1538ABA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2366" y="2194102"/>
            <a:ext cx="3427001" cy="390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 smtClean="0"/>
              <a:t>Perheille</a:t>
            </a:r>
            <a:r>
              <a:rPr lang="en-US" sz="2000" dirty="0" smtClean="0"/>
              <a:t> </a:t>
            </a:r>
            <a:r>
              <a:rPr lang="en-US" sz="2000" dirty="0" err="1" smtClean="0"/>
              <a:t>kertomaan</a:t>
            </a:r>
            <a:r>
              <a:rPr lang="en-US" sz="2000" dirty="0" smtClean="0"/>
              <a:t> </a:t>
            </a:r>
            <a:r>
              <a:rPr lang="en-US" sz="2000" dirty="0" err="1" smtClean="0"/>
              <a:t>lukemisen</a:t>
            </a:r>
            <a:r>
              <a:rPr lang="en-US" sz="2000" dirty="0" smtClean="0"/>
              <a:t> </a:t>
            </a:r>
            <a:r>
              <a:rPr lang="en-US" sz="2000" dirty="0" err="1" smtClean="0"/>
              <a:t>tärkeydestä</a:t>
            </a:r>
            <a:r>
              <a:rPr lang="en-US" sz="2000" dirty="0" smtClean="0"/>
              <a:t>. </a:t>
            </a:r>
            <a:endParaRPr lang="en-US" sz="2000" dirty="0"/>
          </a:p>
          <a:p>
            <a:r>
              <a:rPr lang="en-US" sz="2000" dirty="0" err="1" smtClean="0"/>
              <a:t>Vinkkejä</a:t>
            </a:r>
            <a:r>
              <a:rPr lang="en-US" sz="2000" dirty="0" smtClean="0"/>
              <a:t> </a:t>
            </a:r>
            <a:r>
              <a:rPr lang="en-US" sz="2000" dirty="0" err="1" smtClean="0"/>
              <a:t>lukemiseen</a:t>
            </a:r>
            <a:r>
              <a:rPr lang="en-US" sz="2000" dirty="0" smtClean="0"/>
              <a:t> </a:t>
            </a:r>
            <a:r>
              <a:rPr lang="en-US" sz="2000" dirty="0" err="1" smtClean="0"/>
              <a:t>innostamisesta</a:t>
            </a:r>
            <a:endParaRPr lang="en-US" sz="2000" dirty="0" smtClean="0"/>
          </a:p>
          <a:p>
            <a:r>
              <a:rPr lang="en-US" sz="2000" dirty="0" err="1" smtClean="0"/>
              <a:t>Varhaiskasvatuksesta</a:t>
            </a:r>
            <a:r>
              <a:rPr lang="en-US" sz="2000" dirty="0" smtClean="0"/>
              <a:t> </a:t>
            </a:r>
            <a:r>
              <a:rPr lang="en-US" sz="2000" dirty="0" err="1" smtClean="0"/>
              <a:t>perusopetukseen</a:t>
            </a:r>
            <a:endParaRPr lang="en-US" sz="2000" dirty="0"/>
          </a:p>
        </p:txBody>
      </p:sp>
      <p:pic>
        <p:nvPicPr>
          <p:cNvPr id="13" name="Sisällön paikkamerkki 12">
            <a:extLst>
              <a:ext uri="{FF2B5EF4-FFF2-40B4-BE49-F238E27FC236}">
                <a16:creationId xmlns:a16="http://schemas.microsoft.com/office/drawing/2014/main" id="{3EE4D064-E2F2-4776-FC2E-AFA4F2E3BE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1638" y="84776"/>
            <a:ext cx="5108189" cy="664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1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1FA7A40-1689-55F2-13E6-3A6C5C24B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fi-FI" sz="3700"/>
              <a:t>Työkalu lukemaan innostavan oppimisympäristön luomiseen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284BAE9-28CF-6750-1B03-B35D7C1B1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C55882E6-0861-8DCC-69D1-7C4323EE6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r="13600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 descr="Kuva, joka sisältää kohteen huonekalu, kirja, Hyllyt, hylly&#10;&#10;Kuvaus luotu automaattisesti">
            <a:extLst>
              <a:ext uri="{FF2B5EF4-FFF2-40B4-BE49-F238E27FC236}">
                <a16:creationId xmlns:a16="http://schemas.microsoft.com/office/drawing/2014/main" id="{4F336426-9B74-235F-1C24-FDE59916E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439" y="9"/>
            <a:ext cx="4992561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4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3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4B29F79-889A-7323-8C22-9E6BB4484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fi-FI" dirty="0" smtClean="0"/>
              <a:t>Iltasatulaatikot</a:t>
            </a:r>
            <a:endParaRPr lang="fi-FI" dirty="0"/>
          </a:p>
        </p:txBody>
      </p:sp>
      <p:pic>
        <p:nvPicPr>
          <p:cNvPr id="5" name="Sisällön paikkamerkki 4" descr="Kuva, joka sisältää kohteen teksti, kirja, sisä, hylly&#10;&#10;Kuvaus luotu automaattisesti">
            <a:extLst>
              <a:ext uri="{FF2B5EF4-FFF2-40B4-BE49-F238E27FC236}">
                <a16:creationId xmlns:a16="http://schemas.microsoft.com/office/drawing/2014/main" id="{A72AC0F7-E359-57FF-77B7-3A7C2DC24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3" r="-1" b="20248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3BE57724-531F-5155-1012-DB3EFB41E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365" y="1711354"/>
            <a:ext cx="4271113" cy="43913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/>
          </a:p>
          <a:p>
            <a:r>
              <a:rPr lang="en-US" sz="2000" dirty="0" err="1" smtClean="0"/>
              <a:t>Ryhmien</a:t>
            </a:r>
            <a:r>
              <a:rPr lang="en-US" sz="2000" dirty="0" smtClean="0"/>
              <a:t> </a:t>
            </a:r>
            <a:r>
              <a:rPr lang="en-US" sz="2000" dirty="0" err="1" smtClean="0"/>
              <a:t>toiveiden</a:t>
            </a:r>
            <a:r>
              <a:rPr lang="en-US" sz="2000" dirty="0" smtClean="0"/>
              <a:t> ja </a:t>
            </a:r>
            <a:r>
              <a:rPr lang="en-US" sz="2000" dirty="0" err="1" smtClean="0"/>
              <a:t>tarpeiden</a:t>
            </a:r>
            <a:r>
              <a:rPr lang="en-US" sz="2000" dirty="0" smtClean="0"/>
              <a:t> </a:t>
            </a:r>
            <a:r>
              <a:rPr lang="en-US" sz="2000" dirty="0" err="1" smtClean="0"/>
              <a:t>mukaan</a:t>
            </a:r>
            <a:endParaRPr lang="en-US" sz="2000" dirty="0" smtClean="0"/>
          </a:p>
          <a:p>
            <a:r>
              <a:rPr lang="en-US" sz="2000" dirty="0" err="1" smtClean="0"/>
              <a:t>Kirjaston</a:t>
            </a:r>
            <a:r>
              <a:rPr lang="en-US" sz="2000" dirty="0" smtClean="0"/>
              <a:t> </a:t>
            </a:r>
            <a:r>
              <a:rPr lang="en-US" sz="2000" dirty="0" err="1" smtClean="0"/>
              <a:t>kirjat</a:t>
            </a:r>
            <a:r>
              <a:rPr lang="en-US" sz="2000" dirty="0" smtClean="0"/>
              <a:t> </a:t>
            </a:r>
          </a:p>
          <a:p>
            <a:r>
              <a:rPr lang="en-US" sz="2000" dirty="0" err="1" smtClean="0"/>
              <a:t>Varhaiskasvatuksesta</a:t>
            </a:r>
            <a:r>
              <a:rPr lang="en-US" sz="2000" dirty="0" smtClean="0"/>
              <a:t> </a:t>
            </a:r>
            <a:r>
              <a:rPr lang="en-US" sz="2000" dirty="0" err="1" smtClean="0"/>
              <a:t>kolmosluokkalaisiin</a:t>
            </a:r>
            <a:endParaRPr lang="en-US" sz="20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383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7940e2a-7470-4659-94cd-a1828b8aebe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48E53A24B6BF641832F5A3B6F74684D" ma:contentTypeVersion="16" ma:contentTypeDescription="Luo uusi asiakirja." ma:contentTypeScope="" ma:versionID="012b18eaacf464eaa85c8159e4816ecb">
  <xsd:schema xmlns:xsd="http://www.w3.org/2001/XMLSchema" xmlns:xs="http://www.w3.org/2001/XMLSchema" xmlns:p="http://schemas.microsoft.com/office/2006/metadata/properties" xmlns:ns3="547213f1-53ff-4b16-bc86-3417f6e2b6ee" xmlns:ns4="97940e2a-7470-4659-94cd-a1828b8aebe5" targetNamespace="http://schemas.microsoft.com/office/2006/metadata/properties" ma:root="true" ma:fieldsID="9251294208842fe1bfbf37cc75d0b49b" ns3:_="" ns4:_="">
    <xsd:import namespace="547213f1-53ff-4b16-bc86-3417f6e2b6ee"/>
    <xsd:import namespace="97940e2a-7470-4659-94cd-a1828b8aebe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SearchProperties" minOccurs="0"/>
                <xsd:element ref="ns4:_activity" minOccurs="0"/>
                <xsd:element ref="ns4:MediaServiceObjectDetectorVersions" minOccurs="0"/>
                <xsd:element ref="ns4:MediaServiceOCR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7213f1-53ff-4b16-bc86-3417f6e2b6e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940e2a-7470-4659-94cd-a1828b8aeb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F34875-385D-483E-B88E-20C63ACD32B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97940e2a-7470-4659-94cd-a1828b8aebe5"/>
    <ds:schemaRef ds:uri="http://purl.org/dc/elements/1.1/"/>
    <ds:schemaRef ds:uri="http://schemas.microsoft.com/office/2006/metadata/properties"/>
    <ds:schemaRef ds:uri="547213f1-53ff-4b16-bc86-3417f6e2b6e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DEB996C-DB92-4069-B0CD-58303E5240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1A22F1-B681-4AE0-AD90-A5C35B6B67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7213f1-53ff-4b16-bc86-3417f6e2b6ee"/>
    <ds:schemaRef ds:uri="97940e2a-7470-4659-94cd-a1828b8aeb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147</Words>
  <Application>Microsoft Office PowerPoint</Application>
  <PresentationFormat>Laajakuva</PresentationFormat>
  <Paragraphs>33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Office-teema</vt:lpstr>
      <vt:lpstr>Lukeva Kouvola-hanke</vt:lpstr>
      <vt:lpstr>Piirustuskilpailu lukukavereista </vt:lpstr>
      <vt:lpstr>Joulukalenteri Joulukalenteri (peda.net) </vt:lpstr>
      <vt:lpstr>Lukuhaaste = lukudiplomi</vt:lpstr>
      <vt:lpstr>Sanataidepajoja ryhmille</vt:lpstr>
      <vt:lpstr>Lukupussit </vt:lpstr>
      <vt:lpstr>Hyvinvointikirje</vt:lpstr>
      <vt:lpstr>Työkalu lukemaan innostavan oppimisympäristön luomiseen</vt:lpstr>
      <vt:lpstr>Iltasatulaatikot</vt:lpstr>
      <vt:lpstr>Kirjalaatikot ryhmien käyttöön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Lukeva Kouvola-hanke</dc:title>
  <dc:creator>Tuominen Sari</dc:creator>
  <cp:lastModifiedBy>Niinimäki Maija</cp:lastModifiedBy>
  <cp:revision>10</cp:revision>
  <dcterms:created xsi:type="dcterms:W3CDTF">2023-02-06T10:26:00Z</dcterms:created>
  <dcterms:modified xsi:type="dcterms:W3CDTF">2023-09-01T06:03:30Z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0x010100E48E53A24B6BF641832F5A3B6F74684D</vt:lpwstr>
  </property>
</Properties>
</file>