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hnvjSYlbmMq9gTyPt4rAITUoC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3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2. Mitä uskonto on?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universaali ilmiö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merkitsee eri ryhmille ja ihmisille eri asioita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eri kielten uskontoa merkitsevät sanat kertovat ilmiön eroista.</a:t>
            </a:r>
            <a:endParaRPr/>
          </a:p>
        </p:txBody>
      </p:sp>
      <p:pic>
        <p:nvPicPr>
          <p:cNvPr id="93" name="Google Shape;93;p2" descr="Kuva, joka sisältää kohteen ulko, ruoho, rakennus, puisto&#10;&#10;Kuvaus luotu automaattisesti"/>
          <p:cNvPicPr preferRelativeResize="0"/>
          <p:nvPr/>
        </p:nvPicPr>
        <p:blipFill rotWithShape="1">
          <a:blip r:embed="rId3">
            <a:alphaModFix/>
          </a:blip>
          <a:srcRect l="22699" r="24935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Uskonto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Uskonnon</a:t>
            </a:r>
            <a:r>
              <a:rPr lang="fi-FI"/>
              <a:t> </a:t>
            </a:r>
            <a:r>
              <a:rPr lang="fi-FI">
                <a:solidFill>
                  <a:schemeClr val="accent2"/>
                </a:solidFill>
              </a:rPr>
              <a:t>määrittelystä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Tunnuspiirteenä usko yliluonnolliseen tai jumaluuteen.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Ytimessä pyhän kokemus.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pyhä</a:t>
            </a:r>
            <a:r>
              <a:rPr lang="fi-FI" sz="6000"/>
              <a:t> = profaanista eli arkisesta erotetut asiat; erottaa kaikkein tärkeimmän vähemmän tärkeästä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Voidaan määritellä myös tehtävän ja tarkoituksen kautta: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Uskonto vastaa perimmäisiin kysymyksiin.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Kuva, joka sisältää kohteen sisä, pöytä, laatikko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 t="6711" b="10419"/>
          <a:stretch/>
        </p:blipFill>
        <p:spPr>
          <a:xfrm>
            <a:off x="1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uskonto avoimena käsitteenä </a:t>
            </a:r>
            <a:r>
              <a:rPr lang="fi-FI" sz="6000"/>
              <a:t>= Uskontoa määritellään aina uudelleen käyttöyhteyden ja tutkimuskohteen mukaan.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Monessa maallisessa ilmiössä voidaan havaita uskonnon kaltaisia piirteitä.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Uskonnon</a:t>
            </a:r>
            <a:r>
              <a:rPr lang="fi-FI"/>
              <a:t> </a:t>
            </a:r>
            <a:r>
              <a:rPr lang="fi-FI">
                <a:solidFill>
                  <a:schemeClr val="accent2"/>
                </a:solidFill>
              </a:rPr>
              <a:t>ja</a:t>
            </a:r>
            <a:r>
              <a:rPr lang="fi-FI"/>
              <a:t> </a:t>
            </a:r>
            <a:r>
              <a:rPr lang="fi-FI">
                <a:solidFill>
                  <a:schemeClr val="accent2"/>
                </a:solidFill>
              </a:rPr>
              <a:t>tieteen</a:t>
            </a:r>
            <a:r>
              <a:rPr lang="fi-FI"/>
              <a:t> </a:t>
            </a:r>
            <a:r>
              <a:rPr lang="fi-FI">
                <a:solidFill>
                  <a:schemeClr val="accent2"/>
                </a:solidFill>
              </a:rPr>
              <a:t>suhde</a:t>
            </a:r>
            <a:r>
              <a:rPr lang="fi-FI"/>
              <a:t> 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maailmankuva</a:t>
            </a:r>
            <a:r>
              <a:rPr lang="fi-FI"/>
              <a:t> = ihmisen kokonaisnäkemys maailmasta ja ihmisen paikasta historiassa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uskonnollinen, tieteellinen tai näennäistieteellinen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maailmankatsomus</a:t>
            </a:r>
            <a:r>
              <a:rPr lang="fi-FI"/>
              <a:t> = maailmankuva yhdistettynä arvostuksiin ja merkityksiin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elämänkatsomus</a:t>
            </a:r>
            <a:r>
              <a:rPr lang="fi-FI"/>
              <a:t> = kysymykset elämän tarkoituksesta ja siitä, miten tarkoituksen toteutumiseksi tulisi toimia</a:t>
            </a:r>
            <a:endParaRPr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1243584" y="1681226"/>
            <a:ext cx="11960352" cy="1035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Tieteellinen maailmankuva ja uskonnollinen maailmankatsomus eivät välttämättä ole ristiriidassa, sillä tiede ja uskonto vastaavat eri kysymyksiin.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Tiede tutkii uskontoa ja siihen liittyviä ilmiöitä: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b="1"/>
              <a:t>uskontotiede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b="1"/>
              <a:t>teologia.</a:t>
            </a:r>
            <a:endParaRPr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/>
          </a:p>
        </p:txBody>
      </p:sp>
      <p:pic>
        <p:nvPicPr>
          <p:cNvPr id="122" name="Google Shape;122;p6" descr="Kuva, joka sisältää kohteen ulko, rakennus, katu, etu&#10;&#10;Kuvaus luotu automaattisesti"/>
          <p:cNvPicPr preferRelativeResize="0"/>
          <p:nvPr/>
        </p:nvPicPr>
        <p:blipFill rotWithShape="1">
          <a:blip r:embed="rId3">
            <a:alphaModFix/>
          </a:blip>
          <a:srcRect l="22140" r="24697"/>
          <a:stretch/>
        </p:blipFill>
        <p:spPr>
          <a:xfrm>
            <a:off x="13203936" y="10"/>
            <a:ext cx="1118006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Uskonnottomuus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Maailmankatsomus, joka ei ole uskonnollinen.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Länsimaiden suurin katsomuksellinen vähemmistö.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Arviot uskonnottomien määrästä vaihtelevat.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Uskonnottomuus voi olla 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ateismia</a:t>
            </a:r>
            <a:r>
              <a:rPr lang="fi-FI"/>
              <a:t> 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uskonnon kokemista merkityksettömänä 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agnostisismia</a:t>
            </a:r>
            <a:r>
              <a:rPr lang="fi-FI"/>
              <a:t> = ajattelua, ettei yliluonnollisesta tai jumalasta voi tietää tai sanoa mitään varmaa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uskontokritiikkiä</a:t>
            </a:r>
            <a:r>
              <a:rPr lang="fi-FI"/>
              <a:t> = uskontojen arvostelua.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Mukautettu</PresentationFormat>
  <Paragraphs>41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2. Mitä uskonto on?</vt:lpstr>
      <vt:lpstr>Uskonto</vt:lpstr>
      <vt:lpstr>Uskonnon määrittelystä</vt:lpstr>
      <vt:lpstr>PowerPoint-esitys</vt:lpstr>
      <vt:lpstr>Uskonnon ja tieteen suhde </vt:lpstr>
      <vt:lpstr>PowerPoint-esitys</vt:lpstr>
      <vt:lpstr>Uskonnottomuus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Mitä uskonto on?</dc:title>
  <dc:creator>Tolonen, Hilda M</dc:creator>
  <cp:lastModifiedBy>Roms Jochen</cp:lastModifiedBy>
  <cp:revision>1</cp:revision>
  <dcterms:created xsi:type="dcterms:W3CDTF">2020-09-02T12:21:30Z</dcterms:created>
  <dcterms:modified xsi:type="dcterms:W3CDTF">2023-12-03T10:57:34Z</dcterms:modified>
</cp:coreProperties>
</file>