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AF236-9601-4641-AE08-ED1057F738F8}" v="1004" dt="2022-11-09T11:49:58.635"/>
    <p1510:client id="{FB1920FB-E8FB-63C1-484B-D9A63A17F9BE}" v="17" dt="2022-11-09T12:22:41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ntttoro/21C" TargetMode="External"/><Relationship Id="rId2" Type="http://schemas.openxmlformats.org/officeDocument/2006/relationships/hyperlink" Target="http://www.vuokraovi.f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7A8FF7-9666-4356-A84B-183FDAE82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307" y="640081"/>
            <a:ext cx="3377183" cy="3681976"/>
          </a:xfrm>
          <a:noFill/>
        </p:spPr>
        <p:txBody>
          <a:bodyPr>
            <a:normAutofit/>
          </a:bodyPr>
          <a:lstStyle/>
          <a:p>
            <a:pPr algn="r"/>
            <a:r>
              <a:rPr lang="en-US" sz="5400" dirty="0" err="1">
                <a:solidFill>
                  <a:schemeClr val="bg1"/>
                </a:solidFill>
                <a:cs typeface="Calibri Light"/>
              </a:rPr>
              <a:t>Kohti</a:t>
            </a:r>
            <a:r>
              <a:rPr lang="en-US" sz="54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bg1"/>
                </a:solidFill>
                <a:cs typeface="Calibri Light"/>
              </a:rPr>
              <a:t>itsenäistä</a:t>
            </a:r>
            <a:r>
              <a:rPr lang="en-US" sz="54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bg1"/>
                </a:solidFill>
                <a:cs typeface="Calibri Light"/>
              </a:rPr>
              <a:t>elämää</a:t>
            </a:r>
            <a:endParaRPr lang="en-US" sz="5400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307" y="4460487"/>
            <a:ext cx="3377184" cy="1757433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800">
                <a:solidFill>
                  <a:schemeClr val="accent1">
                    <a:lumMod val="20000"/>
                    <a:lumOff val="80000"/>
                  </a:schemeClr>
                </a:solidFill>
                <a:cs typeface="Calibri"/>
              </a:rPr>
              <a:t>OP2</a:t>
            </a:r>
            <a:endParaRPr lang="en-US" sz="28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4" descr="Ilmaisia Kuvia : siluetti, kaupunki, pilvenpiirtäjä, kaupunkikuvan ...">
            <a:extLst>
              <a:ext uri="{FF2B5EF4-FFF2-40B4-BE49-F238E27FC236}">
                <a16:creationId xmlns:a16="http://schemas.microsoft.com/office/drawing/2014/main" id="{6FD23955-73C3-E1F7-521E-B2E8412C1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70" r="27205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3C1B7-9A01-10DC-CE3A-F77B43108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  <a:ea typeface="Calibri Light"/>
                <a:cs typeface="Calibri Light"/>
              </a:rPr>
              <a:t>Päivän</a:t>
            </a:r>
            <a:r>
              <a:rPr lang="en-US" sz="4000" dirty="0">
                <a:solidFill>
                  <a:srgbClr val="FFFFFF"/>
                </a:solidFill>
                <a:ea typeface="Calibri Light"/>
                <a:cs typeface="Calibri Light"/>
              </a:rPr>
              <a:t> </a:t>
            </a:r>
            <a:r>
              <a:rPr lang="en-US" sz="4000" dirty="0" err="1">
                <a:solidFill>
                  <a:srgbClr val="FFFFFF"/>
                </a:solidFill>
                <a:ea typeface="Calibri Light"/>
                <a:cs typeface="Calibri Light"/>
              </a:rPr>
              <a:t>aiheet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4E7D6-368E-8F69-37EF-CE2CA55E1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ea typeface="Calibri"/>
                <a:cs typeface="Calibri"/>
              </a:rPr>
              <a:t>Kela</a:t>
            </a:r>
            <a:r>
              <a:rPr lang="en-US" sz="3600" dirty="0">
                <a:ea typeface="Calibri"/>
                <a:cs typeface="Calibri"/>
              </a:rPr>
              <a:t>-info / </a:t>
            </a:r>
            <a:r>
              <a:rPr lang="en-US" sz="3600" dirty="0" err="1">
                <a:ea typeface="Calibri"/>
                <a:cs typeface="Calibri"/>
              </a:rPr>
              <a:t>Maarit</a:t>
            </a:r>
            <a:r>
              <a:rPr lang="en-US" sz="3600" dirty="0">
                <a:ea typeface="Calibri"/>
                <a:cs typeface="Calibri"/>
              </a:rPr>
              <a:t> Virtanen </a:t>
            </a:r>
            <a:r>
              <a:rPr lang="en-US" sz="3600" dirty="0" err="1">
                <a:ea typeface="Calibri"/>
                <a:cs typeface="Calibri"/>
              </a:rPr>
              <a:t>Kela:lta</a:t>
            </a:r>
            <a:endParaRPr lang="en-US" sz="3600" dirty="0">
              <a:ea typeface="Calibri"/>
              <a:cs typeface="Calibri"/>
            </a:endParaRPr>
          </a:p>
          <a:p>
            <a:r>
              <a:rPr lang="en-US" sz="3600" dirty="0">
                <a:ea typeface="Calibri"/>
                <a:cs typeface="Calibri"/>
              </a:rPr>
              <a:t>Padlet-</a:t>
            </a:r>
            <a:r>
              <a:rPr lang="en-US" sz="3600" dirty="0" err="1">
                <a:ea typeface="Calibri"/>
                <a:cs typeface="Calibri"/>
              </a:rPr>
              <a:t>tehtävä</a:t>
            </a:r>
            <a:r>
              <a:rPr lang="en-US" sz="3600" dirty="0">
                <a:ea typeface="Calibri"/>
                <a:cs typeface="Calibri"/>
              </a:rPr>
              <a:t>: </a:t>
            </a:r>
            <a:r>
              <a:rPr lang="en-US" sz="3600" dirty="0" err="1">
                <a:ea typeface="Calibri"/>
                <a:cs typeface="Calibri"/>
              </a:rPr>
              <a:t>Vuokralla</a:t>
            </a:r>
            <a:r>
              <a:rPr lang="en-US" sz="3600" dirty="0">
                <a:ea typeface="Calibri"/>
                <a:cs typeface="Calibri"/>
              </a:rPr>
              <a:t> </a:t>
            </a:r>
            <a:r>
              <a:rPr lang="en-US" sz="3600" dirty="0" err="1">
                <a:ea typeface="Calibri"/>
                <a:cs typeface="Calibri"/>
              </a:rPr>
              <a:t>asuminen</a:t>
            </a:r>
            <a:endParaRPr lang="en-US" sz="3600" dirty="0">
              <a:ea typeface="Calibri"/>
              <a:cs typeface="Calibri"/>
            </a:endParaRPr>
          </a:p>
          <a:p>
            <a:r>
              <a:rPr lang="en-US" sz="3600" dirty="0">
                <a:ea typeface="Calibri"/>
                <a:cs typeface="Calibri"/>
              </a:rPr>
              <a:t>Peda.net-</a:t>
            </a:r>
            <a:r>
              <a:rPr lang="en-US" sz="3600" dirty="0" err="1">
                <a:ea typeface="Calibri"/>
                <a:cs typeface="Calibri"/>
              </a:rPr>
              <a:t>tehtävä</a:t>
            </a:r>
            <a:r>
              <a:rPr lang="en-US" sz="3600" dirty="0">
                <a:ea typeface="Calibri"/>
                <a:cs typeface="Calibri"/>
              </a:rPr>
              <a:t>: </a:t>
            </a:r>
            <a:r>
              <a:rPr lang="en-US" sz="3600" dirty="0" err="1">
                <a:ea typeface="Calibri"/>
                <a:cs typeface="Calibri"/>
              </a:rPr>
              <a:t>Budjettitehtävä</a:t>
            </a:r>
            <a:endParaRPr lang="en-US" sz="3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53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B1389-7941-9267-40F1-22FBF425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Calibri Light"/>
                <a:cs typeface="Calibri Light"/>
              </a:rPr>
              <a:t>Vuokralla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asuminen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9492F-DAC4-6190-CB62-52CC48AAC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84" y="180177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Calibri"/>
                <a:cs typeface="Calibri"/>
              </a:rPr>
              <a:t>Katso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netistä</a:t>
            </a:r>
            <a:r>
              <a:rPr lang="en-US" dirty="0">
                <a:ea typeface="Calibri"/>
                <a:cs typeface="Calibri"/>
              </a:rPr>
              <a:t>, </a:t>
            </a:r>
            <a:r>
              <a:rPr lang="en-US" dirty="0" err="1">
                <a:ea typeface="Calibri"/>
                <a:cs typeface="Calibri"/>
              </a:rPr>
              <a:t>paljonko</a:t>
            </a:r>
            <a:r>
              <a:rPr lang="en-US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yksiöiden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vuokrat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ovat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haluamassasi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kaupungissa</a:t>
            </a:r>
            <a:r>
              <a:rPr lang="en-US" dirty="0">
                <a:ea typeface="Calibri"/>
                <a:cs typeface="Calibri"/>
              </a:rPr>
              <a:t> (</a:t>
            </a:r>
            <a:r>
              <a:rPr lang="en-US" dirty="0">
                <a:ea typeface="Calibri"/>
                <a:cs typeface="Calibri"/>
                <a:hlinkClick r:id="rId2"/>
              </a:rPr>
              <a:t>www.vuokraovi.fi)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Kirjaa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jonkin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vuokrakohteen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tiedot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Padlettiin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esimerkin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mukaisesti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Vuokra-asuntojen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vertailu</a:t>
            </a:r>
            <a:r>
              <a:rPr lang="en-US" dirty="0">
                <a:ea typeface="+mn-lt"/>
                <a:cs typeface="+mn-lt"/>
              </a:rPr>
              <a:t> 21C: </a:t>
            </a:r>
            <a:r>
              <a:rPr lang="fi-FI" dirty="0">
                <a:hlinkClick r:id="rId3"/>
              </a:rPr>
              <a:t>padlet.com/</a:t>
            </a:r>
            <a:r>
              <a:rPr lang="fi-FI" dirty="0" err="1">
                <a:hlinkClick r:id="rId3"/>
              </a:rPr>
              <a:t>antttoro</a:t>
            </a:r>
            <a:r>
              <a:rPr lang="fi-FI" dirty="0">
                <a:hlinkClick r:id="rId3"/>
              </a:rPr>
              <a:t>/21C</a:t>
            </a:r>
            <a:r>
              <a:rPr lang="fi-FI" dirty="0"/>
              <a:t> 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 err="1">
                <a:ea typeface="Calibri"/>
                <a:cs typeface="Calibri"/>
              </a:rPr>
              <a:t>Ydinkeskustassa</a:t>
            </a:r>
            <a:r>
              <a:rPr lang="en-US" dirty="0">
                <a:ea typeface="Calibri"/>
                <a:cs typeface="Calibri"/>
              </a:rPr>
              <a:t> on </a:t>
            </a:r>
            <a:r>
              <a:rPr lang="en-US" b="1" dirty="0" err="1">
                <a:ea typeface="Calibri"/>
                <a:cs typeface="Calibri"/>
              </a:rPr>
              <a:t>aina</a:t>
            </a:r>
            <a:r>
              <a:rPr lang="en-US" b="1" dirty="0">
                <a:ea typeface="Calibri"/>
                <a:cs typeface="Calibri"/>
              </a:rPr>
              <a:t> </a:t>
            </a:r>
            <a:r>
              <a:rPr lang="en-US" dirty="0" err="1">
                <a:ea typeface="Calibri"/>
                <a:cs typeface="Calibri"/>
              </a:rPr>
              <a:t>kalliimpaa</a:t>
            </a:r>
            <a:endParaRPr lang="en-US" dirty="0"/>
          </a:p>
          <a:p>
            <a:r>
              <a:rPr lang="en-US" dirty="0" err="1">
                <a:ea typeface="Calibri"/>
                <a:cs typeface="Calibri"/>
              </a:rPr>
              <a:t>Usein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muuttamista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edeltää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myös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takuuvuokran</a:t>
            </a:r>
            <a:r>
              <a:rPr lang="en-US" dirty="0">
                <a:ea typeface="Calibri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   </a:t>
            </a:r>
            <a:r>
              <a:rPr lang="en-US" dirty="0" err="1">
                <a:ea typeface="Calibri"/>
                <a:cs typeface="Calibri"/>
              </a:rPr>
              <a:t>maksaminen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6B70615-EDCD-E1D6-668A-529B9D24D1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49" t="25396" r="81333" b="37788"/>
          <a:stretch/>
        </p:blipFill>
        <p:spPr>
          <a:xfrm>
            <a:off x="9490188" y="3689405"/>
            <a:ext cx="2327785" cy="2207640"/>
          </a:xfrm>
          <a:prstGeom prst="rect">
            <a:avLst/>
          </a:prstGeom>
        </p:spPr>
      </p:pic>
      <p:sp>
        <p:nvSpPr>
          <p:cNvPr id="10" name="Nuoli: Alas 9">
            <a:extLst>
              <a:ext uri="{FF2B5EF4-FFF2-40B4-BE49-F238E27FC236}">
                <a16:creationId xmlns:a16="http://schemas.microsoft.com/office/drawing/2014/main" id="{B41E1ECD-33E3-61BB-3F6A-2597D1DD746D}"/>
              </a:ext>
            </a:extLst>
          </p:cNvPr>
          <p:cNvSpPr/>
          <p:nvPr/>
        </p:nvSpPr>
        <p:spPr>
          <a:xfrm>
            <a:off x="10384229" y="2806811"/>
            <a:ext cx="334130" cy="72356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738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Kristalli kuppi voit sijoittaa puinen taulukkoon">
            <a:extLst>
              <a:ext uri="{FF2B5EF4-FFF2-40B4-BE49-F238E27FC236}">
                <a16:creationId xmlns:a16="http://schemas.microsoft.com/office/drawing/2014/main" id="{FB7ECD96-C0E1-1DA0-67E2-682BEC8CF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41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4799C1-29C1-BFF5-DB79-BED7BDAC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FFFFFF"/>
                </a:solidFill>
                <a:ea typeface="Calibri Light"/>
                <a:cs typeface="Calibri Light"/>
              </a:rPr>
              <a:t>Budjettitehtävä</a:t>
            </a:r>
            <a:r>
              <a:rPr lang="en-US" sz="5400" dirty="0">
                <a:solidFill>
                  <a:srgbClr val="FFFFFF"/>
                </a:solidFill>
                <a:ea typeface="Calibri Light"/>
                <a:cs typeface="Calibri Light"/>
              </a:rPr>
              <a:t> (</a:t>
            </a:r>
            <a:r>
              <a:rPr lang="en-US" sz="5400" dirty="0" err="1">
                <a:solidFill>
                  <a:srgbClr val="FFFFFF"/>
                </a:solidFill>
                <a:ea typeface="Calibri Light"/>
                <a:cs typeface="Calibri Light"/>
              </a:rPr>
              <a:t>Peda.netissä</a:t>
            </a:r>
            <a:r>
              <a:rPr lang="en-US" sz="5400" dirty="0">
                <a:solidFill>
                  <a:srgbClr val="FFFFFF"/>
                </a:solidFill>
                <a:ea typeface="Calibri Light"/>
                <a:cs typeface="Calibri Light"/>
              </a:rPr>
              <a:t>)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30C29-706A-764B-3EBB-B0C640C37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96" y="2004446"/>
            <a:ext cx="10965304" cy="442673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Tee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itsellesi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budjetti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ja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arvioi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,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paljonko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rahaa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kuukaudessa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menisi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seuraavin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Calibri"/>
                <a:cs typeface="Calibri"/>
              </a:rPr>
              <a:t>asioihin</a:t>
            </a:r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:</a:t>
            </a:r>
            <a:endParaRPr lang="en-US" dirty="0"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Asuminen</a:t>
            </a:r>
            <a:endParaRPr lang="en-US" sz="2400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Ruoka</a:t>
            </a:r>
            <a:endParaRPr lang="en-US" sz="2400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Liikkuminen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 </a:t>
            </a:r>
          </a:p>
          <a:p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Netti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 ja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puhelin</a:t>
            </a:r>
            <a:endParaRPr lang="en-US" sz="2400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Vakuutukset</a:t>
            </a:r>
            <a:endParaRPr lang="en-US" sz="2400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Hygienia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 ja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hyvinvointi</a:t>
            </a:r>
            <a:endParaRPr lang="en-US" sz="2400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Harrastukset</a:t>
            </a:r>
            <a:endParaRPr lang="en-US" sz="2400" dirty="0">
              <a:solidFill>
                <a:srgbClr val="FFFFFF"/>
              </a:solidFill>
              <a:ea typeface="Calibri"/>
              <a:cs typeface="Calibri"/>
            </a:endParaRPr>
          </a:p>
          <a:p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Muut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vapaa-ajan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menot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esim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</a:rPr>
              <a:t>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</a:rPr>
              <a:t>Kahvilakäynnit</a:t>
            </a:r>
            <a:endParaRPr lang="en-US" sz="2400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2200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2200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2200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2200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2200" dirty="0">
              <a:solidFill>
                <a:srgbClr val="FFFFFF"/>
              </a:solidFill>
              <a:ea typeface="Calibri"/>
              <a:cs typeface="Calibri"/>
            </a:endParaRPr>
          </a:p>
          <a:p>
            <a:endParaRPr lang="en-US" sz="2200" dirty="0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38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1F80-1533-F794-F531-4BF69E778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Calibri Light"/>
                <a:cs typeface="Calibri Light"/>
              </a:rPr>
              <a:t>Opiskelijan</a:t>
            </a:r>
            <a:r>
              <a:rPr lang="en-US">
                <a:ea typeface="Calibri Light"/>
                <a:cs typeface="Calibri Light"/>
              </a:rPr>
              <a:t> </a:t>
            </a:r>
            <a:r>
              <a:rPr lang="en-US" err="1">
                <a:ea typeface="Calibri Light"/>
                <a:cs typeface="Calibri Light"/>
              </a:rPr>
              <a:t>tuet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D4772-17CE-1906-4170-65CD60476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>
                <a:ea typeface="Calibri"/>
                <a:cs typeface="Calibri"/>
              </a:rPr>
              <a:t>Opiskelija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voi</a:t>
            </a:r>
            <a:r>
              <a:rPr lang="en-US">
                <a:ea typeface="Calibri"/>
                <a:cs typeface="Calibri"/>
              </a:rPr>
              <a:t> hakea </a:t>
            </a:r>
            <a:r>
              <a:rPr lang="en-US" err="1">
                <a:ea typeface="Calibri"/>
                <a:cs typeface="Calibri"/>
              </a:rPr>
              <a:t>opinto</a:t>
            </a:r>
            <a:r>
              <a:rPr lang="en-US">
                <a:ea typeface="Calibri"/>
                <a:cs typeface="Calibri"/>
              </a:rPr>
              <a:t>- ja </a:t>
            </a:r>
            <a:r>
              <a:rPr lang="en-US" err="1">
                <a:ea typeface="Calibri"/>
                <a:cs typeface="Calibri"/>
              </a:rPr>
              <a:t>asumistukea</a:t>
            </a:r>
            <a:endParaRPr lang="en-US" err="1">
              <a:cs typeface="Calibri" panose="020F0502020204030204"/>
            </a:endParaRPr>
          </a:p>
          <a:p>
            <a:r>
              <a:rPr lang="en-US" err="1">
                <a:ea typeface="Calibri"/>
                <a:cs typeface="Calibri"/>
              </a:rPr>
              <a:t>Opiskelija</a:t>
            </a:r>
            <a:r>
              <a:rPr lang="en-US">
                <a:ea typeface="Calibri"/>
                <a:cs typeface="Calibri"/>
              </a:rPr>
              <a:t> on </a:t>
            </a:r>
            <a:r>
              <a:rPr lang="en-US" err="1">
                <a:ea typeface="Calibri"/>
                <a:cs typeface="Calibri"/>
              </a:rPr>
              <a:t>myös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oikeutettu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hakemaan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opintolainaa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pankista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268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1BB5A-70CA-30F0-403E-8194676D1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741223"/>
            <a:ext cx="4314569" cy="505479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/>
              <a:t>Bonus-</a:t>
            </a:r>
            <a:r>
              <a:rPr lang="en-US" sz="5400" dirty="0" err="1"/>
              <a:t>tehtävä</a:t>
            </a:r>
            <a:r>
              <a:rPr lang="en-US" sz="5400" dirty="0"/>
              <a:t>: </a:t>
            </a:r>
            <a:br>
              <a:rPr lang="en-US" sz="5400" dirty="0"/>
            </a:br>
            <a:r>
              <a:rPr lang="en-US" sz="5400" dirty="0" err="1"/>
              <a:t>Selvitä</a:t>
            </a:r>
            <a:r>
              <a:rPr lang="en-US" sz="5400" dirty="0"/>
              <a:t>, </a:t>
            </a:r>
            <a:r>
              <a:rPr lang="en-US" sz="5400" dirty="0" err="1"/>
              <a:t>mitkä</a:t>
            </a:r>
            <a:r>
              <a:rPr lang="en-US" sz="5400" dirty="0"/>
              <a:t> </a:t>
            </a:r>
            <a:r>
              <a:rPr lang="en-US" sz="5400" dirty="0" err="1"/>
              <a:t>asiat</a:t>
            </a:r>
            <a:r>
              <a:rPr lang="en-US" sz="5400" dirty="0"/>
              <a:t> </a:t>
            </a:r>
            <a:r>
              <a:rPr lang="en-US" sz="5400" dirty="0" err="1"/>
              <a:t>vaikuttavat</a:t>
            </a:r>
            <a:r>
              <a:rPr lang="en-US" sz="5400" dirty="0"/>
              <a:t> </a:t>
            </a:r>
            <a:r>
              <a:rPr lang="en-US" sz="5400" dirty="0" err="1"/>
              <a:t>asumistuen</a:t>
            </a:r>
            <a:r>
              <a:rPr lang="en-US" sz="5400" dirty="0"/>
              <a:t> </a:t>
            </a:r>
            <a:r>
              <a:rPr lang="en-US" sz="5400" dirty="0" err="1"/>
              <a:t>määrään</a:t>
            </a:r>
            <a:endParaRPr lang="en-US" sz="4800" dirty="0">
              <a:ea typeface="Calibri Light"/>
              <a:cs typeface="Calibri Light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Kasvava kasvi">
            <a:extLst>
              <a:ext uri="{FF2B5EF4-FFF2-40B4-BE49-F238E27FC236}">
                <a16:creationId xmlns:a16="http://schemas.microsoft.com/office/drawing/2014/main" id="{433EEB3C-59FC-BFD0-3899-252C5584C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26" r="12664" b="-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2879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9E5C0688FF7FB40B3A8D54E03AFB863" ma:contentTypeVersion="5" ma:contentTypeDescription="Luo uusi asiakirja." ma:contentTypeScope="" ma:versionID="e1628a265751c8693a4eab9cfb6c9874">
  <xsd:schema xmlns:xsd="http://www.w3.org/2001/XMLSchema" xmlns:xs="http://www.w3.org/2001/XMLSchema" xmlns:p="http://schemas.microsoft.com/office/2006/metadata/properties" xmlns:ns2="338e1d0f-5a93-4f25-8cb2-62709933e4b8" xmlns:ns3="2d7b1a92-98c3-479c-bab4-9ec985d63660" targetNamespace="http://schemas.microsoft.com/office/2006/metadata/properties" ma:root="true" ma:fieldsID="4526f6673fa447d0ba2171e71e4986f5" ns2:_="" ns3:_="">
    <xsd:import namespace="338e1d0f-5a93-4f25-8cb2-62709933e4b8"/>
    <xsd:import namespace="2d7b1a92-98c3-479c-bab4-9ec985d636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e1d0f-5a93-4f25-8cb2-62709933e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b1a92-98c3-479c-bab4-9ec985d636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9EE0C8-27F0-42D3-B99D-AEDAA1F766B8}"/>
</file>

<file path=customXml/itemProps2.xml><?xml version="1.0" encoding="utf-8"?>
<ds:datastoreItem xmlns:ds="http://schemas.openxmlformats.org/officeDocument/2006/customXml" ds:itemID="{09526EEE-51D9-46A2-9195-DC93FABD0C78}"/>
</file>

<file path=customXml/itemProps3.xml><?xml version="1.0" encoding="utf-8"?>
<ds:datastoreItem xmlns:ds="http://schemas.openxmlformats.org/officeDocument/2006/customXml" ds:itemID="{5C9CE2D6-BA13-4D5B-A55C-EB0935CDF76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132</Words>
  <Application>Microsoft Office PowerPoint</Application>
  <PresentationFormat>Laajakuva</PresentationFormat>
  <Paragraphs>33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Kohti itsenäistä elämää</vt:lpstr>
      <vt:lpstr>Päivän aiheet</vt:lpstr>
      <vt:lpstr>Vuokralla asuminen</vt:lpstr>
      <vt:lpstr>Budjettitehtävä (Peda.netissä)</vt:lpstr>
      <vt:lpstr>Opiskelijan tuet</vt:lpstr>
      <vt:lpstr>Bonus-tehtävä:  Selvitä, mitkä asiat vaikuttavat asumistuen määrään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Vepsäläinen Maiju</dc:creator>
  <cp:lastModifiedBy>Vepsäläinen Maiju</cp:lastModifiedBy>
  <cp:revision>3</cp:revision>
  <dcterms:created xsi:type="dcterms:W3CDTF">2022-11-09T07:14:53Z</dcterms:created>
  <dcterms:modified xsi:type="dcterms:W3CDTF">2022-11-10T11:28:08Z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0x01010059E5C0688FF7FB40B3A8D54E03AFB863</vt:lpwstr>
  </property>
</Properties>
</file>