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63" r:id="rId3"/>
  </p:sldMasterIdLst>
  <p:notesMasterIdLst>
    <p:notesMasterId r:id="rId23"/>
  </p:notesMasterIdLst>
  <p:sldIdLst>
    <p:sldId id="256" r:id="rId4"/>
    <p:sldId id="260" r:id="rId5"/>
    <p:sldId id="291" r:id="rId6"/>
    <p:sldId id="294" r:id="rId7"/>
    <p:sldId id="295" r:id="rId8"/>
    <p:sldId id="296" r:id="rId9"/>
    <p:sldId id="297" r:id="rId10"/>
    <p:sldId id="299" r:id="rId11"/>
    <p:sldId id="298" r:id="rId12"/>
    <p:sldId id="300" r:id="rId13"/>
    <p:sldId id="261" r:id="rId14"/>
    <p:sldId id="265" r:id="rId15"/>
    <p:sldId id="266" r:id="rId16"/>
    <p:sldId id="267" r:id="rId17"/>
    <p:sldId id="268" r:id="rId18"/>
    <p:sldId id="290" r:id="rId19"/>
    <p:sldId id="302" r:id="rId20"/>
    <p:sldId id="303" r:id="rId21"/>
    <p:sldId id="28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SemiBold" panose="020B07060308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epydafT4XfUKHaE41TRUusWjO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62873-691D-4CE2-8508-3FFEC0E7B799}" v="1" dt="2022-10-05T07:58:32.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o Lassi" userId="53b7924d-380a-4f10-b987-b1b34f73403d" providerId="ADAL" clId="{54962873-691D-4CE2-8508-3FFEC0E7B799}"/>
    <pc:docChg chg="custSel addSld delSld modSld sldOrd">
      <pc:chgData name="Aho Lassi" userId="53b7924d-380a-4f10-b987-b1b34f73403d" providerId="ADAL" clId="{54962873-691D-4CE2-8508-3FFEC0E7B799}" dt="2022-10-05T09:23:11.372" v="414" actId="20577"/>
      <pc:docMkLst>
        <pc:docMk/>
      </pc:docMkLst>
      <pc:sldChg chg="del">
        <pc:chgData name="Aho Lassi" userId="53b7924d-380a-4f10-b987-b1b34f73403d" providerId="ADAL" clId="{54962873-691D-4CE2-8508-3FFEC0E7B799}" dt="2022-10-05T08:20:32.394" v="354" actId="47"/>
        <pc:sldMkLst>
          <pc:docMk/>
          <pc:sldMk cId="0" sldId="259"/>
        </pc:sldMkLst>
      </pc:sldChg>
      <pc:sldChg chg="modSp mod ord modNotes">
        <pc:chgData name="Aho Lassi" userId="53b7924d-380a-4f10-b987-b1b34f73403d" providerId="ADAL" clId="{54962873-691D-4CE2-8508-3FFEC0E7B799}" dt="2022-10-05T07:58:32.469" v="331" actId="27636"/>
        <pc:sldMkLst>
          <pc:docMk/>
          <pc:sldMk cId="0" sldId="261"/>
        </pc:sldMkLst>
        <pc:spChg chg="mod">
          <ac:chgData name="Aho Lassi" userId="53b7924d-380a-4f10-b987-b1b34f73403d" providerId="ADAL" clId="{54962873-691D-4CE2-8508-3FFEC0E7B799}" dt="2022-10-05T07:58:32.469" v="331" actId="27636"/>
          <ac:spMkLst>
            <pc:docMk/>
            <pc:sldMk cId="0" sldId="261"/>
            <ac:spMk id="221" creationId="{00000000-0000-0000-0000-000000000000}"/>
          </ac:spMkLst>
        </pc:spChg>
      </pc:sldChg>
      <pc:sldChg chg="modSp mod">
        <pc:chgData name="Aho Lassi" userId="53b7924d-380a-4f10-b987-b1b34f73403d" providerId="ADAL" clId="{54962873-691D-4CE2-8508-3FFEC0E7B799}" dt="2022-10-05T07:58:32.480" v="332" actId="27636"/>
        <pc:sldMkLst>
          <pc:docMk/>
          <pc:sldMk cId="0" sldId="267"/>
        </pc:sldMkLst>
        <pc:spChg chg="mod">
          <ac:chgData name="Aho Lassi" userId="53b7924d-380a-4f10-b987-b1b34f73403d" providerId="ADAL" clId="{54962873-691D-4CE2-8508-3FFEC0E7B799}" dt="2022-10-05T07:58:32.480" v="332" actId="27636"/>
          <ac:spMkLst>
            <pc:docMk/>
            <pc:sldMk cId="0" sldId="267"/>
            <ac:spMk id="270" creationId="{00000000-0000-0000-0000-000000000000}"/>
          </ac:spMkLst>
        </pc:spChg>
      </pc:sldChg>
      <pc:sldChg chg="modSp mod ord">
        <pc:chgData name="Aho Lassi" userId="53b7924d-380a-4f10-b987-b1b34f73403d" providerId="ADAL" clId="{54962873-691D-4CE2-8508-3FFEC0E7B799}" dt="2022-10-05T07:58:32.488" v="333" actId="27636"/>
        <pc:sldMkLst>
          <pc:docMk/>
          <pc:sldMk cId="0" sldId="268"/>
        </pc:sldMkLst>
        <pc:spChg chg="mod">
          <ac:chgData name="Aho Lassi" userId="53b7924d-380a-4f10-b987-b1b34f73403d" providerId="ADAL" clId="{54962873-691D-4CE2-8508-3FFEC0E7B799}" dt="2022-10-05T07:58:32.488" v="333" actId="27636"/>
          <ac:spMkLst>
            <pc:docMk/>
            <pc:sldMk cId="0" sldId="268"/>
            <ac:spMk id="277" creationId="{00000000-0000-0000-0000-000000000000}"/>
          </ac:spMkLst>
        </pc:spChg>
      </pc:sldChg>
      <pc:sldChg chg="modSp mod">
        <pc:chgData name="Aho Lassi" userId="53b7924d-380a-4f10-b987-b1b34f73403d" providerId="ADAL" clId="{54962873-691D-4CE2-8508-3FFEC0E7B799}" dt="2022-10-05T07:58:32.374" v="330" actId="20577"/>
        <pc:sldMkLst>
          <pc:docMk/>
          <pc:sldMk cId="3296608316" sldId="290"/>
        </pc:sldMkLst>
        <pc:spChg chg="mod">
          <ac:chgData name="Aho Lassi" userId="53b7924d-380a-4f10-b987-b1b34f73403d" providerId="ADAL" clId="{54962873-691D-4CE2-8508-3FFEC0E7B799}" dt="2022-10-05T07:52:48.650" v="121" actId="20577"/>
          <ac:spMkLst>
            <pc:docMk/>
            <pc:sldMk cId="3296608316" sldId="290"/>
            <ac:spMk id="2" creationId="{E20271F4-F23D-E999-940F-4B74D77EC870}"/>
          </ac:spMkLst>
        </pc:spChg>
        <pc:spChg chg="mod">
          <ac:chgData name="Aho Lassi" userId="53b7924d-380a-4f10-b987-b1b34f73403d" providerId="ADAL" clId="{54962873-691D-4CE2-8508-3FFEC0E7B799}" dt="2022-10-05T07:58:32.374" v="330" actId="20577"/>
          <ac:spMkLst>
            <pc:docMk/>
            <pc:sldMk cId="3296608316" sldId="290"/>
            <ac:spMk id="3" creationId="{9773A372-9C03-D5C1-DC07-1125F1F65185}"/>
          </ac:spMkLst>
        </pc:spChg>
      </pc:sldChg>
      <pc:sldChg chg="modSp mod">
        <pc:chgData name="Aho Lassi" userId="53b7924d-380a-4f10-b987-b1b34f73403d" providerId="ADAL" clId="{54962873-691D-4CE2-8508-3FFEC0E7B799}" dt="2022-10-05T09:18:43.176" v="387" actId="6549"/>
        <pc:sldMkLst>
          <pc:docMk/>
          <pc:sldMk cId="1368875381" sldId="291"/>
        </pc:sldMkLst>
        <pc:spChg chg="mod">
          <ac:chgData name="Aho Lassi" userId="53b7924d-380a-4f10-b987-b1b34f73403d" providerId="ADAL" clId="{54962873-691D-4CE2-8508-3FFEC0E7B799}" dt="2022-10-05T09:18:43.176" v="387" actId="6549"/>
          <ac:spMkLst>
            <pc:docMk/>
            <pc:sldMk cId="1368875381" sldId="291"/>
            <ac:spMk id="2" creationId="{11E56979-9A93-4458-175F-6E9DE859227F}"/>
          </ac:spMkLst>
        </pc:spChg>
        <pc:spChg chg="mod">
          <ac:chgData name="Aho Lassi" userId="53b7924d-380a-4f10-b987-b1b34f73403d" providerId="ADAL" clId="{54962873-691D-4CE2-8508-3FFEC0E7B799}" dt="2022-10-05T07:45:41.600" v="35" actId="20577"/>
          <ac:spMkLst>
            <pc:docMk/>
            <pc:sldMk cId="1368875381" sldId="291"/>
            <ac:spMk id="3" creationId="{EF408D6F-5262-3977-B119-88C6DA1104AD}"/>
          </ac:spMkLst>
        </pc:spChg>
      </pc:sldChg>
      <pc:sldChg chg="new del">
        <pc:chgData name="Aho Lassi" userId="53b7924d-380a-4f10-b987-b1b34f73403d" providerId="ADAL" clId="{54962873-691D-4CE2-8508-3FFEC0E7B799}" dt="2022-10-05T07:48:25.508" v="62" actId="47"/>
        <pc:sldMkLst>
          <pc:docMk/>
          <pc:sldMk cId="3170802758" sldId="292"/>
        </pc:sldMkLst>
      </pc:sldChg>
      <pc:sldChg chg="new del">
        <pc:chgData name="Aho Lassi" userId="53b7924d-380a-4f10-b987-b1b34f73403d" providerId="ADAL" clId="{54962873-691D-4CE2-8508-3FFEC0E7B799}" dt="2022-10-05T07:48:27.996" v="63" actId="47"/>
        <pc:sldMkLst>
          <pc:docMk/>
          <pc:sldMk cId="641253229" sldId="293"/>
        </pc:sldMkLst>
      </pc:sldChg>
      <pc:sldChg chg="modSp new mod">
        <pc:chgData name="Aho Lassi" userId="53b7924d-380a-4f10-b987-b1b34f73403d" providerId="ADAL" clId="{54962873-691D-4CE2-8508-3FFEC0E7B799}" dt="2022-10-05T07:48:19.286" v="61" actId="20577"/>
        <pc:sldMkLst>
          <pc:docMk/>
          <pc:sldMk cId="2065438815" sldId="294"/>
        </pc:sldMkLst>
        <pc:spChg chg="mod">
          <ac:chgData name="Aho Lassi" userId="53b7924d-380a-4f10-b987-b1b34f73403d" providerId="ADAL" clId="{54962873-691D-4CE2-8508-3FFEC0E7B799}" dt="2022-10-05T07:47:39.874" v="45" actId="14100"/>
          <ac:spMkLst>
            <pc:docMk/>
            <pc:sldMk cId="2065438815" sldId="294"/>
            <ac:spMk id="2" creationId="{8EF71E9F-C4D2-C152-6AA5-4EE1BF719304}"/>
          </ac:spMkLst>
        </pc:spChg>
        <pc:spChg chg="mod">
          <ac:chgData name="Aho Lassi" userId="53b7924d-380a-4f10-b987-b1b34f73403d" providerId="ADAL" clId="{54962873-691D-4CE2-8508-3FFEC0E7B799}" dt="2022-10-05T07:48:19.286" v="61" actId="20577"/>
          <ac:spMkLst>
            <pc:docMk/>
            <pc:sldMk cId="2065438815" sldId="294"/>
            <ac:spMk id="3" creationId="{3607C6CB-3053-FDE0-A6EC-6BE2D8E01ACA}"/>
          </ac:spMkLst>
        </pc:spChg>
      </pc:sldChg>
      <pc:sldChg chg="modSp new mod ord">
        <pc:chgData name="Aho Lassi" userId="53b7924d-380a-4f10-b987-b1b34f73403d" providerId="ADAL" clId="{54962873-691D-4CE2-8508-3FFEC0E7B799}" dt="2022-10-05T07:49:19.430" v="71"/>
        <pc:sldMkLst>
          <pc:docMk/>
          <pc:sldMk cId="1097211754" sldId="295"/>
        </pc:sldMkLst>
        <pc:spChg chg="mod">
          <ac:chgData name="Aho Lassi" userId="53b7924d-380a-4f10-b987-b1b34f73403d" providerId="ADAL" clId="{54962873-691D-4CE2-8508-3FFEC0E7B799}" dt="2022-10-05T07:49:11.698" v="69" actId="6549"/>
          <ac:spMkLst>
            <pc:docMk/>
            <pc:sldMk cId="1097211754" sldId="295"/>
            <ac:spMk id="2" creationId="{0B5D5F55-BFFD-437A-E996-25A61748C224}"/>
          </ac:spMkLst>
        </pc:spChg>
        <pc:spChg chg="mod">
          <ac:chgData name="Aho Lassi" userId="53b7924d-380a-4f10-b987-b1b34f73403d" providerId="ADAL" clId="{54962873-691D-4CE2-8508-3FFEC0E7B799}" dt="2022-10-05T07:49:07.691" v="67" actId="21"/>
          <ac:spMkLst>
            <pc:docMk/>
            <pc:sldMk cId="1097211754" sldId="295"/>
            <ac:spMk id="3" creationId="{CD0E3A5C-C797-1110-335F-469AC199CA61}"/>
          </ac:spMkLst>
        </pc:spChg>
      </pc:sldChg>
      <pc:sldChg chg="modSp new mod ord">
        <pc:chgData name="Aho Lassi" userId="53b7924d-380a-4f10-b987-b1b34f73403d" providerId="ADAL" clId="{54962873-691D-4CE2-8508-3FFEC0E7B799}" dt="2022-10-05T07:50:01.996" v="80"/>
        <pc:sldMkLst>
          <pc:docMk/>
          <pc:sldMk cId="3305769601" sldId="296"/>
        </pc:sldMkLst>
        <pc:spChg chg="mod">
          <ac:chgData name="Aho Lassi" userId="53b7924d-380a-4f10-b987-b1b34f73403d" providerId="ADAL" clId="{54962873-691D-4CE2-8508-3FFEC0E7B799}" dt="2022-10-05T07:49:52.381" v="78" actId="6549"/>
          <ac:spMkLst>
            <pc:docMk/>
            <pc:sldMk cId="3305769601" sldId="296"/>
            <ac:spMk id="2" creationId="{E6118BA5-048B-1899-E45E-E567A20F1FCC}"/>
          </ac:spMkLst>
        </pc:spChg>
        <pc:spChg chg="mod">
          <ac:chgData name="Aho Lassi" userId="53b7924d-380a-4f10-b987-b1b34f73403d" providerId="ADAL" clId="{54962873-691D-4CE2-8508-3FFEC0E7B799}" dt="2022-10-05T07:49:47.956" v="76" actId="27636"/>
          <ac:spMkLst>
            <pc:docMk/>
            <pc:sldMk cId="3305769601" sldId="296"/>
            <ac:spMk id="3" creationId="{BAD03666-A025-1799-D680-89BC59B4360E}"/>
          </ac:spMkLst>
        </pc:spChg>
      </pc:sldChg>
      <pc:sldChg chg="modSp new mod">
        <pc:chgData name="Aho Lassi" userId="53b7924d-380a-4f10-b987-b1b34f73403d" providerId="ADAL" clId="{54962873-691D-4CE2-8508-3FFEC0E7B799}" dt="2022-10-05T07:50:24.269" v="87" actId="6549"/>
        <pc:sldMkLst>
          <pc:docMk/>
          <pc:sldMk cId="2033372323" sldId="297"/>
        </pc:sldMkLst>
        <pc:spChg chg="mod">
          <ac:chgData name="Aho Lassi" userId="53b7924d-380a-4f10-b987-b1b34f73403d" providerId="ADAL" clId="{54962873-691D-4CE2-8508-3FFEC0E7B799}" dt="2022-10-05T07:50:24.269" v="87" actId="6549"/>
          <ac:spMkLst>
            <pc:docMk/>
            <pc:sldMk cId="2033372323" sldId="297"/>
            <ac:spMk id="2" creationId="{4CD3F1BB-527B-0C20-8A0A-3A3CD3CDBF50}"/>
          </ac:spMkLst>
        </pc:spChg>
        <pc:spChg chg="mod">
          <ac:chgData name="Aho Lassi" userId="53b7924d-380a-4f10-b987-b1b34f73403d" providerId="ADAL" clId="{54962873-691D-4CE2-8508-3FFEC0E7B799}" dt="2022-10-05T07:50:20.685" v="85" actId="27636"/>
          <ac:spMkLst>
            <pc:docMk/>
            <pc:sldMk cId="2033372323" sldId="297"/>
            <ac:spMk id="3" creationId="{C82EFBB3-37BA-D72E-0CF9-2F293D5A52BE}"/>
          </ac:spMkLst>
        </pc:spChg>
      </pc:sldChg>
      <pc:sldChg chg="modSp new mod ord">
        <pc:chgData name="Aho Lassi" userId="53b7924d-380a-4f10-b987-b1b34f73403d" providerId="ADAL" clId="{54962873-691D-4CE2-8508-3FFEC0E7B799}" dt="2022-10-05T08:29:02.893" v="380"/>
        <pc:sldMkLst>
          <pc:docMk/>
          <pc:sldMk cId="666570352" sldId="298"/>
        </pc:sldMkLst>
        <pc:spChg chg="mod">
          <ac:chgData name="Aho Lassi" userId="53b7924d-380a-4f10-b987-b1b34f73403d" providerId="ADAL" clId="{54962873-691D-4CE2-8508-3FFEC0E7B799}" dt="2022-10-05T07:51:08.715" v="100" actId="6549"/>
          <ac:spMkLst>
            <pc:docMk/>
            <pc:sldMk cId="666570352" sldId="298"/>
            <ac:spMk id="2" creationId="{CE618598-CF45-A4E8-83C6-09E2D9EA917D}"/>
          </ac:spMkLst>
        </pc:spChg>
        <pc:spChg chg="mod">
          <ac:chgData name="Aho Lassi" userId="53b7924d-380a-4f10-b987-b1b34f73403d" providerId="ADAL" clId="{54962873-691D-4CE2-8508-3FFEC0E7B799}" dt="2022-10-05T08:29:02.893" v="380"/>
          <ac:spMkLst>
            <pc:docMk/>
            <pc:sldMk cId="666570352" sldId="298"/>
            <ac:spMk id="3" creationId="{84ACF60B-C4BE-EC5D-0001-D12109BD07F7}"/>
          </ac:spMkLst>
        </pc:spChg>
      </pc:sldChg>
      <pc:sldChg chg="modSp new mod">
        <pc:chgData name="Aho Lassi" userId="53b7924d-380a-4f10-b987-b1b34f73403d" providerId="ADAL" clId="{54962873-691D-4CE2-8508-3FFEC0E7B799}" dt="2022-10-05T07:50:49.765" v="94" actId="6549"/>
        <pc:sldMkLst>
          <pc:docMk/>
          <pc:sldMk cId="2530027701" sldId="299"/>
        </pc:sldMkLst>
        <pc:spChg chg="mod">
          <ac:chgData name="Aho Lassi" userId="53b7924d-380a-4f10-b987-b1b34f73403d" providerId="ADAL" clId="{54962873-691D-4CE2-8508-3FFEC0E7B799}" dt="2022-10-05T07:50:49.765" v="94" actId="6549"/>
          <ac:spMkLst>
            <pc:docMk/>
            <pc:sldMk cId="2530027701" sldId="299"/>
            <ac:spMk id="2" creationId="{47A7CB50-8FE3-A204-B573-A9AE84C55B03}"/>
          </ac:spMkLst>
        </pc:spChg>
        <pc:spChg chg="mod">
          <ac:chgData name="Aho Lassi" userId="53b7924d-380a-4f10-b987-b1b34f73403d" providerId="ADAL" clId="{54962873-691D-4CE2-8508-3FFEC0E7B799}" dt="2022-10-05T07:50:45.921" v="92" actId="21"/>
          <ac:spMkLst>
            <pc:docMk/>
            <pc:sldMk cId="2530027701" sldId="299"/>
            <ac:spMk id="3" creationId="{2C990CF1-4536-194E-261B-E0DF90243DC0}"/>
          </ac:spMkLst>
        </pc:spChg>
      </pc:sldChg>
      <pc:sldChg chg="modSp new mod">
        <pc:chgData name="Aho Lassi" userId="53b7924d-380a-4f10-b987-b1b34f73403d" providerId="ADAL" clId="{54962873-691D-4CE2-8508-3FFEC0E7B799}" dt="2022-10-05T09:23:11.372" v="414" actId="20577"/>
        <pc:sldMkLst>
          <pc:docMk/>
          <pc:sldMk cId="1658189300" sldId="300"/>
        </pc:sldMkLst>
        <pc:spChg chg="mod">
          <ac:chgData name="Aho Lassi" userId="53b7924d-380a-4f10-b987-b1b34f73403d" providerId="ADAL" clId="{54962873-691D-4CE2-8508-3FFEC0E7B799}" dt="2022-10-05T09:23:11.372" v="414" actId="20577"/>
          <ac:spMkLst>
            <pc:docMk/>
            <pc:sldMk cId="1658189300" sldId="300"/>
            <ac:spMk id="2" creationId="{206BE921-CD34-93BB-C573-60CB715D15EE}"/>
          </ac:spMkLst>
        </pc:spChg>
        <pc:spChg chg="mod">
          <ac:chgData name="Aho Lassi" userId="53b7924d-380a-4f10-b987-b1b34f73403d" providerId="ADAL" clId="{54962873-691D-4CE2-8508-3FFEC0E7B799}" dt="2022-10-05T09:19:19.266" v="397" actId="20577"/>
          <ac:spMkLst>
            <pc:docMk/>
            <pc:sldMk cId="1658189300" sldId="300"/>
            <ac:spMk id="3" creationId="{1848CDB1-BCE9-9E19-4511-5558CE76CBDC}"/>
          </ac:spMkLst>
        </pc:spChg>
      </pc:sldChg>
      <pc:sldChg chg="modSp new del mod">
        <pc:chgData name="Aho Lassi" userId="53b7924d-380a-4f10-b987-b1b34f73403d" providerId="ADAL" clId="{54962873-691D-4CE2-8508-3FFEC0E7B799}" dt="2022-10-05T08:08:19.072" v="353" actId="47"/>
        <pc:sldMkLst>
          <pc:docMk/>
          <pc:sldMk cId="1559732968" sldId="301"/>
        </pc:sldMkLst>
        <pc:spChg chg="mod">
          <ac:chgData name="Aho Lassi" userId="53b7924d-380a-4f10-b987-b1b34f73403d" providerId="ADAL" clId="{54962873-691D-4CE2-8508-3FFEC0E7B799}" dt="2022-10-05T08:00:28.512" v="346" actId="20577"/>
          <ac:spMkLst>
            <pc:docMk/>
            <pc:sldMk cId="1559732968" sldId="301"/>
            <ac:spMk id="2" creationId="{62BDE87C-6E0F-238B-7422-3B7BB2C0672F}"/>
          </ac:spMkLst>
        </pc:spChg>
      </pc:sldChg>
      <pc:sldChg chg="addSp modSp new mod">
        <pc:chgData name="Aho Lassi" userId="53b7924d-380a-4f10-b987-b1b34f73403d" providerId="ADAL" clId="{54962873-691D-4CE2-8508-3FFEC0E7B799}" dt="2022-10-05T08:07:19.171" v="350" actId="1076"/>
        <pc:sldMkLst>
          <pc:docMk/>
          <pc:sldMk cId="1455220381" sldId="302"/>
        </pc:sldMkLst>
        <pc:picChg chg="add mod">
          <ac:chgData name="Aho Lassi" userId="53b7924d-380a-4f10-b987-b1b34f73403d" providerId="ADAL" clId="{54962873-691D-4CE2-8508-3FFEC0E7B799}" dt="2022-10-05T08:07:19.171" v="350" actId="1076"/>
          <ac:picMkLst>
            <pc:docMk/>
            <pc:sldMk cId="1455220381" sldId="302"/>
            <ac:picMk id="3" creationId="{2EA1768C-7605-A247-7089-EA7A1AC92BC7}"/>
          </ac:picMkLst>
        </pc:picChg>
      </pc:sldChg>
      <pc:sldChg chg="addSp new mod">
        <pc:chgData name="Aho Lassi" userId="53b7924d-380a-4f10-b987-b1b34f73403d" providerId="ADAL" clId="{54962873-691D-4CE2-8508-3FFEC0E7B799}" dt="2022-10-05T08:08:08.450" v="352" actId="22"/>
        <pc:sldMkLst>
          <pc:docMk/>
          <pc:sldMk cId="3890779999" sldId="303"/>
        </pc:sldMkLst>
        <pc:picChg chg="add">
          <ac:chgData name="Aho Lassi" userId="53b7924d-380a-4f10-b987-b1b34f73403d" providerId="ADAL" clId="{54962873-691D-4CE2-8508-3FFEC0E7B799}" dt="2022-10-05T08:08:08.450" v="352" actId="22"/>
          <ac:picMkLst>
            <pc:docMk/>
            <pc:sldMk cId="3890779999" sldId="303"/>
            <ac:picMk id="3" creationId="{B13484C6-200C-A8B1-0A48-2D85313CA234}"/>
          </ac:picMkLst>
        </pc:picChg>
      </pc:sldChg>
      <pc:sldMasterChg chg="delSldLayout">
        <pc:chgData name="Aho Lassi" userId="53b7924d-380a-4f10-b987-b1b34f73403d" providerId="ADAL" clId="{54962873-691D-4CE2-8508-3FFEC0E7B799}" dt="2022-10-05T07:48:27.996" v="63" actId="47"/>
        <pc:sldMasterMkLst>
          <pc:docMk/>
          <pc:sldMasterMk cId="0" sldId="2147483648"/>
        </pc:sldMasterMkLst>
        <pc:sldLayoutChg chg="del">
          <pc:chgData name="Aho Lassi" userId="53b7924d-380a-4f10-b987-b1b34f73403d" providerId="ADAL" clId="{54962873-691D-4CE2-8508-3FFEC0E7B799}" dt="2022-10-05T07:48:27.996" v="63"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5" name="Google Shape;1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21dffff65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21dffff65_1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d21dffff65_1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21dffff65_1_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d21dffff65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21dffff65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21dffff65_3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d21dffff65_3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21dffff65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21dffff65_3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d21dffff65_3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c787734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cc787734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4" name="Google Shape;4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pic>
        <p:nvPicPr>
          <p:cNvPr id="79" name="Google Shape;79;gd21dffff65_1_73" descr="Studeo_Logo_Musta.png"/>
          <p:cNvPicPr preferRelativeResize="0"/>
          <p:nvPr/>
        </p:nvPicPr>
        <p:blipFill rotWithShape="1">
          <a:blip r:embed="rId2">
            <a:alphaModFix/>
          </a:blip>
          <a:srcRect/>
          <a:stretch/>
        </p:blipFill>
        <p:spPr>
          <a:xfrm>
            <a:off x="10861273" y="6249038"/>
            <a:ext cx="1178328" cy="5129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mp; Photo 2">
  <p:cSld name="Title &amp; Photo 2">
    <p:spTree>
      <p:nvGrpSpPr>
        <p:cNvPr id="1" name="Shape 80"/>
        <p:cNvGrpSpPr/>
        <p:nvPr/>
      </p:nvGrpSpPr>
      <p:grpSpPr>
        <a:xfrm>
          <a:off x="0" y="0"/>
          <a:ext cx="0" cy="0"/>
          <a:chOff x="0" y="0"/>
          <a:chExt cx="0" cy="0"/>
        </a:xfrm>
      </p:grpSpPr>
      <p:sp>
        <p:nvSpPr>
          <p:cNvPr id="81" name="Google Shape;81;gd21dffff65_1_175"/>
          <p:cNvSpPr>
            <a:spLocks noGrp="1"/>
          </p:cNvSpPr>
          <p:nvPr>
            <p:ph type="pic" idx="2"/>
          </p:nvPr>
        </p:nvSpPr>
        <p:spPr>
          <a:xfrm>
            <a:off x="6096000" y="0"/>
            <a:ext cx="6096000" cy="6858000"/>
          </a:xfrm>
          <a:prstGeom prst="rect">
            <a:avLst/>
          </a:prstGeom>
          <a:noFill/>
          <a:ln>
            <a:noFill/>
          </a:ln>
        </p:spPr>
        <p:txBody>
          <a:bodyPr spcFirstLastPara="1" wrap="square" lIns="45725" tIns="22850" rIns="45725" bIns="22850" anchor="ctr" anchorCtr="0">
            <a:noAutofit/>
          </a:bodyPr>
          <a:lstStyle>
            <a:lvl1pPr marR="0" lvl="0" algn="ctr" rtl="0">
              <a:lnSpc>
                <a:spcPct val="80000"/>
              </a:lnSpc>
              <a:spcBef>
                <a:spcPts val="0"/>
              </a:spcBef>
              <a:spcAft>
                <a:spcPts val="0"/>
              </a:spcAft>
              <a:buClr>
                <a:srgbClr val="000000"/>
              </a:buClr>
              <a:buSzPts val="2800"/>
              <a:buFont typeface="Open Sans SemiBold"/>
              <a:buNone/>
              <a:defRPr sz="2800" b="1" i="0" u="none" strike="noStrike" cap="none">
                <a:solidFill>
                  <a:srgbClr val="000000"/>
                </a:solidFill>
                <a:latin typeface="Open Sans SemiBold"/>
                <a:ea typeface="Open Sans SemiBold"/>
                <a:cs typeface="Open Sans SemiBold"/>
                <a:sym typeface="Open Sans SemiBold"/>
              </a:defRPr>
            </a:lvl1pPr>
            <a:lvl2pPr marR="0" lvl="1"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R="0" lvl="2"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R="0" lvl="3"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R="0" lvl="4"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R="0" lvl="5"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R="0" lvl="6"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R="0" lvl="7"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R="0" lvl="8"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82" name="Google Shape;82;gd21dffff65_1_175" descr="Studeo_Logo_Musta.png"/>
          <p:cNvPicPr preferRelativeResize="0"/>
          <p:nvPr/>
        </p:nvPicPr>
        <p:blipFill rotWithShape="1">
          <a:blip r:embed="rId2">
            <a:alphaModFix/>
          </a:blip>
          <a:srcRect/>
          <a:stretch/>
        </p:blipFill>
        <p:spPr>
          <a:xfrm>
            <a:off x="148822" y="6249038"/>
            <a:ext cx="1178328" cy="512944"/>
          </a:xfrm>
          <a:prstGeom prst="rect">
            <a:avLst/>
          </a:prstGeom>
          <a:noFill/>
          <a:ln>
            <a:noFill/>
          </a:ln>
        </p:spPr>
      </p:pic>
      <p:sp>
        <p:nvSpPr>
          <p:cNvPr id="83" name="Google Shape;83;gd21dffff65_1_175"/>
          <p:cNvSpPr txBox="1">
            <a:spLocks noGrp="1"/>
          </p:cNvSpPr>
          <p:nvPr>
            <p:ph type="body" idx="1"/>
          </p:nvPr>
        </p:nvSpPr>
        <p:spPr>
          <a:xfrm>
            <a:off x="830263" y="1419428"/>
            <a:ext cx="4618200" cy="968100"/>
          </a:xfrm>
          <a:prstGeom prst="rect">
            <a:avLst/>
          </a:prstGeom>
          <a:noFill/>
          <a:ln>
            <a:noFill/>
          </a:ln>
        </p:spPr>
        <p:txBody>
          <a:bodyPr spcFirstLastPara="1" wrap="square" lIns="45725" tIns="22850" rIns="45725" bIns="22850" anchor="t" anchorCtr="0">
            <a:normAutofit/>
          </a:bodyPr>
          <a:lstStyle>
            <a:lvl1pPr marL="457200" marR="0" lvl="0" indent="-228600" algn="l"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1pPr>
            <a:lvl2pPr marL="914400" marR="0" lvl="1"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L="1371600" marR="0" lvl="2"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L="1828800" marR="0" lvl="3"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L="2286000" marR="0" lvl="4"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L="2743200" marR="0" lvl="5"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sp>
        <p:nvSpPr>
          <p:cNvPr id="84" name="Google Shape;84;gd21dffff65_1_175"/>
          <p:cNvSpPr txBox="1">
            <a:spLocks noGrp="1"/>
          </p:cNvSpPr>
          <p:nvPr>
            <p:ph type="body" idx="3"/>
          </p:nvPr>
        </p:nvSpPr>
        <p:spPr>
          <a:xfrm>
            <a:off x="830263" y="2528887"/>
            <a:ext cx="4618200" cy="22845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1pPr>
            <a:lvl2pPr marL="914400" marR="0" lvl="1"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2pPr>
            <a:lvl3pPr marL="1371600" marR="0" lvl="2"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3pPr>
            <a:lvl4pPr marL="1828800" marR="0" lvl="3"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4pPr>
            <a:lvl5pPr marL="2286000" marR="0" lvl="4"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5pPr>
            <a:lvl6pPr marL="2743200" marR="0" lvl="5"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85" name="Google Shape;85;gd21dffff65_1_175"/>
          <p:cNvPicPr preferRelativeResize="0"/>
          <p:nvPr/>
        </p:nvPicPr>
        <p:blipFill rotWithShape="1">
          <a:blip r:embed="rId3">
            <a:alphaModFix/>
          </a:blip>
          <a:srcRect/>
          <a:stretch/>
        </p:blipFill>
        <p:spPr>
          <a:xfrm>
            <a:off x="6083300" y="0"/>
            <a:ext cx="61087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17"/>
        <p:cNvGrpSpPr/>
        <p:nvPr/>
      </p:nvGrpSpPr>
      <p:grpSpPr>
        <a:xfrm>
          <a:off x="0" y="0"/>
          <a:ext cx="0" cy="0"/>
          <a:chOff x="0" y="0"/>
          <a:chExt cx="0" cy="0"/>
        </a:xfrm>
      </p:grpSpPr>
      <p:sp>
        <p:nvSpPr>
          <p:cNvPr id="118" name="Google Shape;118;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123"/>
        <p:cNvGrpSpPr/>
        <p:nvPr/>
      </p:nvGrpSpPr>
      <p:grpSpPr>
        <a:xfrm>
          <a:off x="0" y="0"/>
          <a:ext cx="0" cy="0"/>
          <a:chOff x="0" y="0"/>
          <a:chExt cx="0" cy="0"/>
        </a:xfrm>
      </p:grpSpPr>
      <p:sp>
        <p:nvSpPr>
          <p:cNvPr id="124" name="Google Shape;124;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43"/>
        <p:cNvGrpSpPr/>
        <p:nvPr/>
      </p:nvGrpSpPr>
      <p:grpSpPr>
        <a:xfrm>
          <a:off x="0" y="0"/>
          <a:ext cx="0" cy="0"/>
          <a:chOff x="0" y="0"/>
          <a:chExt cx="0" cy="0"/>
        </a:xfrm>
      </p:grpSpPr>
      <p:sp>
        <p:nvSpPr>
          <p:cNvPr id="144" name="Google Shape;14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tsikollinen sisältö" type="objTx">
  <p:cSld name="OBJECT_WITH_CAPTION_TEXT">
    <p:spTree>
      <p:nvGrpSpPr>
        <p:cNvPr id="1" name="Shape 147"/>
        <p:cNvGrpSpPr/>
        <p:nvPr/>
      </p:nvGrpSpPr>
      <p:grpSpPr>
        <a:xfrm>
          <a:off x="0" y="0"/>
          <a:ext cx="0" cy="0"/>
          <a:chOff x="0" y="0"/>
          <a:chExt cx="0" cy="0"/>
        </a:xfrm>
      </p:grpSpPr>
      <p:sp>
        <p:nvSpPr>
          <p:cNvPr id="148" name="Google Shape;14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8"/>
        <p:cNvGrpSpPr/>
        <p:nvPr/>
      </p:nvGrpSpPr>
      <p:grpSpPr>
        <a:xfrm>
          <a:off x="0" y="0"/>
          <a:ext cx="0" cy="0"/>
          <a:chOff x="0" y="0"/>
          <a:chExt cx="0" cy="0"/>
        </a:xfrm>
      </p:grpSpPr>
      <p:sp>
        <p:nvSpPr>
          <p:cNvPr id="29" name="Google Shape;29;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tsikollinen kuva" type="picTx">
  <p:cSld name="PICTURE_WITH_CAPTION_TEXT">
    <p:spTree>
      <p:nvGrpSpPr>
        <p:cNvPr id="1" name="Shape 154"/>
        <p:cNvGrpSpPr/>
        <p:nvPr/>
      </p:nvGrpSpPr>
      <p:grpSpPr>
        <a:xfrm>
          <a:off x="0" y="0"/>
          <a:ext cx="0" cy="0"/>
          <a:chOff x="0" y="0"/>
          <a:chExt cx="0" cy="0"/>
        </a:xfrm>
      </p:grpSpPr>
      <p:sp>
        <p:nvSpPr>
          <p:cNvPr id="155" name="Google Shape;15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7" name="Google Shape;157;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161"/>
        <p:cNvGrpSpPr/>
        <p:nvPr/>
      </p:nvGrpSpPr>
      <p:grpSpPr>
        <a:xfrm>
          <a:off x="0" y="0"/>
          <a:ext cx="0" cy="0"/>
          <a:chOff x="0" y="0"/>
          <a:chExt cx="0" cy="0"/>
        </a:xfrm>
      </p:grpSpPr>
      <p:sp>
        <p:nvSpPr>
          <p:cNvPr id="162" name="Google Shape;16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167"/>
        <p:cNvGrpSpPr/>
        <p:nvPr/>
      </p:nvGrpSpPr>
      <p:grpSpPr>
        <a:xfrm>
          <a:off x="0" y="0"/>
          <a:ext cx="0" cy="0"/>
          <a:chOff x="0" y="0"/>
          <a:chExt cx="0" cy="0"/>
        </a:xfrm>
      </p:grpSpPr>
      <p:sp>
        <p:nvSpPr>
          <p:cNvPr id="168" name="Google Shape;168;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34"/>
        <p:cNvGrpSpPr/>
        <p:nvPr/>
      </p:nvGrpSpPr>
      <p:grpSpPr>
        <a:xfrm>
          <a:off x="0" y="0"/>
          <a:ext cx="0" cy="0"/>
          <a:chOff x="0" y="0"/>
          <a:chExt cx="0" cy="0"/>
        </a:xfrm>
      </p:grpSpPr>
      <p:sp>
        <p:nvSpPr>
          <p:cNvPr id="35" name="Google Shape;35;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48"/>
        <p:cNvGrpSpPr/>
        <p:nvPr/>
      </p:nvGrpSpPr>
      <p:grpSpPr>
        <a:xfrm>
          <a:off x="0" y="0"/>
          <a:ext cx="0" cy="0"/>
          <a:chOff x="0" y="0"/>
          <a:chExt cx="0" cy="0"/>
        </a:xfrm>
      </p:grpSpPr>
      <p:sp>
        <p:nvSpPr>
          <p:cNvPr id="49" name="Google Shape;4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59"/>
        <p:cNvGrpSpPr/>
        <p:nvPr/>
      </p:nvGrpSpPr>
      <p:grpSpPr>
        <a:xfrm>
          <a:off x="0" y="0"/>
          <a:ext cx="0" cy="0"/>
          <a:chOff x="0" y="0"/>
          <a:chExt cx="0" cy="0"/>
        </a:xfrm>
      </p:grpSpPr>
      <p:sp>
        <p:nvSpPr>
          <p:cNvPr id="60" name="Google Shape;60;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9" name="Google Shape;8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1" name="Google Shape;9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hyperlink" Target="https://www.viacharacter.org/survey/account/registe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p1"/>
          <p:cNvPicPr preferRelativeResize="0"/>
          <p:nvPr/>
        </p:nvPicPr>
        <p:blipFill rotWithShape="1">
          <a:blip r:embed="rId3">
            <a:alphaModFix/>
          </a:blip>
          <a:srcRect t="7771" b="7771"/>
          <a:stretch/>
        </p:blipFill>
        <p:spPr>
          <a:xfrm>
            <a:off x="20" y="10"/>
            <a:ext cx="12191980" cy="6857991"/>
          </a:xfrm>
          <a:prstGeom prst="rect">
            <a:avLst/>
          </a:prstGeom>
          <a:noFill/>
          <a:ln>
            <a:noFill/>
          </a:ln>
        </p:spPr>
      </p:pic>
      <p:sp>
        <p:nvSpPr>
          <p:cNvPr id="178" name="Google Shape;178;p1"/>
          <p:cNvSpPr/>
          <p:nvPr/>
        </p:nvSpPr>
        <p:spPr>
          <a:xfrm>
            <a:off x="393308" y="4549726"/>
            <a:ext cx="11438700" cy="1844400"/>
          </a:xfrm>
          <a:prstGeom prst="rect">
            <a:avLst/>
          </a:prstGeom>
          <a:solidFill>
            <a:srgbClr val="404040">
              <a:alpha val="92156"/>
            </a:srgbClr>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1"/>
          <p:cNvSpPr txBox="1">
            <a:spLocks noGrp="1"/>
          </p:cNvSpPr>
          <p:nvPr>
            <p:ph type="title"/>
          </p:nvPr>
        </p:nvSpPr>
        <p:spPr>
          <a:xfrm>
            <a:off x="542544" y="4754880"/>
            <a:ext cx="11137500" cy="9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fi-FI" sz="6000">
                <a:solidFill>
                  <a:schemeClr val="lt1"/>
                </a:solidFill>
              </a:rPr>
              <a:t>OP2 Oma tulevaisuuteni</a:t>
            </a:r>
            <a:endParaRPr/>
          </a:p>
        </p:txBody>
      </p:sp>
      <p:sp>
        <p:nvSpPr>
          <p:cNvPr id="180" name="Google Shape;180;p1"/>
          <p:cNvSpPr txBox="1">
            <a:spLocks noGrp="1"/>
          </p:cNvSpPr>
          <p:nvPr>
            <p:ph type="body" idx="1"/>
          </p:nvPr>
        </p:nvSpPr>
        <p:spPr>
          <a:xfrm>
            <a:off x="1524000" y="5815584"/>
            <a:ext cx="9144000" cy="42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200"/>
              <a:buNone/>
            </a:pPr>
            <a:r>
              <a:rPr lang="fi-FI" sz="1200">
                <a:solidFill>
                  <a:schemeClr val="lt1"/>
                </a:solidFill>
              </a:rPr>
              <a:t>Kaikki kuvat ovat CC0 –lisenssillä, ellei toisin mainita</a:t>
            </a:r>
            <a:endParaRPr/>
          </a:p>
        </p:txBody>
      </p:sp>
      <p:cxnSp>
        <p:nvCxnSpPr>
          <p:cNvPr id="181" name="Google Shape;181;p1"/>
          <p:cNvCxnSpPr/>
          <p:nvPr/>
        </p:nvCxnSpPr>
        <p:spPr>
          <a:xfrm>
            <a:off x="2209800" y="5742432"/>
            <a:ext cx="7772400" cy="0"/>
          </a:xfrm>
          <a:prstGeom prst="straightConnector1">
            <a:avLst/>
          </a:prstGeom>
          <a:noFill/>
          <a:ln w="22225" cap="flat" cmpd="sng">
            <a:solidFill>
              <a:srgbClr val="D9D9D9"/>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6BE921-CD34-93BB-C573-60CB715D15EE}"/>
              </a:ext>
            </a:extLst>
          </p:cNvPr>
          <p:cNvSpPr>
            <a:spLocks noGrp="1"/>
          </p:cNvSpPr>
          <p:nvPr>
            <p:ph type="title"/>
          </p:nvPr>
        </p:nvSpPr>
        <p:spPr/>
        <p:txBody>
          <a:bodyPr/>
          <a:lstStyle/>
          <a:p>
            <a:r>
              <a:rPr lang="fi-FI" dirty="0"/>
              <a:t>Tee unelmasta tavoite ja </a:t>
            </a:r>
            <a:r>
              <a:rPr lang="fi-FI"/>
              <a:t>onnistu siinä!</a:t>
            </a:r>
            <a:endParaRPr lang="fi-FI" dirty="0"/>
          </a:p>
        </p:txBody>
      </p:sp>
      <p:sp>
        <p:nvSpPr>
          <p:cNvPr id="3" name="Tekstin paikkamerkki 2">
            <a:extLst>
              <a:ext uri="{FF2B5EF4-FFF2-40B4-BE49-F238E27FC236}">
                <a16:creationId xmlns:a16="http://schemas.microsoft.com/office/drawing/2014/main" id="{1848CDB1-BCE9-9E19-4511-5558CE76CBDC}"/>
              </a:ext>
            </a:extLst>
          </p:cNvPr>
          <p:cNvSpPr>
            <a:spLocks noGrp="1"/>
          </p:cNvSpPr>
          <p:nvPr>
            <p:ph type="body" idx="1"/>
          </p:nvPr>
        </p:nvSpPr>
        <p:spPr/>
        <p:txBody>
          <a:bodyPr/>
          <a:lstStyle/>
          <a:p>
            <a:r>
              <a:rPr lang="fi-FI" dirty="0"/>
              <a:t>Ota yksi unelmasi ja määrittele se selkeäksi tavoitteeksi </a:t>
            </a:r>
            <a:r>
              <a:rPr lang="fi-FI" dirty="0" err="1"/>
              <a:t>SMART:in</a:t>
            </a:r>
            <a:r>
              <a:rPr lang="fi-FI" dirty="0"/>
              <a:t> tai </a:t>
            </a:r>
            <a:r>
              <a:rPr lang="fi-FI" dirty="0" err="1"/>
              <a:t>Goal</a:t>
            </a:r>
            <a:r>
              <a:rPr lang="fi-FI" dirty="0"/>
              <a:t> </a:t>
            </a:r>
            <a:r>
              <a:rPr lang="fi-FI" dirty="0" err="1"/>
              <a:t>Mapping:in</a:t>
            </a:r>
            <a:r>
              <a:rPr lang="fi-FI" dirty="0"/>
              <a:t> avulla</a:t>
            </a:r>
          </a:p>
        </p:txBody>
      </p:sp>
    </p:spTree>
    <p:extLst>
      <p:ext uri="{BB962C8B-B14F-4D97-AF65-F5344CB8AC3E}">
        <p14:creationId xmlns:p14="http://schemas.microsoft.com/office/powerpoint/2010/main" val="165818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21dffff65_1_99"/>
          <p:cNvSpPr>
            <a:spLocks noGrp="1"/>
          </p:cNvSpPr>
          <p:nvPr>
            <p:ph type="pic" idx="2"/>
          </p:nvPr>
        </p:nvSpPr>
        <p:spPr>
          <a:xfrm>
            <a:off x="6096000" y="0"/>
            <a:ext cx="6096000" cy="6858000"/>
          </a:xfrm>
          <a:prstGeom prst="rect">
            <a:avLst/>
          </a:prstGeom>
          <a:noFill/>
          <a:ln>
            <a:noFill/>
          </a:ln>
        </p:spPr>
        <p:txBody>
          <a:bodyPr spcFirstLastPara="1" wrap="square" lIns="45725" tIns="22850" rIns="45725" bIns="22850" anchor="ctr" anchorCtr="0">
            <a:noAutofit/>
          </a:bodyPr>
          <a:lstStyle/>
          <a:p>
            <a:pPr marL="0" lvl="0" indent="0" algn="ctr" rtl="0">
              <a:spcBef>
                <a:spcPts val="0"/>
              </a:spcBef>
              <a:spcAft>
                <a:spcPts val="0"/>
              </a:spcAft>
              <a:buNone/>
            </a:pPr>
            <a:endParaRPr/>
          </a:p>
        </p:txBody>
      </p:sp>
      <p:pic>
        <p:nvPicPr>
          <p:cNvPr id="220" name="Google Shape;220;gd21dffff65_1_99" descr="Kuva, joka sisältää kohteen sisä, värikäs, sininen&#10;&#10;Kuvaus luotu automaattisesti"/>
          <p:cNvPicPr preferRelativeResize="0">
            <a:picLocks noGrp="1"/>
          </p:cNvPicPr>
          <p:nvPr>
            <p:ph type="body" idx="3"/>
          </p:nvPr>
        </p:nvPicPr>
        <p:blipFill rotWithShape="1">
          <a:blip r:embed="rId3">
            <a:alphaModFix/>
          </a:blip>
          <a:srcRect l="7277" r="23345"/>
          <a:stretch/>
        </p:blipFill>
        <p:spPr>
          <a:xfrm>
            <a:off x="5010386" y="10"/>
            <a:ext cx="7181700" cy="6858000"/>
          </a:xfrm>
          <a:prstGeom prst="rect">
            <a:avLst/>
          </a:prstGeom>
          <a:noFill/>
          <a:ln>
            <a:noFill/>
          </a:ln>
        </p:spPr>
      </p:pic>
      <p:sp>
        <p:nvSpPr>
          <p:cNvPr id="221" name="Google Shape;221;gd21dffff65_1_99"/>
          <p:cNvSpPr txBox="1">
            <a:spLocks noGrp="1"/>
          </p:cNvSpPr>
          <p:nvPr>
            <p:ph type="body" idx="1"/>
          </p:nvPr>
        </p:nvSpPr>
        <p:spPr>
          <a:xfrm>
            <a:off x="592275" y="2618500"/>
            <a:ext cx="4045500" cy="3486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F3864"/>
              </a:buClr>
              <a:buSzPts val="3200"/>
              <a:buNone/>
            </a:pPr>
            <a:r>
              <a:rPr lang="fi-FI" sz="3200" b="0" i="1">
                <a:solidFill>
                  <a:srgbClr val="1F3864"/>
                </a:solidFill>
                <a:latin typeface="Calibri"/>
                <a:ea typeface="Calibri"/>
                <a:cs typeface="Calibri"/>
                <a:sym typeface="Calibri"/>
              </a:rPr>
              <a:t>Tulevaisuus ei ole jokin paikka, johon olemme menossa, vaan paikka, jonka me luomme. Polkuja tulevaisuuteen ei löydetä, vaan ne tehdään. </a:t>
            </a:r>
            <a:endParaRPr sz="3200" b="0" i="1">
              <a:solidFill>
                <a:srgbClr val="1F3864"/>
              </a:solidFill>
              <a:latin typeface="Calibri"/>
              <a:ea typeface="Calibri"/>
              <a:cs typeface="Calibri"/>
              <a:sym typeface="Calibri"/>
            </a:endParaRPr>
          </a:p>
          <a:p>
            <a:pPr marL="0" lvl="0" indent="0" algn="l" rtl="0">
              <a:lnSpc>
                <a:spcPct val="90000"/>
              </a:lnSpc>
              <a:spcBef>
                <a:spcPts val="1000"/>
              </a:spcBef>
              <a:spcAft>
                <a:spcPts val="0"/>
              </a:spcAft>
              <a:buClr>
                <a:srgbClr val="1F3864"/>
              </a:buClr>
              <a:buSzPts val="2800"/>
              <a:buNone/>
            </a:pPr>
            <a:r>
              <a:rPr lang="fi-FI" sz="2300" b="0">
                <a:solidFill>
                  <a:srgbClr val="1F3864"/>
                </a:solidFill>
                <a:latin typeface="Calibri"/>
                <a:ea typeface="Calibri"/>
                <a:cs typeface="Calibri"/>
                <a:sym typeface="Calibri"/>
              </a:rPr>
              <a:t>John Schaar</a:t>
            </a:r>
            <a:endParaRPr sz="2300" b="0">
              <a:solidFill>
                <a:srgbClr val="1F3864"/>
              </a:solidFill>
              <a:latin typeface="Calibri"/>
              <a:ea typeface="Calibri"/>
              <a:cs typeface="Calibri"/>
              <a:sym typeface="Calibri"/>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0"/>
        <p:cNvGrpSpPr/>
        <p:nvPr/>
      </p:nvGrpSpPr>
      <p:grpSpPr>
        <a:xfrm>
          <a:off x="0" y="0"/>
          <a:ext cx="0" cy="0"/>
          <a:chOff x="0" y="0"/>
          <a:chExt cx="0" cy="0"/>
        </a:xfrm>
      </p:grpSpPr>
      <p:sp>
        <p:nvSpPr>
          <p:cNvPr id="251" name="Google Shape;251;p9"/>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2" name="Google Shape;252;p9" descr="Kuva, joka sisältää kohteen henkilö, sisä, urheilu&#10;&#10;Kuvaus luotu automaattisesti"/>
          <p:cNvPicPr preferRelativeResize="0"/>
          <p:nvPr/>
        </p:nvPicPr>
        <p:blipFill rotWithShape="1">
          <a:blip r:embed="rId3">
            <a:alphaModFix amt="50000"/>
          </a:blip>
          <a:srcRect t="15730"/>
          <a:stretch/>
        </p:blipFill>
        <p:spPr>
          <a:xfrm>
            <a:off x="-1" y="10"/>
            <a:ext cx="12192001" cy="6857990"/>
          </a:xfrm>
          <a:prstGeom prst="rect">
            <a:avLst/>
          </a:prstGeom>
          <a:noFill/>
          <a:ln>
            <a:noFill/>
          </a:ln>
        </p:spPr>
      </p:pic>
      <p:sp>
        <p:nvSpPr>
          <p:cNvPr id="253" name="Google Shape;253;p9"/>
          <p:cNvSpPr txBox="1">
            <a:spLocks noGrp="1"/>
          </p:cNvSpPr>
          <p:nvPr>
            <p:ph type="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fi-FI" sz="6000">
                <a:solidFill>
                  <a:srgbClr val="FFFFFF"/>
                </a:solidFill>
              </a:rPr>
              <a:t>Kiinnostus, vahvuudet, arvot ja sisäinen motivaatio</a:t>
            </a:r>
            <a:endParaRPr sz="6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4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d21dffff65_3_9"/>
          <p:cNvPicPr preferRelativeResize="0">
            <a:picLocks noGrp="1"/>
          </p:cNvPicPr>
          <p:nvPr>
            <p:ph type="body" idx="4294967295"/>
          </p:nvPr>
        </p:nvPicPr>
        <p:blipFill rotWithShape="1">
          <a:blip r:embed="rId3">
            <a:alphaModFix/>
          </a:blip>
          <a:srcRect l="6306" r="48743"/>
          <a:stretch/>
        </p:blipFill>
        <p:spPr>
          <a:xfrm>
            <a:off x="20" y="10"/>
            <a:ext cx="4635600" cy="6858000"/>
          </a:xfrm>
          <a:prstGeom prst="rect">
            <a:avLst/>
          </a:prstGeom>
          <a:noFill/>
          <a:ln>
            <a:noFill/>
          </a:ln>
        </p:spPr>
      </p:pic>
      <p:sp>
        <p:nvSpPr>
          <p:cNvPr id="260" name="Google Shape;260;gd21dffff65_3_9"/>
          <p:cNvSpPr txBox="1">
            <a:spLocks noGrp="1"/>
          </p:cNvSpPr>
          <p:nvPr>
            <p:ph type="title" idx="4294967295"/>
          </p:nvPr>
        </p:nvSpPr>
        <p:spPr>
          <a:xfrm>
            <a:off x="4965430" y="6292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fi-FI"/>
              <a:t>Pohdinta</a:t>
            </a:r>
            <a:endParaRPr/>
          </a:p>
        </p:txBody>
      </p:sp>
      <p:cxnSp>
        <p:nvCxnSpPr>
          <p:cNvPr id="261" name="Google Shape;261;gd21dffff65_3_9"/>
          <p:cNvCxnSpPr/>
          <p:nvPr/>
        </p:nvCxnSpPr>
        <p:spPr>
          <a:xfrm>
            <a:off x="5080934" y="2115117"/>
            <a:ext cx="6309300" cy="0"/>
          </a:xfrm>
          <a:prstGeom prst="straightConnector1">
            <a:avLst/>
          </a:prstGeom>
          <a:noFill/>
          <a:ln w="19050" cap="flat" cmpd="sng">
            <a:solidFill>
              <a:srgbClr val="FC21C2"/>
            </a:solidFill>
            <a:prstDash val="solid"/>
            <a:miter lim="800000"/>
            <a:headEnd type="none" w="sm" len="sm"/>
            <a:tailEnd type="none" w="sm" len="sm"/>
          </a:ln>
        </p:spPr>
      </p:cxnSp>
      <p:sp>
        <p:nvSpPr>
          <p:cNvPr id="262" name="Google Shape;262;gd21dffff65_3_9"/>
          <p:cNvSpPr txBox="1">
            <a:spLocks noGrp="1"/>
          </p:cNvSpPr>
          <p:nvPr>
            <p:ph type="body" idx="4294967295"/>
          </p:nvPr>
        </p:nvSpPr>
        <p:spPr>
          <a:xfrm>
            <a:off x="4965431" y="2438400"/>
            <a:ext cx="6586500" cy="378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a:t>Itsetuntemus</a:t>
            </a:r>
            <a:endParaRPr/>
          </a:p>
          <a:p>
            <a:pPr marL="685800" lvl="1" indent="-228600" algn="l" rtl="0">
              <a:lnSpc>
                <a:spcPct val="90000"/>
              </a:lnSpc>
              <a:spcBef>
                <a:spcPts val="500"/>
              </a:spcBef>
              <a:spcAft>
                <a:spcPts val="0"/>
              </a:spcAft>
              <a:buClr>
                <a:schemeClr val="dk1"/>
              </a:buClr>
              <a:buSzPts val="2400"/>
              <a:buChar char="•"/>
            </a:pPr>
            <a:r>
              <a:rPr lang="fi-FI"/>
              <a:t>Mitkä ovat vahvuutesi? Missä olet hyvä?</a:t>
            </a:r>
            <a:endParaRPr/>
          </a:p>
          <a:p>
            <a:pPr marL="685800" lvl="1" indent="-228600" algn="l" rtl="0">
              <a:lnSpc>
                <a:spcPct val="90000"/>
              </a:lnSpc>
              <a:spcBef>
                <a:spcPts val="500"/>
              </a:spcBef>
              <a:spcAft>
                <a:spcPts val="0"/>
              </a:spcAft>
              <a:buClr>
                <a:schemeClr val="dk1"/>
              </a:buClr>
              <a:buSzPts val="2400"/>
              <a:buChar char="•"/>
            </a:pPr>
            <a:r>
              <a:rPr lang="fi-FI"/>
              <a:t>Mitkä ovat kiinnostuksenkohteitasi? </a:t>
            </a:r>
            <a:endParaRPr/>
          </a:p>
          <a:p>
            <a:pPr marL="685800" lvl="1" indent="-228600" algn="l" rtl="0">
              <a:lnSpc>
                <a:spcPct val="90000"/>
              </a:lnSpc>
              <a:spcBef>
                <a:spcPts val="500"/>
              </a:spcBef>
              <a:spcAft>
                <a:spcPts val="0"/>
              </a:spcAft>
              <a:buClr>
                <a:schemeClr val="dk1"/>
              </a:buClr>
              <a:buSzPts val="2400"/>
              <a:buChar char="•"/>
            </a:pPr>
            <a:r>
              <a:rPr lang="fi-FI"/>
              <a:t>Mitkä ovat sinun arvosi?</a:t>
            </a:r>
            <a:endParaRPr/>
          </a:p>
          <a:p>
            <a:pPr marL="685800" lvl="1" indent="-228600" algn="l" rtl="0">
              <a:lnSpc>
                <a:spcPct val="90000"/>
              </a:lnSpc>
              <a:spcBef>
                <a:spcPts val="500"/>
              </a:spcBef>
              <a:spcAft>
                <a:spcPts val="0"/>
              </a:spcAft>
              <a:buClr>
                <a:schemeClr val="dk1"/>
              </a:buClr>
              <a:buSzPts val="2400"/>
              <a:buChar char="•"/>
            </a:pPr>
            <a:r>
              <a:rPr lang="fi-FI"/>
              <a:t>Mistä motivoidut? </a:t>
            </a:r>
            <a:endParaRPr/>
          </a:p>
          <a:p>
            <a:pPr marL="685800" lvl="1" indent="-228600" algn="l" rtl="0">
              <a:lnSpc>
                <a:spcPct val="90000"/>
              </a:lnSpc>
              <a:spcBef>
                <a:spcPts val="500"/>
              </a:spcBef>
              <a:spcAft>
                <a:spcPts val="0"/>
              </a:spcAft>
              <a:buClr>
                <a:schemeClr val="dk1"/>
              </a:buClr>
              <a:buSzPts val="2400"/>
              <a:buChar char="•"/>
            </a:pPr>
            <a:r>
              <a:rPr lang="fi-FI"/>
              <a:t>Millaisesta tekemisestä nautit?</a:t>
            </a:r>
            <a:endParaRPr/>
          </a:p>
          <a:p>
            <a:pPr marL="685800" lvl="1" indent="-228600" algn="l" rtl="0">
              <a:lnSpc>
                <a:spcPct val="90000"/>
              </a:lnSpc>
              <a:spcBef>
                <a:spcPts val="500"/>
              </a:spcBef>
              <a:spcAft>
                <a:spcPts val="0"/>
              </a:spcAft>
              <a:buClr>
                <a:schemeClr val="dk1"/>
              </a:buClr>
              <a:buSzPts val="2400"/>
              <a:buChar char="•"/>
            </a:pPr>
            <a:r>
              <a:rPr lang="fi-FI"/>
              <a:t>Mihin haluaisit vaikuttaa? </a:t>
            </a:r>
            <a:endParaRPr/>
          </a:p>
          <a:p>
            <a:pPr marL="228600" lvl="0" indent="-50800" algn="l" rtl="0">
              <a:lnSpc>
                <a:spcPct val="90000"/>
              </a:lnSpc>
              <a:spcBef>
                <a:spcPts val="1000"/>
              </a:spcBef>
              <a:spcAft>
                <a:spcPts val="0"/>
              </a:spcAft>
              <a:buClr>
                <a:schemeClr val="dk1"/>
              </a:buClr>
              <a:buSzPts val="2800"/>
              <a:buNone/>
            </a:pP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d21dffff65_3_17"/>
          <p:cNvSpPr>
            <a:spLocks noGrp="1"/>
          </p:cNvSpPr>
          <p:nvPr>
            <p:ph type="pic" idx="2"/>
          </p:nvPr>
        </p:nvSpPr>
        <p:spPr>
          <a:xfrm>
            <a:off x="6096000" y="0"/>
            <a:ext cx="6096000" cy="6858000"/>
          </a:xfrm>
          <a:prstGeom prst="rect">
            <a:avLst/>
          </a:prstGeom>
        </p:spPr>
        <p:txBody>
          <a:bodyPr spcFirstLastPara="1" wrap="square" lIns="45725" tIns="22850" rIns="45725" bIns="22850" anchor="ctr" anchorCtr="0">
            <a:noAutofit/>
          </a:bodyPr>
          <a:lstStyle/>
          <a:p>
            <a:pPr marL="0" lvl="0" indent="0" algn="ctr" rtl="0">
              <a:spcBef>
                <a:spcPts val="0"/>
              </a:spcBef>
              <a:spcAft>
                <a:spcPts val="0"/>
              </a:spcAft>
              <a:buNone/>
            </a:pPr>
            <a:endParaRPr/>
          </a:p>
        </p:txBody>
      </p:sp>
      <p:pic>
        <p:nvPicPr>
          <p:cNvPr id="269" name="Google Shape;269;gd21dffff65_3_17" descr="Kuva, joka sisältää kohteen ulkokäyttöön tarkoitettu esine, ilotulitus&#10;&#10;Kuvaus luotu automaattisesti"/>
          <p:cNvPicPr preferRelativeResize="0">
            <a:picLocks noGrp="1"/>
          </p:cNvPicPr>
          <p:nvPr>
            <p:ph type="body" idx="3"/>
          </p:nvPr>
        </p:nvPicPr>
        <p:blipFill rotWithShape="1">
          <a:blip r:embed="rId3">
            <a:alphaModFix/>
          </a:blip>
          <a:srcRect l="3268" r="17410"/>
          <a:stretch/>
        </p:blipFill>
        <p:spPr>
          <a:xfrm>
            <a:off x="5010386" y="10"/>
            <a:ext cx="7181700" cy="6858000"/>
          </a:xfrm>
          <a:prstGeom prst="rect">
            <a:avLst/>
          </a:prstGeom>
          <a:noFill/>
          <a:ln>
            <a:noFill/>
          </a:ln>
        </p:spPr>
      </p:pic>
      <p:sp>
        <p:nvSpPr>
          <p:cNvPr id="270" name="Google Shape;270;gd21dffff65_3_17"/>
          <p:cNvSpPr txBox="1">
            <a:spLocks noGrp="1"/>
          </p:cNvSpPr>
          <p:nvPr>
            <p:ph type="body" idx="1"/>
          </p:nvPr>
        </p:nvSpPr>
        <p:spPr>
          <a:xfrm>
            <a:off x="838200" y="2431474"/>
            <a:ext cx="3799500" cy="367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3200"/>
              <a:buNone/>
            </a:pPr>
            <a:r>
              <a:rPr lang="fi-FI" sz="3200" b="0" i="1">
                <a:solidFill>
                  <a:srgbClr val="1F3864"/>
                </a:solidFill>
                <a:latin typeface="Calibri"/>
                <a:ea typeface="Calibri"/>
                <a:cs typeface="Calibri"/>
                <a:sym typeface="Calibri"/>
              </a:rPr>
              <a:t>Ihmisiä, jotka paahtavat täysillä ja joilla on sisäinen hehku päällä, on paljon. Harmi, että he ovat valtaosin alle 7-vuotiaita.</a:t>
            </a:r>
            <a:endParaRPr sz="3200" b="0" i="1">
              <a:solidFill>
                <a:srgbClr val="1F3864"/>
              </a:solidFill>
              <a:latin typeface="Calibri"/>
              <a:ea typeface="Calibri"/>
              <a:cs typeface="Calibri"/>
              <a:sym typeface="Calibri"/>
            </a:endParaRPr>
          </a:p>
          <a:p>
            <a:pPr marL="0" lvl="0" indent="0" algn="l" rtl="0">
              <a:lnSpc>
                <a:spcPct val="90000"/>
              </a:lnSpc>
              <a:spcBef>
                <a:spcPts val="1000"/>
              </a:spcBef>
              <a:spcAft>
                <a:spcPts val="0"/>
              </a:spcAft>
              <a:buClr>
                <a:srgbClr val="1F3864"/>
              </a:buClr>
              <a:buSzPts val="2800"/>
              <a:buNone/>
            </a:pPr>
            <a:r>
              <a:rPr lang="fi-FI" sz="2400" b="0" i="1">
                <a:solidFill>
                  <a:srgbClr val="1F3864"/>
                </a:solidFill>
                <a:latin typeface="Calibri"/>
                <a:ea typeface="Calibri"/>
                <a:cs typeface="Calibri"/>
                <a:sym typeface="Calibri"/>
              </a:rPr>
              <a:t>Esa Saarinen, filosofi</a:t>
            </a:r>
            <a:endParaRPr sz="2400" b="0" i="1">
              <a:solidFill>
                <a:srgbClr val="1F3864"/>
              </a:solidFill>
              <a:latin typeface="Calibri"/>
              <a:ea typeface="Calibri"/>
              <a:cs typeface="Calibri"/>
              <a:sym typeface="Calibri"/>
            </a:endParaRPr>
          </a:p>
          <a:p>
            <a:pPr marL="228600" lvl="0" indent="-64135" algn="l" rtl="0">
              <a:lnSpc>
                <a:spcPct val="90000"/>
              </a:lnSpc>
              <a:spcBef>
                <a:spcPts val="1000"/>
              </a:spcBef>
              <a:spcAft>
                <a:spcPts val="0"/>
              </a:spcAft>
              <a:buClr>
                <a:schemeClr val="dk1"/>
              </a:buClr>
              <a:buSzPts val="2800"/>
              <a:buNone/>
            </a:pPr>
            <a:endParaRPr>
              <a:solidFill>
                <a:srgbClr val="1F386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cc7877349e_0_0"/>
          <p:cNvSpPr/>
          <p:nvPr/>
        </p:nvSpPr>
        <p:spPr>
          <a:xfrm>
            <a:off x="149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gcc7877349e_0_0"/>
          <p:cNvSpPr txBox="1">
            <a:spLocks noGrp="1"/>
          </p:cNvSpPr>
          <p:nvPr>
            <p:ph type="title"/>
          </p:nvPr>
        </p:nvSpPr>
        <p:spPr>
          <a:xfrm>
            <a:off x="648929" y="993615"/>
            <a:ext cx="5181600" cy="16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fi-FI" sz="4000"/>
              <a:t>Itsetuntemus suunnannäyttäjänä</a:t>
            </a:r>
            <a:endParaRPr sz="4000"/>
          </a:p>
        </p:txBody>
      </p:sp>
      <p:sp>
        <p:nvSpPr>
          <p:cNvPr id="277" name="Google Shape;277;gcc7877349e_0_0"/>
          <p:cNvSpPr txBox="1">
            <a:spLocks noGrp="1"/>
          </p:cNvSpPr>
          <p:nvPr>
            <p:ph type="body" idx="1"/>
          </p:nvPr>
        </p:nvSpPr>
        <p:spPr>
          <a:xfrm>
            <a:off x="648930" y="2406650"/>
            <a:ext cx="5181600" cy="3722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1900"/>
              <a:buNone/>
            </a:pPr>
            <a:endParaRPr/>
          </a:p>
          <a:p>
            <a:pPr marL="228600" lvl="0" indent="-228600" algn="l" rtl="0">
              <a:spcBef>
                <a:spcPts val="1000"/>
              </a:spcBef>
              <a:spcAft>
                <a:spcPts val="0"/>
              </a:spcAft>
              <a:buSzPts val="1800"/>
              <a:buChar char="•"/>
            </a:pPr>
            <a:r>
              <a:rPr lang="fi-FI"/>
              <a:t>Ilman hyvää itsetuntemusta on vaarana, että valintoihin "ajaudutaan".</a:t>
            </a:r>
            <a:endParaRPr/>
          </a:p>
          <a:p>
            <a:pPr marL="228600" lvl="0" indent="-228600" algn="l" rtl="0">
              <a:spcBef>
                <a:spcPts val="1000"/>
              </a:spcBef>
              <a:spcAft>
                <a:spcPts val="0"/>
              </a:spcAft>
              <a:buSzPts val="1800"/>
              <a:buChar char="•"/>
            </a:pPr>
            <a:r>
              <a:rPr lang="fi-FI"/>
              <a:t>Kiinnostuksenkohteiden, vahvuuksien, arvojen ja sisäisen motivaation tarkastelu luo kestävän pohjan omille elämänvalinnoille</a:t>
            </a:r>
            <a:endParaRPr/>
          </a:p>
          <a:p>
            <a:pPr marL="228600" lvl="0" indent="-107950" algn="l" rtl="0">
              <a:lnSpc>
                <a:spcPct val="90000"/>
              </a:lnSpc>
              <a:spcBef>
                <a:spcPts val="1000"/>
              </a:spcBef>
              <a:spcAft>
                <a:spcPts val="0"/>
              </a:spcAft>
              <a:buClr>
                <a:schemeClr val="dk1"/>
              </a:buClr>
              <a:buSzPts val="1900"/>
              <a:buNone/>
            </a:pPr>
            <a:endParaRPr sz="1900"/>
          </a:p>
        </p:txBody>
      </p:sp>
      <p:pic>
        <p:nvPicPr>
          <p:cNvPr id="278" name="Google Shape;278;gcc7877349e_0_0"/>
          <p:cNvPicPr preferRelativeResize="0">
            <a:picLocks noGrp="1"/>
          </p:cNvPicPr>
          <p:nvPr>
            <p:ph type="body" idx="2"/>
          </p:nvPr>
        </p:nvPicPr>
        <p:blipFill rotWithShape="1">
          <a:blip r:embed="rId3">
            <a:alphaModFix/>
          </a:blip>
          <a:srcRect l="-26852" t="622" r="-26852" b="622"/>
          <a:stretch/>
        </p:blipFill>
        <p:spPr>
          <a:xfrm>
            <a:off x="6189305" y="10"/>
            <a:ext cx="6002700" cy="6858000"/>
          </a:xfrm>
          <a:prstGeom prst="rect">
            <a:avLst/>
          </a:prstGeom>
          <a:noFill/>
          <a:ln>
            <a:noFill/>
          </a:ln>
        </p:spPr>
      </p:pic>
      <p:pic>
        <p:nvPicPr>
          <p:cNvPr id="279" name="Google Shape;279;gcc7877349e_0_0"/>
          <p:cNvPicPr preferRelativeResize="0"/>
          <p:nvPr/>
        </p:nvPicPr>
        <p:blipFill>
          <a:blip r:embed="rId4">
            <a:alphaModFix/>
          </a:blip>
          <a:stretch>
            <a:fillRect/>
          </a:stretch>
        </p:blipFill>
        <p:spPr>
          <a:xfrm>
            <a:off x="238100" y="6404825"/>
            <a:ext cx="903775" cy="27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0271F4-F23D-E999-940F-4B74D77EC870}"/>
              </a:ext>
            </a:extLst>
          </p:cNvPr>
          <p:cNvSpPr>
            <a:spLocks noGrp="1"/>
          </p:cNvSpPr>
          <p:nvPr>
            <p:ph type="title"/>
          </p:nvPr>
        </p:nvSpPr>
        <p:spPr/>
        <p:txBody>
          <a:bodyPr/>
          <a:lstStyle/>
          <a:p>
            <a:r>
              <a:rPr lang="fi-FI" dirty="0"/>
              <a:t>Via vahvuustesti</a:t>
            </a:r>
          </a:p>
        </p:txBody>
      </p:sp>
      <p:sp>
        <p:nvSpPr>
          <p:cNvPr id="3" name="Tekstin paikkamerkki 2">
            <a:extLst>
              <a:ext uri="{FF2B5EF4-FFF2-40B4-BE49-F238E27FC236}">
                <a16:creationId xmlns:a16="http://schemas.microsoft.com/office/drawing/2014/main" id="{9773A372-9C03-D5C1-DC07-1125F1F65185}"/>
              </a:ext>
            </a:extLst>
          </p:cNvPr>
          <p:cNvSpPr>
            <a:spLocks noGrp="1"/>
          </p:cNvSpPr>
          <p:nvPr>
            <p:ph type="body" idx="1"/>
          </p:nvPr>
        </p:nvSpPr>
        <p:spPr/>
        <p:txBody>
          <a:bodyPr/>
          <a:lstStyle/>
          <a:p>
            <a:r>
              <a:rPr lang="fi-FI" dirty="0"/>
              <a:t>Tee ilmainen Via vahvuustesti</a:t>
            </a:r>
          </a:p>
          <a:p>
            <a:r>
              <a:rPr lang="fi-FI" dirty="0"/>
              <a:t>Rekisteröidy ensin osoitteessa: </a:t>
            </a:r>
            <a:r>
              <a:rPr lang="fi-FI" dirty="0">
                <a:hlinkClick r:id="rId2"/>
              </a:rPr>
              <a:t>https://www.viacharacter.org/survey/account/register</a:t>
            </a:r>
            <a:endParaRPr lang="fi-FI" dirty="0"/>
          </a:p>
          <a:p>
            <a:endParaRPr lang="fi-FI" dirty="0"/>
          </a:p>
        </p:txBody>
      </p:sp>
    </p:spTree>
    <p:extLst>
      <p:ext uri="{BB962C8B-B14F-4D97-AF65-F5344CB8AC3E}">
        <p14:creationId xmlns:p14="http://schemas.microsoft.com/office/powerpoint/2010/main" val="329660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EA1768C-7605-A247-7089-EA7A1AC92BC7}"/>
              </a:ext>
            </a:extLst>
          </p:cNvPr>
          <p:cNvPicPr>
            <a:picLocks noChangeAspect="1"/>
          </p:cNvPicPr>
          <p:nvPr/>
        </p:nvPicPr>
        <p:blipFill>
          <a:blip r:embed="rId2"/>
          <a:stretch>
            <a:fillRect/>
          </a:stretch>
        </p:blipFill>
        <p:spPr>
          <a:xfrm>
            <a:off x="1789445" y="345989"/>
            <a:ext cx="7921799" cy="6166022"/>
          </a:xfrm>
          <a:prstGeom prst="rect">
            <a:avLst/>
          </a:prstGeom>
        </p:spPr>
      </p:pic>
    </p:spTree>
    <p:extLst>
      <p:ext uri="{BB962C8B-B14F-4D97-AF65-F5344CB8AC3E}">
        <p14:creationId xmlns:p14="http://schemas.microsoft.com/office/powerpoint/2010/main" val="145522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13484C6-200C-A8B1-0A48-2D85313CA234}"/>
              </a:ext>
            </a:extLst>
          </p:cNvPr>
          <p:cNvPicPr>
            <a:picLocks noChangeAspect="1"/>
          </p:cNvPicPr>
          <p:nvPr/>
        </p:nvPicPr>
        <p:blipFill>
          <a:blip r:embed="rId2"/>
          <a:stretch>
            <a:fillRect/>
          </a:stretch>
        </p:blipFill>
        <p:spPr>
          <a:xfrm>
            <a:off x="0" y="790754"/>
            <a:ext cx="12192000" cy="5276491"/>
          </a:xfrm>
          <a:prstGeom prst="rect">
            <a:avLst/>
          </a:prstGeom>
        </p:spPr>
      </p:pic>
    </p:spTree>
    <p:extLst>
      <p:ext uri="{BB962C8B-B14F-4D97-AF65-F5344CB8AC3E}">
        <p14:creationId xmlns:p14="http://schemas.microsoft.com/office/powerpoint/2010/main" val="389077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pic>
        <p:nvPicPr>
          <p:cNvPr id="446" name="Google Shape;446;p31"/>
          <p:cNvPicPr preferRelativeResize="0"/>
          <p:nvPr/>
        </p:nvPicPr>
        <p:blipFill rotWithShape="1">
          <a:blip r:embed="rId3">
            <a:alphaModFix/>
          </a:blip>
          <a:srcRect t="7771" b="7771"/>
          <a:stretch/>
        </p:blipFill>
        <p:spPr>
          <a:xfrm>
            <a:off x="20" y="10"/>
            <a:ext cx="12191980" cy="6857991"/>
          </a:xfrm>
          <a:prstGeom prst="rect">
            <a:avLst/>
          </a:prstGeom>
          <a:noFill/>
          <a:ln>
            <a:noFill/>
          </a:ln>
        </p:spPr>
      </p:pic>
      <p:cxnSp>
        <p:nvCxnSpPr>
          <p:cNvPr id="447" name="Google Shape;447;p31"/>
          <p:cNvCxnSpPr/>
          <p:nvPr/>
        </p:nvCxnSpPr>
        <p:spPr>
          <a:xfrm>
            <a:off x="2209800" y="5742432"/>
            <a:ext cx="7772400" cy="0"/>
          </a:xfrm>
          <a:prstGeom prst="straightConnector1">
            <a:avLst/>
          </a:prstGeom>
          <a:noFill/>
          <a:ln w="22225" cap="flat" cmpd="sng">
            <a:solidFill>
              <a:srgbClr val="D9D9D9"/>
            </a:solidFill>
            <a:prstDash val="solid"/>
            <a:miter lim="800000"/>
            <a:headEnd type="none" w="sm" len="sm"/>
            <a:tailEnd type="none" w="sm" len="sm"/>
          </a:ln>
        </p:spPr>
      </p:cxnSp>
      <p:sp>
        <p:nvSpPr>
          <p:cNvPr id="448" name="Google Shape;448;p31"/>
          <p:cNvSpPr txBox="1">
            <a:spLocks noGrp="1"/>
          </p:cNvSpPr>
          <p:nvPr>
            <p:ph type="ftr" idx="11"/>
          </p:nvPr>
        </p:nvSpPr>
        <p:spPr>
          <a:xfrm>
            <a:off x="4038600" y="6440574"/>
            <a:ext cx="4114800" cy="3651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1400"/>
              <a:buFont typeface="Arial"/>
              <a:buNone/>
            </a:pPr>
            <a:r>
              <a:rPr lang="fi-FI" sz="1200" b="0" i="0" u="none" strike="noStrike" cap="none">
                <a:solidFill>
                  <a:srgbClr val="FFFFFF"/>
                </a:solidFill>
                <a:latin typeface="Calibri"/>
                <a:ea typeface="Calibri"/>
                <a:cs typeface="Calibri"/>
                <a:sym typeface="Calibri"/>
              </a:rPr>
              <a:t>Studeo</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d21dffff65_1_87" descr="Kuva, joka sisältää kohteen teksti, kirjekuori, paperi, violetti&#10;&#10;Kuvaus luotu automaattisesti"/>
          <p:cNvPicPr preferRelativeResize="0">
            <a:picLocks noGrp="1"/>
          </p:cNvPicPr>
          <p:nvPr>
            <p:ph type="body" idx="4294967295"/>
          </p:nvPr>
        </p:nvPicPr>
        <p:blipFill rotWithShape="1">
          <a:blip r:embed="rId3">
            <a:alphaModFix/>
          </a:blip>
          <a:srcRect l="6624" r="13852"/>
          <a:stretch/>
        </p:blipFill>
        <p:spPr>
          <a:xfrm>
            <a:off x="20" y="10"/>
            <a:ext cx="4635600" cy="6858000"/>
          </a:xfrm>
          <a:prstGeom prst="rect">
            <a:avLst/>
          </a:prstGeom>
          <a:noFill/>
          <a:ln>
            <a:noFill/>
          </a:ln>
        </p:spPr>
      </p:pic>
      <p:cxnSp>
        <p:nvCxnSpPr>
          <p:cNvPr id="212" name="Google Shape;212;gd21dffff65_1_87"/>
          <p:cNvCxnSpPr/>
          <p:nvPr/>
        </p:nvCxnSpPr>
        <p:spPr>
          <a:xfrm>
            <a:off x="5080934" y="2115117"/>
            <a:ext cx="6309300" cy="0"/>
          </a:xfrm>
          <a:prstGeom prst="straightConnector1">
            <a:avLst/>
          </a:prstGeom>
          <a:noFill/>
          <a:ln w="19050" cap="flat" cmpd="sng">
            <a:solidFill>
              <a:srgbClr val="FF20C4"/>
            </a:solidFill>
            <a:prstDash val="solid"/>
            <a:miter lim="800000"/>
            <a:headEnd type="none" w="sm" len="sm"/>
            <a:tailEnd type="none" w="sm" len="sm"/>
          </a:ln>
        </p:spPr>
      </p:cxnSp>
      <p:sp>
        <p:nvSpPr>
          <p:cNvPr id="213" name="Google Shape;213;gd21dffff65_1_87"/>
          <p:cNvSpPr txBox="1">
            <a:spLocks noGrp="1"/>
          </p:cNvSpPr>
          <p:nvPr>
            <p:ph type="title" idx="4294967295"/>
          </p:nvPr>
        </p:nvSpPr>
        <p:spPr>
          <a:xfrm>
            <a:off x="4965430" y="6292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fi-FI"/>
              <a:t>Keskustelu</a:t>
            </a:r>
            <a:endParaRPr/>
          </a:p>
        </p:txBody>
      </p:sp>
      <p:sp>
        <p:nvSpPr>
          <p:cNvPr id="214" name="Google Shape;214;gd21dffff65_1_87"/>
          <p:cNvSpPr txBox="1">
            <a:spLocks noGrp="1"/>
          </p:cNvSpPr>
          <p:nvPr>
            <p:ph type="body" idx="4294967295"/>
          </p:nvPr>
        </p:nvSpPr>
        <p:spPr>
          <a:xfrm>
            <a:off x="4965431" y="2438400"/>
            <a:ext cx="6586500" cy="3785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fi-FI" sz="2000"/>
              <a:t>Millaisia suunnitelmia sinulla on lukion jälkeisille lähivuosille?</a:t>
            </a:r>
            <a:endParaRPr/>
          </a:p>
          <a:p>
            <a:pPr marL="228600" lvl="0" indent="-228600" algn="l" rtl="0">
              <a:lnSpc>
                <a:spcPct val="90000"/>
              </a:lnSpc>
              <a:spcBef>
                <a:spcPts val="1000"/>
              </a:spcBef>
              <a:spcAft>
                <a:spcPts val="0"/>
              </a:spcAft>
              <a:buClr>
                <a:schemeClr val="dk1"/>
              </a:buClr>
              <a:buSzPts val="2000"/>
              <a:buChar char="•"/>
            </a:pPr>
            <a:r>
              <a:rPr lang="fi-FI" sz="2000"/>
              <a:t>Millaisia tunteita lähestyvä jatko-opintovalinta sinussa herättää?</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56979-9A93-4458-175F-6E9DE859227F}"/>
              </a:ext>
            </a:extLst>
          </p:cNvPr>
          <p:cNvSpPr>
            <a:spLocks noGrp="1"/>
          </p:cNvSpPr>
          <p:nvPr>
            <p:ph type="title"/>
          </p:nvPr>
        </p:nvSpPr>
        <p:spPr/>
        <p:txBody>
          <a:bodyPr/>
          <a:lstStyle/>
          <a:p>
            <a:r>
              <a:rPr lang="fi-FI" b="1" dirty="0"/>
              <a:t>Tavoitteet ja niiden asettaminen</a:t>
            </a:r>
          </a:p>
        </p:txBody>
      </p:sp>
      <p:sp>
        <p:nvSpPr>
          <p:cNvPr id="3" name="Tekstin paikkamerkki 2">
            <a:extLst>
              <a:ext uri="{FF2B5EF4-FFF2-40B4-BE49-F238E27FC236}">
                <a16:creationId xmlns:a16="http://schemas.microsoft.com/office/drawing/2014/main" id="{EF408D6F-5262-3977-B119-88C6DA1104AD}"/>
              </a:ext>
            </a:extLst>
          </p:cNvPr>
          <p:cNvSpPr>
            <a:spLocks noGrp="1"/>
          </p:cNvSpPr>
          <p:nvPr>
            <p:ph type="body" idx="1"/>
          </p:nvPr>
        </p:nvSpPr>
        <p:spPr/>
        <p:txBody>
          <a:bodyPr/>
          <a:lstStyle/>
          <a:p>
            <a:r>
              <a:rPr lang="fi-FI" dirty="0"/>
              <a:t>Tavoitteiden asettaminen on helppoa. Niissä pysyminen ja toteuttaminen on sitten toinen juttu.</a:t>
            </a:r>
          </a:p>
          <a:p>
            <a:r>
              <a:rPr lang="fi-FI" dirty="0"/>
              <a:t>Mutta miksi jotkut pystyvät täyttämään tavoitteensa, ja toiset eivät? Kyse ei ole siitä, että lupauksissaan pysyvillä ihmisillä vain olisi enemmän tahdonvoimaa. Kyse on ennen kaikkea siitä, kuinka oikeanlaisten tavoitteiden asettaminen on onnistunut.</a:t>
            </a:r>
          </a:p>
          <a:p>
            <a:endParaRPr lang="fi-FI" dirty="0"/>
          </a:p>
        </p:txBody>
      </p:sp>
    </p:spTree>
    <p:extLst>
      <p:ext uri="{BB962C8B-B14F-4D97-AF65-F5344CB8AC3E}">
        <p14:creationId xmlns:p14="http://schemas.microsoft.com/office/powerpoint/2010/main" val="136887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F71E9F-C4D2-C152-6AA5-4EE1BF719304}"/>
              </a:ext>
            </a:extLst>
          </p:cNvPr>
          <p:cNvSpPr>
            <a:spLocks noGrp="1"/>
          </p:cNvSpPr>
          <p:nvPr>
            <p:ph type="title"/>
          </p:nvPr>
        </p:nvSpPr>
        <p:spPr>
          <a:xfrm>
            <a:off x="838200" y="365126"/>
            <a:ext cx="10515600" cy="1030538"/>
          </a:xfrm>
        </p:spPr>
        <p:txBody>
          <a:bodyPr/>
          <a:lstStyle/>
          <a:p>
            <a:r>
              <a:rPr lang="fi-FI" b="1" dirty="0"/>
              <a:t>SMART</a:t>
            </a:r>
            <a:endParaRPr lang="fi-FI" dirty="0"/>
          </a:p>
        </p:txBody>
      </p:sp>
      <p:sp>
        <p:nvSpPr>
          <p:cNvPr id="3" name="Tekstin paikkamerkki 2">
            <a:extLst>
              <a:ext uri="{FF2B5EF4-FFF2-40B4-BE49-F238E27FC236}">
                <a16:creationId xmlns:a16="http://schemas.microsoft.com/office/drawing/2014/main" id="{3607C6CB-3053-FDE0-A6EC-6BE2D8E01ACA}"/>
              </a:ext>
            </a:extLst>
          </p:cNvPr>
          <p:cNvSpPr>
            <a:spLocks noGrp="1"/>
          </p:cNvSpPr>
          <p:nvPr>
            <p:ph type="body" idx="1"/>
          </p:nvPr>
        </p:nvSpPr>
        <p:spPr/>
        <p:txBody>
          <a:bodyPr>
            <a:normAutofit/>
          </a:bodyPr>
          <a:lstStyle/>
          <a:p>
            <a:r>
              <a:rPr lang="fi-FI" dirty="0"/>
              <a:t>Asiaa tutkineet tutkijat ovat löytäneet kriteerejä, jotka määrittelevät, kuinka todennäköisesti tavoite täytetään. Kriteereistä muodostuu englanniksi kätevä muistisääntö SMART  </a:t>
            </a:r>
          </a:p>
          <a:p>
            <a:r>
              <a:rPr lang="fi-FI" dirty="0"/>
              <a:t>S: </a:t>
            </a:r>
            <a:r>
              <a:rPr lang="fi-FI" dirty="0" err="1"/>
              <a:t>specific</a:t>
            </a:r>
            <a:r>
              <a:rPr lang="fi-FI" dirty="0"/>
              <a:t> (konkreettinen)</a:t>
            </a:r>
          </a:p>
          <a:p>
            <a:r>
              <a:rPr lang="fi-FI" dirty="0"/>
              <a:t>M: </a:t>
            </a:r>
            <a:r>
              <a:rPr lang="fi-FI" dirty="0" err="1"/>
              <a:t>measurable</a:t>
            </a:r>
            <a:r>
              <a:rPr lang="fi-FI" dirty="0"/>
              <a:t> (mitattavissa oleva)</a:t>
            </a:r>
          </a:p>
          <a:p>
            <a:r>
              <a:rPr lang="fi-FI" dirty="0"/>
              <a:t>A: </a:t>
            </a:r>
            <a:r>
              <a:rPr lang="fi-FI" dirty="0" err="1"/>
              <a:t>achievable</a:t>
            </a:r>
            <a:r>
              <a:rPr lang="fi-FI" dirty="0"/>
              <a:t> (toteutettavissa)</a:t>
            </a:r>
          </a:p>
          <a:p>
            <a:r>
              <a:rPr lang="fi-FI" dirty="0"/>
              <a:t>R: </a:t>
            </a:r>
            <a:r>
              <a:rPr lang="fi-FI" dirty="0" err="1"/>
              <a:t>relevant</a:t>
            </a:r>
            <a:r>
              <a:rPr lang="fi-FI" dirty="0"/>
              <a:t> (merkityksellinen)</a:t>
            </a:r>
          </a:p>
          <a:p>
            <a:r>
              <a:rPr lang="fi-FI" dirty="0"/>
              <a:t>T: </a:t>
            </a:r>
            <a:r>
              <a:rPr lang="fi-FI" dirty="0" err="1"/>
              <a:t>time</a:t>
            </a:r>
            <a:r>
              <a:rPr lang="fi-FI" dirty="0"/>
              <a:t> </a:t>
            </a:r>
            <a:r>
              <a:rPr lang="fi-FI" dirty="0" err="1"/>
              <a:t>bound</a:t>
            </a:r>
            <a:r>
              <a:rPr lang="fi-FI" dirty="0"/>
              <a:t> (ajallinen)</a:t>
            </a:r>
          </a:p>
          <a:p>
            <a:endParaRPr lang="fi-FI" dirty="0"/>
          </a:p>
        </p:txBody>
      </p:sp>
    </p:spTree>
    <p:extLst>
      <p:ext uri="{BB962C8B-B14F-4D97-AF65-F5344CB8AC3E}">
        <p14:creationId xmlns:p14="http://schemas.microsoft.com/office/powerpoint/2010/main" val="206543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D5F55-BFFD-437A-E996-25A61748C224}"/>
              </a:ext>
            </a:extLst>
          </p:cNvPr>
          <p:cNvSpPr>
            <a:spLocks noGrp="1"/>
          </p:cNvSpPr>
          <p:nvPr>
            <p:ph type="title"/>
          </p:nvPr>
        </p:nvSpPr>
        <p:spPr/>
        <p:txBody>
          <a:bodyPr/>
          <a:lstStyle/>
          <a:p>
            <a:r>
              <a:rPr lang="fi-FI" b="1" dirty="0"/>
              <a:t>1. Konkreettinen</a:t>
            </a:r>
            <a:endParaRPr lang="fi-FI" dirty="0"/>
          </a:p>
        </p:txBody>
      </p:sp>
      <p:sp>
        <p:nvSpPr>
          <p:cNvPr id="3" name="Tekstin paikkamerkki 2">
            <a:extLst>
              <a:ext uri="{FF2B5EF4-FFF2-40B4-BE49-F238E27FC236}">
                <a16:creationId xmlns:a16="http://schemas.microsoft.com/office/drawing/2014/main" id="{CD0E3A5C-C797-1110-335F-469AC199CA61}"/>
              </a:ext>
            </a:extLst>
          </p:cNvPr>
          <p:cNvSpPr>
            <a:spLocks noGrp="1"/>
          </p:cNvSpPr>
          <p:nvPr>
            <p:ph type="body" idx="1"/>
          </p:nvPr>
        </p:nvSpPr>
        <p:spPr/>
        <p:txBody>
          <a:bodyPr>
            <a:normAutofit fontScale="77500" lnSpcReduction="20000"/>
          </a:bodyPr>
          <a:lstStyle/>
          <a:p>
            <a:r>
              <a:rPr lang="fi-FI" dirty="0"/>
              <a:t>Aivan ensimmäiseksi tavoitteen tulisi olla spesifinen eli mahdollisimman tarkka. Jos </a:t>
            </a:r>
            <a:r>
              <a:rPr lang="fi-FI" dirty="0" err="1"/>
              <a:t>tavoiteena</a:t>
            </a:r>
            <a:r>
              <a:rPr lang="fi-FI" dirty="0"/>
              <a:t> on vain epämääräisesti “olla terveempi” tai “olla onnellisempi”, yritys on tuomittu epäonnistumaan.</a:t>
            </a:r>
          </a:p>
          <a:p>
            <a:r>
              <a:rPr lang="fi-FI" dirty="0"/>
              <a:t>Tavoitetta muotoillessa yritä vastata ainakin seuraaviin kysymyksiin:</a:t>
            </a:r>
          </a:p>
          <a:p>
            <a:pPr>
              <a:buFont typeface="Arial" panose="020B0604020202020204" pitchFamily="34" charset="0"/>
              <a:buChar char="•"/>
            </a:pPr>
            <a:r>
              <a:rPr lang="fi-FI" dirty="0"/>
              <a:t>Mitä haluan saavuttaa?</a:t>
            </a:r>
          </a:p>
          <a:p>
            <a:pPr>
              <a:buFont typeface="Arial" panose="020B0604020202020204" pitchFamily="34" charset="0"/>
              <a:buChar char="•"/>
            </a:pPr>
            <a:r>
              <a:rPr lang="fi-FI" dirty="0"/>
              <a:t>Miksi tavoite on tärkeä?</a:t>
            </a:r>
          </a:p>
          <a:p>
            <a:pPr>
              <a:buFont typeface="Arial" panose="020B0604020202020204" pitchFamily="34" charset="0"/>
              <a:buChar char="•"/>
            </a:pPr>
            <a:r>
              <a:rPr lang="fi-FI" dirty="0"/>
              <a:t>Kuka/ketkä tavoitteessa ovat mukana?</a:t>
            </a:r>
          </a:p>
          <a:p>
            <a:pPr>
              <a:buFont typeface="Arial" panose="020B0604020202020204" pitchFamily="34" charset="0"/>
              <a:buChar char="•"/>
            </a:pPr>
            <a:r>
              <a:rPr lang="fi-FI" dirty="0"/>
              <a:t>Missä tavoitetta tavoitellaan?</a:t>
            </a:r>
          </a:p>
          <a:p>
            <a:pPr>
              <a:buFont typeface="Arial" panose="020B0604020202020204" pitchFamily="34" charset="0"/>
              <a:buChar char="•"/>
            </a:pPr>
            <a:r>
              <a:rPr lang="fi-FI" dirty="0"/>
              <a:t>Mitä rajoituksia tavoitteeseen liittyy?</a:t>
            </a:r>
          </a:p>
          <a:p>
            <a:r>
              <a:rPr lang="fi-FI" dirty="0"/>
              <a:t>Esimerkiksi tavoite voisi olla panostaa enemmän koulunkäyntiin, koska hyvällä koulumenestyksellä saa sellaisen työn kuin itse haluaa. Tavoitteeseen liittyy opiskelun lisäämistä vapaa-ajalla kuitenkin niin, ettei harrastukset tai ihmissuhteet kärsi.</a:t>
            </a:r>
          </a:p>
          <a:p>
            <a:endParaRPr lang="fi-FI" dirty="0"/>
          </a:p>
        </p:txBody>
      </p:sp>
    </p:spTree>
    <p:extLst>
      <p:ext uri="{BB962C8B-B14F-4D97-AF65-F5344CB8AC3E}">
        <p14:creationId xmlns:p14="http://schemas.microsoft.com/office/powerpoint/2010/main" val="109721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118BA5-048B-1899-E45E-E567A20F1FCC}"/>
              </a:ext>
            </a:extLst>
          </p:cNvPr>
          <p:cNvSpPr>
            <a:spLocks noGrp="1"/>
          </p:cNvSpPr>
          <p:nvPr>
            <p:ph type="title"/>
          </p:nvPr>
        </p:nvSpPr>
        <p:spPr/>
        <p:txBody>
          <a:bodyPr/>
          <a:lstStyle/>
          <a:p>
            <a:r>
              <a:rPr lang="fi-FI" b="1" dirty="0"/>
              <a:t>2. Mitattavissa oleva</a:t>
            </a:r>
            <a:endParaRPr lang="fi-FI" dirty="0"/>
          </a:p>
        </p:txBody>
      </p:sp>
      <p:sp>
        <p:nvSpPr>
          <p:cNvPr id="3" name="Tekstin paikkamerkki 2">
            <a:extLst>
              <a:ext uri="{FF2B5EF4-FFF2-40B4-BE49-F238E27FC236}">
                <a16:creationId xmlns:a16="http://schemas.microsoft.com/office/drawing/2014/main" id="{BAD03666-A025-1799-D680-89BC59B4360E}"/>
              </a:ext>
            </a:extLst>
          </p:cNvPr>
          <p:cNvSpPr>
            <a:spLocks noGrp="1"/>
          </p:cNvSpPr>
          <p:nvPr>
            <p:ph type="body" idx="1"/>
          </p:nvPr>
        </p:nvSpPr>
        <p:spPr/>
        <p:txBody>
          <a:bodyPr>
            <a:normAutofit fontScale="85000" lnSpcReduction="20000"/>
          </a:bodyPr>
          <a:lstStyle/>
          <a:p>
            <a:r>
              <a:rPr lang="fi-FI" dirty="0"/>
              <a:t>Jotta voisi koskaan selvittää, onko lupaustaan saavuttanut, tai missä vaiheessa tavoitteen saavuttamista ollaan, täytyy tavoitteen edistymistä pystyä mittaamaan. Edistymisen seuraaminen auttaa myös motivoimaan tavoitteen täyttymistä.</a:t>
            </a:r>
          </a:p>
          <a:p>
            <a:r>
              <a:rPr lang="fi-FI" dirty="0"/>
              <a:t>Mitattavissa oleva tavoite tulisi vastata seuraavanlaisiin kysymyksiin:</a:t>
            </a:r>
          </a:p>
          <a:p>
            <a:pPr>
              <a:buFont typeface="Arial" panose="020B0604020202020204" pitchFamily="34" charset="0"/>
              <a:buChar char="•"/>
            </a:pPr>
            <a:r>
              <a:rPr lang="fi-FI" dirty="0"/>
              <a:t>Kuinka paljon?</a:t>
            </a:r>
          </a:p>
          <a:p>
            <a:pPr>
              <a:buFont typeface="Arial" panose="020B0604020202020204" pitchFamily="34" charset="0"/>
              <a:buChar char="•"/>
            </a:pPr>
            <a:r>
              <a:rPr lang="fi-FI" dirty="0"/>
              <a:t>Kuinka monta?</a:t>
            </a:r>
          </a:p>
          <a:p>
            <a:pPr>
              <a:buFont typeface="Arial" panose="020B0604020202020204" pitchFamily="34" charset="0"/>
              <a:buChar char="•"/>
            </a:pPr>
            <a:r>
              <a:rPr lang="fi-FI" dirty="0"/>
              <a:t>Kuinka tiedän, milloin tavoite on saavutettu?</a:t>
            </a:r>
          </a:p>
          <a:p>
            <a:r>
              <a:rPr lang="fi-FI" dirty="0"/>
              <a:t>Kouluesimerkissämme luonnollinen onnistumisen mittari voisi olla kouluarvosanat. Myös opiskelun määrän seuraaminen voi olla hyvä idea, vaikkei opiskelun määrän lisääminen sellaisenaan ole kovin hyvä tavoite. Tämä nimittäin saattaa johtaa siihen, että opiskelussa ei panostetakaan oppimisen määrään ja tehokkuuteen, koska vain opiskeluun käytetyllä ajalla on väliä.</a:t>
            </a:r>
          </a:p>
          <a:p>
            <a:endParaRPr lang="fi-FI" dirty="0"/>
          </a:p>
        </p:txBody>
      </p:sp>
    </p:spTree>
    <p:extLst>
      <p:ext uri="{BB962C8B-B14F-4D97-AF65-F5344CB8AC3E}">
        <p14:creationId xmlns:p14="http://schemas.microsoft.com/office/powerpoint/2010/main" val="330576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D3F1BB-527B-0C20-8A0A-3A3CD3CDBF50}"/>
              </a:ext>
            </a:extLst>
          </p:cNvPr>
          <p:cNvSpPr>
            <a:spLocks noGrp="1"/>
          </p:cNvSpPr>
          <p:nvPr>
            <p:ph type="title"/>
          </p:nvPr>
        </p:nvSpPr>
        <p:spPr/>
        <p:txBody>
          <a:bodyPr/>
          <a:lstStyle/>
          <a:p>
            <a:r>
              <a:rPr lang="fi-FI" b="1" dirty="0"/>
              <a:t>3. Toteutettavissa oleva</a:t>
            </a:r>
            <a:endParaRPr lang="fi-FI" dirty="0"/>
          </a:p>
        </p:txBody>
      </p:sp>
      <p:sp>
        <p:nvSpPr>
          <p:cNvPr id="3" name="Tekstin paikkamerkki 2">
            <a:extLst>
              <a:ext uri="{FF2B5EF4-FFF2-40B4-BE49-F238E27FC236}">
                <a16:creationId xmlns:a16="http://schemas.microsoft.com/office/drawing/2014/main" id="{C82EFBB3-37BA-D72E-0CF9-2F293D5A52BE}"/>
              </a:ext>
            </a:extLst>
          </p:cNvPr>
          <p:cNvSpPr>
            <a:spLocks noGrp="1"/>
          </p:cNvSpPr>
          <p:nvPr>
            <p:ph type="body" idx="1"/>
          </p:nvPr>
        </p:nvSpPr>
        <p:spPr/>
        <p:txBody>
          <a:bodyPr>
            <a:normAutofit fontScale="85000" lnSpcReduction="20000"/>
          </a:bodyPr>
          <a:lstStyle/>
          <a:p>
            <a:r>
              <a:rPr lang="fi-FI" dirty="0"/>
              <a:t>Jotta oikeanlaisten tavoitteiden asettaminen onnistuisi, on tärkeää ottaa huomioon nykyinen taso sekä se, kuinka paljon nykyistä tasoa on realistista nostaa.</a:t>
            </a:r>
          </a:p>
          <a:p>
            <a:r>
              <a:rPr lang="fi-FI" dirty="0"/>
              <a:t>Toteutettavissa oleva tavoite etsii vastauksia seuraaviin kysymyksiin:</a:t>
            </a:r>
          </a:p>
          <a:p>
            <a:pPr>
              <a:buFont typeface="Arial" panose="020B0604020202020204" pitchFamily="34" charset="0"/>
              <a:buChar char="•"/>
            </a:pPr>
            <a:r>
              <a:rPr lang="fi-FI" dirty="0"/>
              <a:t>Kuinka voin saavuttaa tavoitteen?</a:t>
            </a:r>
          </a:p>
          <a:p>
            <a:pPr>
              <a:buFont typeface="Arial" panose="020B0604020202020204" pitchFamily="34" charset="0"/>
              <a:buChar char="•"/>
            </a:pPr>
            <a:r>
              <a:rPr lang="fi-FI" dirty="0"/>
              <a:t>Ottaen huomioon tämänhetkiset olosuhteet ja nykyiset taitoni, kuinka realistinen tämä tavoite on?</a:t>
            </a:r>
          </a:p>
          <a:p>
            <a:r>
              <a:rPr lang="fi-FI" dirty="0"/>
              <a:t>Esimerkiksi tuntuuko sinusta jo nyt, että olet hyvin kuormittunut arjessasi? Jos näin on, opiskeluun panostaminen ei välttämättä ole kovin realistista, vaan sen sijaan voisit pyrkiä vähentämään stressiä ja lisäämään vapaa-aikaa keskittymällä opiskelutaitojen kehittämiseen. Tavoitteena voisi olla, että menestyt koulussa yhtä hyvin kuin aikaisemmin, mutta tarvitset ajallisesti vähemmän opiskelua.</a:t>
            </a:r>
          </a:p>
          <a:p>
            <a:endParaRPr lang="fi-FI" dirty="0"/>
          </a:p>
        </p:txBody>
      </p:sp>
    </p:spTree>
    <p:extLst>
      <p:ext uri="{BB962C8B-B14F-4D97-AF65-F5344CB8AC3E}">
        <p14:creationId xmlns:p14="http://schemas.microsoft.com/office/powerpoint/2010/main" val="203337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A7CB50-8FE3-A204-B573-A9AE84C55B03}"/>
              </a:ext>
            </a:extLst>
          </p:cNvPr>
          <p:cNvSpPr>
            <a:spLocks noGrp="1"/>
          </p:cNvSpPr>
          <p:nvPr>
            <p:ph type="title"/>
          </p:nvPr>
        </p:nvSpPr>
        <p:spPr/>
        <p:txBody>
          <a:bodyPr/>
          <a:lstStyle/>
          <a:p>
            <a:r>
              <a:rPr lang="fi-FI" b="1" dirty="0"/>
              <a:t>4. Merkityksellinen</a:t>
            </a:r>
            <a:endParaRPr lang="fi-FI" dirty="0"/>
          </a:p>
        </p:txBody>
      </p:sp>
      <p:sp>
        <p:nvSpPr>
          <p:cNvPr id="3" name="Tekstin paikkamerkki 2">
            <a:extLst>
              <a:ext uri="{FF2B5EF4-FFF2-40B4-BE49-F238E27FC236}">
                <a16:creationId xmlns:a16="http://schemas.microsoft.com/office/drawing/2014/main" id="{2C990CF1-4536-194E-261B-E0DF90243DC0}"/>
              </a:ext>
            </a:extLst>
          </p:cNvPr>
          <p:cNvSpPr>
            <a:spLocks noGrp="1"/>
          </p:cNvSpPr>
          <p:nvPr>
            <p:ph type="body" idx="1"/>
          </p:nvPr>
        </p:nvSpPr>
        <p:spPr/>
        <p:txBody>
          <a:bodyPr>
            <a:normAutofit fontScale="85000" lnSpcReduction="20000"/>
          </a:bodyPr>
          <a:lstStyle/>
          <a:p>
            <a:r>
              <a:rPr lang="fi-FI" dirty="0"/>
              <a:t>Tämän kriteerin avulla varmistutaan, että luomasi tavoitteet ovat itsellesi oikeasti tärkeitä. Merkityksellisyyden tärkeys nousee pinnalle varsinkin silloin, kun homma menee mönkään ja tekee mieli luovuttaa. Merkityksellisen tavoitteen puolesta on helpompi yrittää uudestaan myös epäonnistumisen jälkeen, kuin kivalta kuulostavan, mutta oikeasti aika yhdentekevän tavoitteen.</a:t>
            </a:r>
          </a:p>
          <a:p>
            <a:r>
              <a:rPr lang="fi-FI" dirty="0"/>
              <a:t>Merkityksellinen tavoite sanoo kyllä seuraaviin kysymyksiin:</a:t>
            </a:r>
          </a:p>
          <a:p>
            <a:pPr>
              <a:buFont typeface="Arial" panose="020B0604020202020204" pitchFamily="34" charset="0"/>
              <a:buChar char="•"/>
            </a:pPr>
            <a:r>
              <a:rPr lang="fi-FI" dirty="0"/>
              <a:t>Onko tavoite tavoiteltavan arvoinen?</a:t>
            </a:r>
          </a:p>
          <a:p>
            <a:pPr>
              <a:buFont typeface="Arial" panose="020B0604020202020204" pitchFamily="34" charset="0"/>
              <a:buChar char="•"/>
            </a:pPr>
            <a:r>
              <a:rPr lang="fi-FI" dirty="0"/>
              <a:t>Onko tämä oikea aika tavoitteelle?</a:t>
            </a:r>
          </a:p>
          <a:p>
            <a:pPr>
              <a:buFont typeface="Arial" panose="020B0604020202020204" pitchFamily="34" charset="0"/>
              <a:buChar char="•"/>
            </a:pPr>
            <a:r>
              <a:rPr lang="fi-FI" dirty="0"/>
              <a:t>Onko minulla resursseja täyttää tätä tavoitetta?</a:t>
            </a:r>
          </a:p>
          <a:p>
            <a:r>
              <a:rPr lang="fi-FI" dirty="0"/>
              <a:t>Esimerkiksi jos yrität tänä vuonna panostaa matematiikan opiskeluun, mutta olet aina vihannut matikkaa, asetelma on ongelmallinen. Silloin olisi tärkeää, että pystyt vakuuttamaan itsesi matematiikan hyvän arvosanan olevan tärkeää.</a:t>
            </a:r>
          </a:p>
          <a:p>
            <a:endParaRPr lang="fi-FI" dirty="0"/>
          </a:p>
        </p:txBody>
      </p:sp>
    </p:spTree>
    <p:extLst>
      <p:ext uri="{BB962C8B-B14F-4D97-AF65-F5344CB8AC3E}">
        <p14:creationId xmlns:p14="http://schemas.microsoft.com/office/powerpoint/2010/main" val="25300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618598-CF45-A4E8-83C6-09E2D9EA917D}"/>
              </a:ext>
            </a:extLst>
          </p:cNvPr>
          <p:cNvSpPr>
            <a:spLocks noGrp="1"/>
          </p:cNvSpPr>
          <p:nvPr>
            <p:ph type="title"/>
          </p:nvPr>
        </p:nvSpPr>
        <p:spPr/>
        <p:txBody>
          <a:bodyPr/>
          <a:lstStyle/>
          <a:p>
            <a:r>
              <a:rPr lang="fi-FI" b="1" dirty="0"/>
              <a:t>5. Ajallinen</a:t>
            </a:r>
            <a:endParaRPr lang="fi-FI" dirty="0"/>
          </a:p>
        </p:txBody>
      </p:sp>
      <p:sp>
        <p:nvSpPr>
          <p:cNvPr id="3" name="Tekstin paikkamerkki 2">
            <a:extLst>
              <a:ext uri="{FF2B5EF4-FFF2-40B4-BE49-F238E27FC236}">
                <a16:creationId xmlns:a16="http://schemas.microsoft.com/office/drawing/2014/main" id="{84ACF60B-C4BE-EC5D-0001-D12109BD07F7}"/>
              </a:ext>
            </a:extLst>
          </p:cNvPr>
          <p:cNvSpPr>
            <a:spLocks noGrp="1"/>
          </p:cNvSpPr>
          <p:nvPr>
            <p:ph type="body" idx="1"/>
          </p:nvPr>
        </p:nvSpPr>
        <p:spPr/>
        <p:txBody>
          <a:bodyPr>
            <a:normAutofit fontScale="77500" lnSpcReduction="20000"/>
          </a:bodyPr>
          <a:lstStyle/>
          <a:p>
            <a:r>
              <a:rPr lang="fi-FI" dirty="0"/>
              <a:t>Kaikki opiskelijat tietävät, että deadlinen lähestyessä asioita saakin ihan eri tavalla aikaiseksi kuin yleensä. Tämän vuoksi myös tavoitteeseen tulisi ottaa mukaan ajallinen komponentti.</a:t>
            </a:r>
          </a:p>
          <a:p>
            <a:r>
              <a:rPr lang="fi-FI" dirty="0"/>
              <a:t>Ajallinen tavoite vastaa seuraavanlaisiin kysymyksiin:</a:t>
            </a:r>
          </a:p>
          <a:p>
            <a:pPr>
              <a:buFont typeface="Arial" panose="020B0604020202020204" pitchFamily="34" charset="0"/>
              <a:buChar char="•"/>
            </a:pPr>
            <a:r>
              <a:rPr lang="fi-FI" dirty="0"/>
              <a:t>Milloin?</a:t>
            </a:r>
          </a:p>
          <a:p>
            <a:pPr>
              <a:buFont typeface="Arial" panose="020B0604020202020204" pitchFamily="34" charset="0"/>
              <a:buChar char="•"/>
            </a:pPr>
            <a:r>
              <a:rPr lang="fi-FI" dirty="0"/>
              <a:t>Missä tilanteessa olen tavoitteeni kanssa puolen vuoden päästä?</a:t>
            </a:r>
          </a:p>
          <a:p>
            <a:pPr>
              <a:buFont typeface="Arial" panose="020B0604020202020204" pitchFamily="34" charset="0"/>
              <a:buChar char="•"/>
            </a:pPr>
            <a:r>
              <a:rPr lang="fi-FI" dirty="0"/>
              <a:t>Entä kuuden viikon päästä?</a:t>
            </a:r>
          </a:p>
          <a:p>
            <a:pPr>
              <a:buFont typeface="Arial" panose="020B0604020202020204" pitchFamily="34" charset="0"/>
              <a:buChar char="•"/>
            </a:pPr>
            <a:r>
              <a:rPr lang="fi-FI" dirty="0"/>
              <a:t>Mitä voin tehdä jo tänään?</a:t>
            </a:r>
          </a:p>
          <a:p>
            <a:r>
              <a:rPr lang="fi-FI" dirty="0"/>
              <a:t>Esimerkiksi jos haluat nostaa arvosanojasi, arvioi, kuinka paljon enemmän opiskelua tarvitset päämäärän täyttämiseksi. Sitten aikatauluta tuo lisätyö mukaan arkeesi, esim. joka päivälle määrittelet jonkin aiheen, jonka haluat kerrata perus opiskelujen lisäksi.</a:t>
            </a:r>
          </a:p>
          <a:p>
            <a:pPr marL="114300" indent="0">
              <a:buNone/>
            </a:pPr>
            <a:endParaRPr lang="fi-FI" dirty="0"/>
          </a:p>
          <a:p>
            <a:pPr marL="114300" indent="0">
              <a:buNone/>
            </a:pPr>
            <a:r>
              <a:rPr lang="fi-FI"/>
              <a:t>                     https://opiskelukoulu.fi/tavoitteiden-asettaminen/</a:t>
            </a:r>
            <a:endParaRPr lang="fi-FI" dirty="0"/>
          </a:p>
          <a:p>
            <a:endParaRPr lang="fi-FI" dirty="0"/>
          </a:p>
        </p:txBody>
      </p:sp>
    </p:spTree>
    <p:extLst>
      <p:ext uri="{BB962C8B-B14F-4D97-AF65-F5344CB8AC3E}">
        <p14:creationId xmlns:p14="http://schemas.microsoft.com/office/powerpoint/2010/main" val="666570352"/>
      </p:ext>
    </p:extLst>
  </p:cSld>
  <p:clrMapOvr>
    <a:masterClrMapping/>
  </p:clrMapOvr>
</p:sld>
</file>

<file path=ppt/theme/theme1.xml><?xml version="1.0" encoding="utf-8"?>
<a:theme xmlns:a="http://schemas.openxmlformats.org/drawingml/2006/main" name="1_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839</Words>
  <Application>Microsoft Office PowerPoint</Application>
  <PresentationFormat>Laajakuva</PresentationFormat>
  <Paragraphs>80</Paragraphs>
  <Slides>19</Slides>
  <Notes>8</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19</vt:i4>
      </vt:variant>
    </vt:vector>
  </HeadingPairs>
  <TitlesOfParts>
    <vt:vector size="26" baseType="lpstr">
      <vt:lpstr>Open Sans</vt:lpstr>
      <vt:lpstr>Arial</vt:lpstr>
      <vt:lpstr>Calibri</vt:lpstr>
      <vt:lpstr>Open Sans SemiBold</vt:lpstr>
      <vt:lpstr>1_Office-teema</vt:lpstr>
      <vt:lpstr>Office-teema</vt:lpstr>
      <vt:lpstr>Office-teema</vt:lpstr>
      <vt:lpstr>OP2 Oma tulevaisuuteni</vt:lpstr>
      <vt:lpstr>Keskustelu</vt:lpstr>
      <vt:lpstr>Tavoitteet ja niiden asettaminen</vt:lpstr>
      <vt:lpstr>SMART</vt:lpstr>
      <vt:lpstr>1. Konkreettinen</vt:lpstr>
      <vt:lpstr>2. Mitattavissa oleva</vt:lpstr>
      <vt:lpstr>3. Toteutettavissa oleva</vt:lpstr>
      <vt:lpstr>4. Merkityksellinen</vt:lpstr>
      <vt:lpstr>5. Ajallinen</vt:lpstr>
      <vt:lpstr>Tee unelmasta tavoite ja onnistu siinä!</vt:lpstr>
      <vt:lpstr>PowerPoint-esitys</vt:lpstr>
      <vt:lpstr>Kiinnostus, vahvuudet, arvot ja sisäinen motivaatio</vt:lpstr>
      <vt:lpstr>Pohdinta</vt:lpstr>
      <vt:lpstr>PowerPoint-esitys</vt:lpstr>
      <vt:lpstr>Itsetuntemus suunnannäyttäjänä</vt:lpstr>
      <vt:lpstr>Via vahvuustesti</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OP2 Oma tulevaisuuteni</dc:title>
  <dc:creator>Aho Lassi</dc:creator>
  <cp:lastModifiedBy>Aho Lassi</cp:lastModifiedBy>
  <cp:revision>1</cp:revision>
  <dcterms:created xsi:type="dcterms:W3CDTF">2021-03-21T13:36:07Z</dcterms:created>
  <dcterms:modified xsi:type="dcterms:W3CDTF">2022-10-05T09:23:24Z</dcterms:modified>
</cp:coreProperties>
</file>