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jakainen Hannele" initials="VH" lastIdx="1" clrIdx="0">
    <p:extLst>
      <p:ext uri="{19B8F6BF-5375-455C-9EA6-DF929625EA0E}">
        <p15:presenceInfo xmlns:p15="http://schemas.microsoft.com/office/powerpoint/2012/main" userId="S-1-5-21-4121366286-1929228909-2352403969-112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13T14:14:08.36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Opon tunti to 15.9.2022</a:t>
            </a:r>
            <a:br>
              <a:rPr lang="fi-FI" dirty="0" smtClean="0"/>
            </a:br>
            <a:r>
              <a:rPr lang="fi-FI" dirty="0" smtClean="0"/>
              <a:t>Tervetuloa 22D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014" y="3091312"/>
            <a:ext cx="2169621" cy="2924799"/>
          </a:xfrm>
          <a:prstGeom prst="rect">
            <a:avLst/>
          </a:prstGeom>
        </p:spPr>
      </p:pic>
      <p:sp>
        <p:nvSpPr>
          <p:cNvPr id="6" name="Kuvatekstiellipsi 5"/>
          <p:cNvSpPr/>
          <p:nvPr/>
        </p:nvSpPr>
        <p:spPr>
          <a:xfrm>
            <a:off x="9335193" y="1005841"/>
            <a:ext cx="2759825" cy="177892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Terveisiä! Tsemppiä koeviikkoon, sinä selviät kyllä!</a:t>
            </a:r>
          </a:p>
          <a:p>
            <a:pPr algn="ctr"/>
            <a:r>
              <a:rPr lang="fi-FI" sz="1600" dirty="0" smtClean="0"/>
              <a:t>Toivottavat Hannele-opo ja </a:t>
            </a:r>
            <a:r>
              <a:rPr lang="fi-FI" sz="1600" dirty="0" err="1" smtClean="0"/>
              <a:t>Luna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2652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8652" y="-129230"/>
            <a:ext cx="2947482" cy="4601183"/>
          </a:xfrm>
        </p:spPr>
        <p:txBody>
          <a:bodyPr>
            <a:normAutofit/>
          </a:bodyPr>
          <a:lstStyle/>
          <a:p>
            <a:pPr marL="0" indent="0"/>
            <a:r>
              <a:rPr lang="fi-FI" sz="4400" dirty="0" smtClean="0"/>
              <a:t>Tunnin </a:t>
            </a:r>
            <a:r>
              <a:rPr lang="fi-FI" sz="4400" dirty="0"/>
              <a:t>tehtävät: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69267" y="279401"/>
            <a:ext cx="7848600" cy="6333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1. Kirjaudu </a:t>
            </a:r>
            <a:r>
              <a:rPr lang="fi-FI" dirty="0" err="1" smtClean="0"/>
              <a:t>Studeoon</a:t>
            </a:r>
            <a:r>
              <a:rPr lang="fi-FI" dirty="0" smtClean="0"/>
              <a:t>, OP1 –materiaali ”Minä opiskelijana”</a:t>
            </a:r>
          </a:p>
          <a:p>
            <a:pPr lvl="1">
              <a:buFontTx/>
              <a:buChar char="-"/>
            </a:pPr>
            <a:r>
              <a:rPr lang="fi-FI" dirty="0" smtClean="0"/>
              <a:t>Avain opintojaksolle XMS9PT</a:t>
            </a:r>
          </a:p>
          <a:p>
            <a:pPr lvl="1">
              <a:buFontTx/>
              <a:buChar char="-"/>
            </a:pPr>
            <a:r>
              <a:rPr lang="fi-FI" dirty="0" smtClean="0"/>
              <a:t>Kurkista oppimateriaalin sisältöihin </a:t>
            </a:r>
          </a:p>
          <a:p>
            <a:pPr lvl="1">
              <a:buFontTx/>
              <a:buChar char="-"/>
            </a:pPr>
            <a:r>
              <a:rPr lang="fi-FI" dirty="0" smtClean="0"/>
              <a:t>Lue kohta 4.4. ”Erilaisia menetelmiä oppimisen tueksi” ja vastaa kysymyksiin 1-3</a:t>
            </a:r>
          </a:p>
          <a:p>
            <a:pPr marL="0" indent="0">
              <a:buNone/>
            </a:pPr>
            <a:r>
              <a:rPr lang="fi-FI" dirty="0" smtClean="0"/>
              <a:t>2. Täytä huolellisesti Wilmassa ”Lomakkeet” – kohdassa oleva opiskelusuunnitelma –kysely </a:t>
            </a:r>
          </a:p>
          <a:p>
            <a:pPr marL="0" indent="0">
              <a:buNone/>
            </a:pPr>
            <a:r>
              <a:rPr lang="fi-FI" dirty="0" smtClean="0"/>
              <a:t>3. Tee Elämän Aarrekartta ohjeiden mukaan: </a:t>
            </a:r>
          </a:p>
          <a:p>
            <a:pPr lvl="1">
              <a:buFontTx/>
              <a:buChar char="-"/>
            </a:pPr>
            <a:r>
              <a:rPr lang="fi-FI" dirty="0" smtClean="0"/>
              <a:t>Mieti </a:t>
            </a:r>
            <a:r>
              <a:rPr lang="fi-FI" dirty="0"/>
              <a:t>miltä tulevaisuutesi näyttäisi kuvina,                                                                            jos se olisi sellainen kuin </a:t>
            </a:r>
            <a:r>
              <a:rPr lang="fi-FI" dirty="0" smtClean="0"/>
              <a:t>toivoisit.</a:t>
            </a:r>
          </a:p>
          <a:p>
            <a:pPr lvl="1">
              <a:buFontTx/>
              <a:buChar char="-"/>
            </a:pPr>
            <a:r>
              <a:rPr lang="fi-FI" dirty="0" smtClean="0"/>
              <a:t>Leikkaa netistä kuvia ja tekstejä, jotka                                                     symboloivat </a:t>
            </a:r>
            <a:r>
              <a:rPr lang="fi-FI" dirty="0"/>
              <a:t>kaikkea </a:t>
            </a:r>
            <a:r>
              <a:rPr lang="fi-FI" dirty="0" smtClean="0"/>
              <a:t>mitä toivoisit                                                                       mitä tulevaisuudeltasi = </a:t>
            </a:r>
            <a:r>
              <a:rPr lang="fi-FI" smtClean="0"/>
              <a:t>omia unelmiasi. </a:t>
            </a:r>
            <a:endParaRPr lang="fi-FI" dirty="0" smtClean="0"/>
          </a:p>
          <a:p>
            <a:pPr lvl="1">
              <a:buFontTx/>
              <a:buChar char="-"/>
            </a:pPr>
            <a:r>
              <a:rPr lang="fi-FI" dirty="0" smtClean="0"/>
              <a:t>Mitä </a:t>
            </a:r>
            <a:r>
              <a:rPr lang="fi-FI" dirty="0"/>
              <a:t>haaveita ja toiveita sinulla on </a:t>
            </a:r>
            <a:r>
              <a:rPr lang="fi-FI" dirty="0" smtClean="0"/>
              <a:t>kodin,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vapaa-ajan</a:t>
            </a:r>
            <a:r>
              <a:rPr lang="fi-FI" dirty="0"/>
              <a:t>, koulutuksen, työn tai ihmissuhteiden osalta?</a:t>
            </a:r>
            <a:br>
              <a:rPr lang="fi-FI" dirty="0"/>
            </a:br>
            <a:endParaRPr lang="fi-FI" dirty="0" smtClean="0"/>
          </a:p>
          <a:p>
            <a:pPr marL="502920" lvl="1" indent="0">
              <a:buNone/>
            </a:pPr>
            <a:r>
              <a:rPr lang="fi-FI" i="1" dirty="0"/>
              <a:t> </a:t>
            </a:r>
            <a:r>
              <a:rPr lang="fi-FI" i="1" dirty="0" smtClean="0"/>
              <a:t>   Olisi </a:t>
            </a:r>
            <a:r>
              <a:rPr lang="fi-FI" i="1" dirty="0"/>
              <a:t>hienoa, jos kirjoittaisit myös kuvien sanomaa </a:t>
            </a:r>
            <a:r>
              <a:rPr lang="fi-FI" i="1" dirty="0" smtClean="0"/>
              <a:t>auki.</a:t>
            </a:r>
          </a:p>
          <a:p>
            <a:pPr marL="502920" lvl="1" indent="0">
              <a:buNone/>
            </a:pPr>
            <a:endParaRPr lang="fi-FI" i="1" dirty="0" smtClean="0"/>
          </a:p>
          <a:p>
            <a:pPr lvl="1">
              <a:buFontTx/>
              <a:buChar char="-"/>
            </a:pPr>
            <a:r>
              <a:rPr lang="fi-FI" dirty="0" smtClean="0"/>
              <a:t>Palautus </a:t>
            </a:r>
            <a:r>
              <a:rPr lang="fi-FI" dirty="0"/>
              <a:t>oman ryhmän </a:t>
            </a:r>
            <a:r>
              <a:rPr lang="fi-FI" dirty="0" err="1"/>
              <a:t>Pedanetin</a:t>
            </a:r>
            <a:r>
              <a:rPr lang="fi-FI" dirty="0"/>
              <a:t> palautuskansioon, </a:t>
            </a:r>
            <a:r>
              <a:rPr lang="fi-FI" b="1" dirty="0">
                <a:solidFill>
                  <a:srgbClr val="FF0066"/>
                </a:solidFill>
              </a:rPr>
              <a:t>avain OP1. </a:t>
            </a:r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19" y="2480007"/>
            <a:ext cx="2424848" cy="19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23054"/>
      </p:ext>
    </p:extLst>
  </p:cSld>
  <p:clrMapOvr>
    <a:masterClrMapping/>
  </p:clrMapOvr>
</p:sld>
</file>

<file path=ppt/theme/theme1.xml><?xml version="1.0" encoding="utf-8"?>
<a:theme xmlns:a="http://schemas.openxmlformats.org/drawingml/2006/main" name="Kehys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TM03457475[[fn=Kehys]]</Template>
  <TotalTime>27</TotalTime>
  <Words>145</Words>
  <Application>Microsoft Office PowerPoint</Application>
  <PresentationFormat>Laajakuva</PresentationFormat>
  <Paragraphs>16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Corbel</vt:lpstr>
      <vt:lpstr>Wingdings 2</vt:lpstr>
      <vt:lpstr>Kehys</vt:lpstr>
      <vt:lpstr>Opon tunti to 15.9.2022 Tervetuloa 22D</vt:lpstr>
      <vt:lpstr>Tunnin tehtävät: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Opon tunti to 15.9.2022 Tervetuloa 22D</dc:title>
  <dc:creator>Viljakainen Hannele</dc:creator>
  <cp:lastModifiedBy>Viljakainen Hannele</cp:lastModifiedBy>
  <cp:revision>3</cp:revision>
  <dcterms:created xsi:type="dcterms:W3CDTF">2022-09-13T11:12:09Z</dcterms:created>
  <dcterms:modified xsi:type="dcterms:W3CDTF">2022-09-13T11:39:54Z</dcterms:modified>
</cp:coreProperties>
</file>