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4"/>
  </p:sldMasterIdLst>
  <p:notesMasterIdLst>
    <p:notesMasterId r:id="rId29"/>
  </p:notesMasterIdLst>
  <p:sldIdLst>
    <p:sldId id="256" r:id="rId5"/>
    <p:sldId id="290" r:id="rId6"/>
    <p:sldId id="281" r:id="rId7"/>
    <p:sldId id="278" r:id="rId8"/>
    <p:sldId id="259" r:id="rId9"/>
    <p:sldId id="277" r:id="rId10"/>
    <p:sldId id="289" r:id="rId11"/>
    <p:sldId id="282" r:id="rId12"/>
    <p:sldId id="285" r:id="rId13"/>
    <p:sldId id="287" r:id="rId14"/>
    <p:sldId id="288" r:id="rId15"/>
    <p:sldId id="258" r:id="rId16"/>
    <p:sldId id="268" r:id="rId17"/>
    <p:sldId id="265" r:id="rId18"/>
    <p:sldId id="264" r:id="rId19"/>
    <p:sldId id="271" r:id="rId20"/>
    <p:sldId id="261" r:id="rId21"/>
    <p:sldId id="266" r:id="rId22"/>
    <p:sldId id="272" r:id="rId23"/>
    <p:sldId id="267" r:id="rId24"/>
    <p:sldId id="262" r:id="rId25"/>
    <p:sldId id="263" r:id="rId26"/>
    <p:sldId id="269" r:id="rId27"/>
    <p:sldId id="25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11E5-825D-4BE2-8AF2-73FCDFDDAF3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15161AE-2B49-4379-B02F-6415D458C939}">
      <dgm:prSet/>
      <dgm:spPr/>
      <dgm:t>
        <a:bodyPr/>
        <a:lstStyle/>
        <a:p>
          <a:pPr rtl="0"/>
          <a:r>
            <a:rPr lang="fi-FI" dirty="0"/>
            <a:t>Merenkulun </a:t>
          </a:r>
          <a:r>
            <a:rPr lang="fi-FI" dirty="0" err="1"/>
            <a:t>ko</a:t>
          </a:r>
          <a:endParaRPr lang="fi-FI" dirty="0"/>
        </a:p>
      </dgm:t>
    </dgm:pt>
    <dgm:pt modelId="{BBA52900-307C-420C-80D4-123A22B64456}" type="parTrans" cxnId="{BF666B11-0897-4F98-9451-1322CB283035}">
      <dgm:prSet/>
      <dgm:spPr/>
      <dgm:t>
        <a:bodyPr/>
        <a:lstStyle/>
        <a:p>
          <a:endParaRPr lang="fi-FI"/>
        </a:p>
      </dgm:t>
    </dgm:pt>
    <dgm:pt modelId="{3C54C329-5134-432B-9923-0A66008827DA}" type="sibTrans" cxnId="{BF666B11-0897-4F98-9451-1322CB283035}">
      <dgm:prSet/>
      <dgm:spPr/>
      <dgm:t>
        <a:bodyPr/>
        <a:lstStyle/>
        <a:p>
          <a:endParaRPr lang="fi-FI"/>
        </a:p>
      </dgm:t>
    </dgm:pt>
    <dgm:pt modelId="{601E65A6-BFAD-49F2-B302-D4A5BB20B8A7}" type="pres">
      <dgm:prSet presAssocID="{62B211E5-825D-4BE2-8AF2-73FCDFDDAF34}" presName="linear" presStyleCnt="0">
        <dgm:presLayoutVars>
          <dgm:animLvl val="lvl"/>
          <dgm:resizeHandles val="exact"/>
        </dgm:presLayoutVars>
      </dgm:prSet>
      <dgm:spPr/>
    </dgm:pt>
    <dgm:pt modelId="{A2851EDB-8DC3-465D-B422-BA277214F661}" type="pres">
      <dgm:prSet presAssocID="{915161AE-2B49-4379-B02F-6415D458C939}" presName="parentText" presStyleLbl="node1" presStyleIdx="0" presStyleCnt="1" custScaleY="67316" custLinFactNeighborX="1219" custLinFactNeighborY="12155">
        <dgm:presLayoutVars>
          <dgm:chMax val="0"/>
          <dgm:bulletEnabled val="1"/>
        </dgm:presLayoutVars>
      </dgm:prSet>
      <dgm:spPr/>
    </dgm:pt>
  </dgm:ptLst>
  <dgm:cxnLst>
    <dgm:cxn modelId="{BF666B11-0897-4F98-9451-1322CB283035}" srcId="{62B211E5-825D-4BE2-8AF2-73FCDFDDAF34}" destId="{915161AE-2B49-4379-B02F-6415D458C939}" srcOrd="0" destOrd="0" parTransId="{BBA52900-307C-420C-80D4-123A22B64456}" sibTransId="{3C54C329-5134-432B-9923-0A66008827DA}"/>
    <dgm:cxn modelId="{99312829-5572-4E97-8D47-F45783013743}" type="presOf" srcId="{62B211E5-825D-4BE2-8AF2-73FCDFDDAF34}" destId="{601E65A6-BFAD-49F2-B302-D4A5BB20B8A7}" srcOrd="0" destOrd="0" presId="urn:microsoft.com/office/officeart/2005/8/layout/vList2"/>
    <dgm:cxn modelId="{06F891C7-76E7-4765-9D94-2F228BAE7643}" type="presOf" srcId="{915161AE-2B49-4379-B02F-6415D458C939}" destId="{A2851EDB-8DC3-465D-B422-BA277214F661}" srcOrd="0" destOrd="0" presId="urn:microsoft.com/office/officeart/2005/8/layout/vList2"/>
    <dgm:cxn modelId="{8AC496AF-7023-4BAD-B53D-5DF20E740082}" type="presParOf" srcId="{601E65A6-BFAD-49F2-B302-D4A5BB20B8A7}" destId="{A2851EDB-8DC3-465D-B422-BA277214F6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280A2C-9CB2-45F6-AF4C-1767B7C2C9D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79AA8061-5DEE-477C-B486-0CE0C333832C}">
      <dgm:prSet/>
      <dgm:spPr/>
      <dgm:t>
        <a:bodyPr/>
        <a:lstStyle/>
        <a:p>
          <a:pPr rtl="0"/>
          <a:r>
            <a:rPr lang="fi-FI" dirty="0"/>
            <a:t>Merenkulun </a:t>
          </a:r>
          <a:r>
            <a:rPr lang="fi-FI" dirty="0" err="1"/>
            <a:t>ko</a:t>
          </a:r>
          <a:endParaRPr lang="fi-FI" dirty="0"/>
        </a:p>
      </dgm:t>
    </dgm:pt>
    <dgm:pt modelId="{24D99687-7705-4F24-970D-E04977E651FF}" type="parTrans" cxnId="{A1A44D2C-A706-401C-B718-608433F39818}">
      <dgm:prSet/>
      <dgm:spPr/>
      <dgm:t>
        <a:bodyPr/>
        <a:lstStyle/>
        <a:p>
          <a:endParaRPr lang="fi-FI"/>
        </a:p>
      </dgm:t>
    </dgm:pt>
    <dgm:pt modelId="{4A89CE96-35AB-4822-8CE1-A88183ABFDA3}" type="sibTrans" cxnId="{A1A44D2C-A706-401C-B718-608433F39818}">
      <dgm:prSet/>
      <dgm:spPr/>
      <dgm:t>
        <a:bodyPr/>
        <a:lstStyle/>
        <a:p>
          <a:endParaRPr lang="fi-FI"/>
        </a:p>
      </dgm:t>
    </dgm:pt>
    <dgm:pt modelId="{36086770-8762-43C5-8C2E-0055B74EBED5}" type="pres">
      <dgm:prSet presAssocID="{D6280A2C-9CB2-45F6-AF4C-1767B7C2C9D0}" presName="linear" presStyleCnt="0">
        <dgm:presLayoutVars>
          <dgm:animLvl val="lvl"/>
          <dgm:resizeHandles val="exact"/>
        </dgm:presLayoutVars>
      </dgm:prSet>
      <dgm:spPr/>
    </dgm:pt>
    <dgm:pt modelId="{789BD31E-7AE0-4DFD-95B5-DAA7650152DD}" type="pres">
      <dgm:prSet presAssocID="{79AA8061-5DEE-477C-B486-0CE0C333832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1A44D2C-A706-401C-B718-608433F39818}" srcId="{D6280A2C-9CB2-45F6-AF4C-1767B7C2C9D0}" destId="{79AA8061-5DEE-477C-B486-0CE0C333832C}" srcOrd="0" destOrd="0" parTransId="{24D99687-7705-4F24-970D-E04977E651FF}" sibTransId="{4A89CE96-35AB-4822-8CE1-A88183ABFDA3}"/>
    <dgm:cxn modelId="{F2CEA5B6-2FE4-463B-BB30-01F4CDD2B7F6}" type="presOf" srcId="{79AA8061-5DEE-477C-B486-0CE0C333832C}" destId="{789BD31E-7AE0-4DFD-95B5-DAA7650152DD}" srcOrd="0" destOrd="0" presId="urn:microsoft.com/office/officeart/2005/8/layout/vList2"/>
    <dgm:cxn modelId="{719D2CE0-CE89-49CA-98C4-AD28BA7721B6}" type="presOf" srcId="{D6280A2C-9CB2-45F6-AF4C-1767B7C2C9D0}" destId="{36086770-8762-43C5-8C2E-0055B74EBED5}" srcOrd="0" destOrd="0" presId="urn:microsoft.com/office/officeart/2005/8/layout/vList2"/>
    <dgm:cxn modelId="{83AE2660-DB43-4C3F-B8EF-4C71B2F0C50A}" type="presParOf" srcId="{36086770-8762-43C5-8C2E-0055B74EBED5}" destId="{789BD31E-7AE0-4DFD-95B5-DAA765015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BF9FD9-1B1C-4503-90A9-8C80026018F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E19E2D0-4B97-4715-A3F2-4DC029DF0E0D}">
      <dgm:prSet custT="1"/>
      <dgm:spPr/>
      <dgm:t>
        <a:bodyPr/>
        <a:lstStyle/>
        <a:p>
          <a:pPr rtl="0"/>
          <a:r>
            <a:rPr lang="fi-FI" sz="1200" dirty="0"/>
            <a:t>Tekstiili- ja vaatetus-  tekniikan </a:t>
          </a:r>
          <a:r>
            <a:rPr lang="fi-FI" sz="1200" dirty="0" err="1"/>
            <a:t>ko</a:t>
          </a:r>
          <a:endParaRPr lang="fi-FI" sz="1200" dirty="0"/>
        </a:p>
      </dgm:t>
    </dgm:pt>
    <dgm:pt modelId="{62D33F01-13C1-4E71-9D68-9E112098E581}" type="parTrans" cxnId="{F74846FA-7352-4A8A-AAF1-1B8D3FC32B7A}">
      <dgm:prSet/>
      <dgm:spPr/>
      <dgm:t>
        <a:bodyPr/>
        <a:lstStyle/>
        <a:p>
          <a:endParaRPr lang="fi-FI"/>
        </a:p>
      </dgm:t>
    </dgm:pt>
    <dgm:pt modelId="{BB44E602-EC03-4C60-B793-ED17239D722F}" type="sibTrans" cxnId="{F74846FA-7352-4A8A-AAF1-1B8D3FC32B7A}">
      <dgm:prSet/>
      <dgm:spPr/>
      <dgm:t>
        <a:bodyPr/>
        <a:lstStyle/>
        <a:p>
          <a:endParaRPr lang="fi-FI"/>
        </a:p>
      </dgm:t>
    </dgm:pt>
    <dgm:pt modelId="{94A64385-2857-467B-B406-54805312E4E9}" type="pres">
      <dgm:prSet presAssocID="{C4BF9FD9-1B1C-4503-90A9-8C80026018F6}" presName="linear" presStyleCnt="0">
        <dgm:presLayoutVars>
          <dgm:animLvl val="lvl"/>
          <dgm:resizeHandles val="exact"/>
        </dgm:presLayoutVars>
      </dgm:prSet>
      <dgm:spPr/>
    </dgm:pt>
    <dgm:pt modelId="{D368B21E-6CFF-412A-ADF0-B5880909BE36}" type="pres">
      <dgm:prSet presAssocID="{7E19E2D0-4B97-4715-A3F2-4DC029DF0E0D}" presName="parentText" presStyleLbl="node1" presStyleIdx="0" presStyleCnt="1" custScaleY="175396">
        <dgm:presLayoutVars>
          <dgm:chMax val="0"/>
          <dgm:bulletEnabled val="1"/>
        </dgm:presLayoutVars>
      </dgm:prSet>
      <dgm:spPr/>
    </dgm:pt>
  </dgm:ptLst>
  <dgm:cxnLst>
    <dgm:cxn modelId="{429E2135-5CF3-45CF-9287-5F7E2C176430}" type="presOf" srcId="{7E19E2D0-4B97-4715-A3F2-4DC029DF0E0D}" destId="{D368B21E-6CFF-412A-ADF0-B5880909BE36}" srcOrd="0" destOrd="0" presId="urn:microsoft.com/office/officeart/2005/8/layout/vList2"/>
    <dgm:cxn modelId="{DBED676B-4353-448D-B258-3BB1CA057C3F}" type="presOf" srcId="{C4BF9FD9-1B1C-4503-90A9-8C80026018F6}" destId="{94A64385-2857-467B-B406-54805312E4E9}" srcOrd="0" destOrd="0" presId="urn:microsoft.com/office/officeart/2005/8/layout/vList2"/>
    <dgm:cxn modelId="{F74846FA-7352-4A8A-AAF1-1B8D3FC32B7A}" srcId="{C4BF9FD9-1B1C-4503-90A9-8C80026018F6}" destId="{7E19E2D0-4B97-4715-A3F2-4DC029DF0E0D}" srcOrd="0" destOrd="0" parTransId="{62D33F01-13C1-4E71-9D68-9E112098E581}" sibTransId="{BB44E602-EC03-4C60-B793-ED17239D722F}"/>
    <dgm:cxn modelId="{E399F705-7A8F-4702-9C0F-412A0B91B6BA}" type="presParOf" srcId="{94A64385-2857-467B-B406-54805312E4E9}" destId="{D368B21E-6CFF-412A-ADF0-B5880909B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2FEBC4-6EBB-4F55-820B-C35649A5BA7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72D4757-95A8-461E-AB42-25726EEA764D}">
      <dgm:prSet/>
      <dgm:spPr/>
      <dgm:t>
        <a:bodyPr/>
        <a:lstStyle/>
        <a:p>
          <a:pPr rtl="0"/>
          <a:r>
            <a:rPr lang="fi-FI" dirty="0"/>
            <a:t>Elektroniikan </a:t>
          </a:r>
          <a:r>
            <a:rPr lang="fi-FI" dirty="0" err="1"/>
            <a:t>ko</a:t>
          </a:r>
          <a:endParaRPr lang="fi-FI" dirty="0"/>
        </a:p>
      </dgm:t>
    </dgm:pt>
    <dgm:pt modelId="{0D338E9E-6FCE-444A-B2C7-8DD4E239554F}" type="parTrans" cxnId="{81FED239-8907-431F-BDE3-010752EEE0E0}">
      <dgm:prSet/>
      <dgm:spPr/>
      <dgm:t>
        <a:bodyPr/>
        <a:lstStyle/>
        <a:p>
          <a:endParaRPr lang="fi-FI"/>
        </a:p>
      </dgm:t>
    </dgm:pt>
    <dgm:pt modelId="{BE25F4E5-24EC-4563-8E0B-AD3903A4449C}" type="sibTrans" cxnId="{81FED239-8907-431F-BDE3-010752EEE0E0}">
      <dgm:prSet/>
      <dgm:spPr/>
      <dgm:t>
        <a:bodyPr/>
        <a:lstStyle/>
        <a:p>
          <a:endParaRPr lang="fi-FI"/>
        </a:p>
      </dgm:t>
    </dgm:pt>
    <dgm:pt modelId="{F030B8CC-BC09-43F0-A441-4A7C22C0E515}" type="pres">
      <dgm:prSet presAssocID="{C72FEBC4-6EBB-4F55-820B-C35649A5BA7D}" presName="Name0" presStyleCnt="0">
        <dgm:presLayoutVars>
          <dgm:dir/>
          <dgm:animLvl val="lvl"/>
          <dgm:resizeHandles val="exact"/>
        </dgm:presLayoutVars>
      </dgm:prSet>
      <dgm:spPr/>
    </dgm:pt>
    <dgm:pt modelId="{B59EC51E-7C62-4A70-822D-36419B639F1A}" type="pres">
      <dgm:prSet presAssocID="{272D4757-95A8-461E-AB42-25726EEA764D}" presName="linNode" presStyleCnt="0"/>
      <dgm:spPr/>
    </dgm:pt>
    <dgm:pt modelId="{451E0FE3-2EF7-405D-9BCA-E602B3ECE949}" type="pres">
      <dgm:prSet presAssocID="{272D4757-95A8-461E-AB42-25726EEA764D}" presName="parentText" presStyleLbl="node1" presStyleIdx="0" presStyleCnt="1" custScaleX="249406">
        <dgm:presLayoutVars>
          <dgm:chMax val="1"/>
          <dgm:bulletEnabled val="1"/>
        </dgm:presLayoutVars>
      </dgm:prSet>
      <dgm:spPr/>
    </dgm:pt>
  </dgm:ptLst>
  <dgm:cxnLst>
    <dgm:cxn modelId="{DE315F30-3F98-4D9F-9DD2-7BDD29C3307D}" type="presOf" srcId="{C72FEBC4-6EBB-4F55-820B-C35649A5BA7D}" destId="{F030B8CC-BC09-43F0-A441-4A7C22C0E515}" srcOrd="0" destOrd="0" presId="urn:microsoft.com/office/officeart/2005/8/layout/vList5"/>
    <dgm:cxn modelId="{81FED239-8907-431F-BDE3-010752EEE0E0}" srcId="{C72FEBC4-6EBB-4F55-820B-C35649A5BA7D}" destId="{272D4757-95A8-461E-AB42-25726EEA764D}" srcOrd="0" destOrd="0" parTransId="{0D338E9E-6FCE-444A-B2C7-8DD4E239554F}" sibTransId="{BE25F4E5-24EC-4563-8E0B-AD3903A4449C}"/>
    <dgm:cxn modelId="{A4EEF444-390A-411F-B10B-733458A1FE98}" type="presOf" srcId="{272D4757-95A8-461E-AB42-25726EEA764D}" destId="{451E0FE3-2EF7-405D-9BCA-E602B3ECE949}" srcOrd="0" destOrd="0" presId="urn:microsoft.com/office/officeart/2005/8/layout/vList5"/>
    <dgm:cxn modelId="{BBC84A53-34CC-4CAD-A517-3EA8DA179138}" type="presParOf" srcId="{F030B8CC-BC09-43F0-A441-4A7C22C0E515}" destId="{B59EC51E-7C62-4A70-822D-36419B639F1A}" srcOrd="0" destOrd="0" presId="urn:microsoft.com/office/officeart/2005/8/layout/vList5"/>
    <dgm:cxn modelId="{0C820F34-D6FC-418A-9CA9-01EF9308D94C}" type="presParOf" srcId="{B59EC51E-7C62-4A70-822D-36419B639F1A}" destId="{451E0FE3-2EF7-405D-9BCA-E602B3ECE9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540552-A0FD-42CC-984A-562C8B95FAB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9E9A96E-8302-42B4-9A9C-1FD0FBBAC740}">
      <dgm:prSet/>
      <dgm:spPr/>
      <dgm:t>
        <a:bodyPr/>
        <a:lstStyle/>
        <a:p>
          <a:pPr rtl="0"/>
          <a:r>
            <a:rPr lang="fi-FI" dirty="0"/>
            <a:t>Muovitekniikan </a:t>
          </a:r>
          <a:r>
            <a:rPr lang="fi-FI" dirty="0" err="1"/>
            <a:t>ko</a:t>
          </a:r>
          <a:endParaRPr lang="fi-FI" dirty="0"/>
        </a:p>
      </dgm:t>
    </dgm:pt>
    <dgm:pt modelId="{98259285-3799-4DEB-BE19-CBBD96AA1AF6}" type="parTrans" cxnId="{A27F914C-2D57-489E-90B1-15846C61C86B}">
      <dgm:prSet/>
      <dgm:spPr/>
      <dgm:t>
        <a:bodyPr/>
        <a:lstStyle/>
        <a:p>
          <a:endParaRPr lang="fi-FI"/>
        </a:p>
      </dgm:t>
    </dgm:pt>
    <dgm:pt modelId="{8638B3F4-9C4B-4BFD-8135-935677B50515}" type="sibTrans" cxnId="{A27F914C-2D57-489E-90B1-15846C61C86B}">
      <dgm:prSet/>
      <dgm:spPr/>
      <dgm:t>
        <a:bodyPr/>
        <a:lstStyle/>
        <a:p>
          <a:endParaRPr lang="fi-FI"/>
        </a:p>
      </dgm:t>
    </dgm:pt>
    <dgm:pt modelId="{D5CF8B68-F1B9-4AF8-8556-12633199A939}" type="pres">
      <dgm:prSet presAssocID="{C7540552-A0FD-42CC-984A-562C8B95FAB5}" presName="linear" presStyleCnt="0">
        <dgm:presLayoutVars>
          <dgm:animLvl val="lvl"/>
          <dgm:resizeHandles val="exact"/>
        </dgm:presLayoutVars>
      </dgm:prSet>
      <dgm:spPr/>
    </dgm:pt>
    <dgm:pt modelId="{57D29026-BF80-4106-B134-ADA1C7E41894}" type="pres">
      <dgm:prSet presAssocID="{99E9A96E-8302-42B4-9A9C-1FD0FBBAC7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882408-CD53-425B-A9A4-AD07A6AC740A}" type="presOf" srcId="{99E9A96E-8302-42B4-9A9C-1FD0FBBAC740}" destId="{57D29026-BF80-4106-B134-ADA1C7E41894}" srcOrd="0" destOrd="0" presId="urn:microsoft.com/office/officeart/2005/8/layout/vList2"/>
    <dgm:cxn modelId="{A27F914C-2D57-489E-90B1-15846C61C86B}" srcId="{C7540552-A0FD-42CC-984A-562C8B95FAB5}" destId="{99E9A96E-8302-42B4-9A9C-1FD0FBBAC740}" srcOrd="0" destOrd="0" parTransId="{98259285-3799-4DEB-BE19-CBBD96AA1AF6}" sibTransId="{8638B3F4-9C4B-4BFD-8135-935677B50515}"/>
    <dgm:cxn modelId="{3DE1DECB-6DB4-4372-BA15-D6077B5712E0}" type="presOf" srcId="{C7540552-A0FD-42CC-984A-562C8B95FAB5}" destId="{D5CF8B68-F1B9-4AF8-8556-12633199A939}" srcOrd="0" destOrd="0" presId="urn:microsoft.com/office/officeart/2005/8/layout/vList2"/>
    <dgm:cxn modelId="{444B6656-CA39-40FE-9285-9781642BE2C3}" type="presParOf" srcId="{D5CF8B68-F1B9-4AF8-8556-12633199A939}" destId="{57D29026-BF80-4106-B134-ADA1C7E418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CE7844-5792-48F7-B7E0-C22C3500B04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CC1B93A-6471-4DBB-B9E2-F9E15344E551}">
      <dgm:prSet/>
      <dgm:spPr/>
      <dgm:t>
        <a:bodyPr/>
        <a:lstStyle/>
        <a:p>
          <a:pPr rtl="0"/>
          <a:r>
            <a:rPr lang="fi-FI" dirty="0"/>
            <a:t>Tietotekniikan </a:t>
          </a:r>
          <a:r>
            <a:rPr lang="fi-FI" dirty="0" err="1"/>
            <a:t>ko</a:t>
          </a:r>
          <a:endParaRPr lang="fi-FI" dirty="0"/>
        </a:p>
      </dgm:t>
    </dgm:pt>
    <dgm:pt modelId="{D011FA63-8589-4984-ADCC-F501EBEEBFB3}" type="parTrans" cxnId="{B063F4B8-B1E1-4124-86C8-D914C9A2A7FC}">
      <dgm:prSet/>
      <dgm:spPr/>
      <dgm:t>
        <a:bodyPr/>
        <a:lstStyle/>
        <a:p>
          <a:endParaRPr lang="fi-FI"/>
        </a:p>
      </dgm:t>
    </dgm:pt>
    <dgm:pt modelId="{37AA7930-F343-42B6-A2AF-E3185ECF3B05}" type="sibTrans" cxnId="{B063F4B8-B1E1-4124-86C8-D914C9A2A7FC}">
      <dgm:prSet/>
      <dgm:spPr/>
      <dgm:t>
        <a:bodyPr/>
        <a:lstStyle/>
        <a:p>
          <a:endParaRPr lang="fi-FI"/>
        </a:p>
      </dgm:t>
    </dgm:pt>
    <dgm:pt modelId="{C042D45C-4C5C-4D74-9248-F98415B6B303}" type="pres">
      <dgm:prSet presAssocID="{10CE7844-5792-48F7-B7E0-C22C3500B042}" presName="linear" presStyleCnt="0">
        <dgm:presLayoutVars>
          <dgm:animLvl val="lvl"/>
          <dgm:resizeHandles val="exact"/>
        </dgm:presLayoutVars>
      </dgm:prSet>
      <dgm:spPr/>
    </dgm:pt>
    <dgm:pt modelId="{49F3018D-273D-49B0-8EAD-7C5615490D04}" type="pres">
      <dgm:prSet presAssocID="{ACC1B93A-6471-4DBB-B9E2-F9E15344E55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D2D8769-EC29-4DF0-B510-055F2BA68EE0}" type="presOf" srcId="{ACC1B93A-6471-4DBB-B9E2-F9E15344E551}" destId="{49F3018D-273D-49B0-8EAD-7C5615490D04}" srcOrd="0" destOrd="0" presId="urn:microsoft.com/office/officeart/2005/8/layout/vList2"/>
    <dgm:cxn modelId="{B063F4B8-B1E1-4124-86C8-D914C9A2A7FC}" srcId="{10CE7844-5792-48F7-B7E0-C22C3500B042}" destId="{ACC1B93A-6471-4DBB-B9E2-F9E15344E551}" srcOrd="0" destOrd="0" parTransId="{D011FA63-8589-4984-ADCC-F501EBEEBFB3}" sibTransId="{37AA7930-F343-42B6-A2AF-E3185ECF3B05}"/>
    <dgm:cxn modelId="{8D642EF5-03BE-455E-B77E-171DB13C1A5C}" type="presOf" srcId="{10CE7844-5792-48F7-B7E0-C22C3500B042}" destId="{C042D45C-4C5C-4D74-9248-F98415B6B303}" srcOrd="0" destOrd="0" presId="urn:microsoft.com/office/officeart/2005/8/layout/vList2"/>
    <dgm:cxn modelId="{2A453E85-9281-4D05-AB21-7CB28DD67E13}" type="presParOf" srcId="{C042D45C-4C5C-4D74-9248-F98415B6B303}" destId="{49F3018D-273D-49B0-8EAD-7C5615490D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0E206C-E39B-40AE-B88B-60A9B3FB30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11820-3BCF-43F7-BBEE-2D67B44F7229}">
      <dgm:prSet/>
      <dgm:spPr/>
      <dgm:t>
        <a:bodyPr/>
        <a:lstStyle/>
        <a:p>
          <a:pPr rtl="0"/>
          <a:r>
            <a:rPr lang="fi-FI" dirty="0"/>
            <a:t>Auto- ja kuljetus-tekniikan </a:t>
          </a:r>
          <a:r>
            <a:rPr lang="fi-FI" dirty="0" err="1"/>
            <a:t>ko</a:t>
          </a:r>
          <a:endParaRPr lang="fi-FI" dirty="0"/>
        </a:p>
      </dgm:t>
    </dgm:pt>
    <dgm:pt modelId="{CCB155D5-E313-476D-856A-EFFE12BE788F}" type="parTrans" cxnId="{EB64A2B5-76ED-4904-927D-4359BC98D03A}">
      <dgm:prSet/>
      <dgm:spPr/>
      <dgm:t>
        <a:bodyPr/>
        <a:lstStyle/>
        <a:p>
          <a:endParaRPr lang="fi-FI"/>
        </a:p>
      </dgm:t>
    </dgm:pt>
    <dgm:pt modelId="{6D296366-18C0-462A-A713-85353654E35B}" type="sibTrans" cxnId="{EB64A2B5-76ED-4904-927D-4359BC98D03A}">
      <dgm:prSet/>
      <dgm:spPr/>
      <dgm:t>
        <a:bodyPr/>
        <a:lstStyle/>
        <a:p>
          <a:endParaRPr lang="fi-FI"/>
        </a:p>
      </dgm:t>
    </dgm:pt>
    <dgm:pt modelId="{9A23EFC9-0AD1-416F-9F01-10857A909039}" type="pres">
      <dgm:prSet presAssocID="{F00E206C-E39B-40AE-B88B-60A9B3FB300A}" presName="Name0" presStyleCnt="0">
        <dgm:presLayoutVars>
          <dgm:dir/>
          <dgm:animLvl val="lvl"/>
          <dgm:resizeHandles val="exact"/>
        </dgm:presLayoutVars>
      </dgm:prSet>
      <dgm:spPr/>
    </dgm:pt>
    <dgm:pt modelId="{C9A79B1B-0D3F-4E74-BB13-2F2E1EA895E5}" type="pres">
      <dgm:prSet presAssocID="{FB211820-3BCF-43F7-BBEE-2D67B44F7229}" presName="linNode" presStyleCnt="0"/>
      <dgm:spPr/>
    </dgm:pt>
    <dgm:pt modelId="{2CA60D32-C678-4C0A-B722-E3582E3EBF6C}" type="pres">
      <dgm:prSet presAssocID="{FB211820-3BCF-43F7-BBEE-2D67B44F7229}" presName="parentText" presStyleLbl="node1" presStyleIdx="0" presStyleCnt="1" custScaleX="249174">
        <dgm:presLayoutVars>
          <dgm:chMax val="1"/>
          <dgm:bulletEnabled val="1"/>
        </dgm:presLayoutVars>
      </dgm:prSet>
      <dgm:spPr/>
    </dgm:pt>
  </dgm:ptLst>
  <dgm:cxnLst>
    <dgm:cxn modelId="{EB64A2B5-76ED-4904-927D-4359BC98D03A}" srcId="{F00E206C-E39B-40AE-B88B-60A9B3FB300A}" destId="{FB211820-3BCF-43F7-BBEE-2D67B44F7229}" srcOrd="0" destOrd="0" parTransId="{CCB155D5-E313-476D-856A-EFFE12BE788F}" sibTransId="{6D296366-18C0-462A-A713-85353654E35B}"/>
    <dgm:cxn modelId="{44D5B6C7-C4FF-40ED-B330-FC3A87D794F2}" type="presOf" srcId="{FB211820-3BCF-43F7-BBEE-2D67B44F7229}" destId="{2CA60D32-C678-4C0A-B722-E3582E3EBF6C}" srcOrd="0" destOrd="0" presId="urn:microsoft.com/office/officeart/2005/8/layout/vList5"/>
    <dgm:cxn modelId="{D29869F3-B912-4B58-A711-E81F55639E60}" type="presOf" srcId="{F00E206C-E39B-40AE-B88B-60A9B3FB300A}" destId="{9A23EFC9-0AD1-416F-9F01-10857A909039}" srcOrd="0" destOrd="0" presId="urn:microsoft.com/office/officeart/2005/8/layout/vList5"/>
    <dgm:cxn modelId="{34AB00E4-B7FF-459D-9FD3-3AA63BA68ECA}" type="presParOf" srcId="{9A23EFC9-0AD1-416F-9F01-10857A909039}" destId="{C9A79B1B-0D3F-4E74-BB13-2F2E1EA895E5}" srcOrd="0" destOrd="0" presId="urn:microsoft.com/office/officeart/2005/8/layout/vList5"/>
    <dgm:cxn modelId="{79FAC176-69FF-4C9A-8C48-6EA3733411FD}" type="presParOf" srcId="{C9A79B1B-0D3F-4E74-BB13-2F2E1EA895E5}" destId="{2CA60D32-C678-4C0A-B722-E3582E3EBF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F6095A-682D-4306-A269-9D0E93531DE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0360B90-080B-4060-A17E-4561746F680D}">
      <dgm:prSet/>
      <dgm:spPr/>
      <dgm:t>
        <a:bodyPr/>
        <a:lstStyle/>
        <a:p>
          <a:pPr rtl="0"/>
          <a:r>
            <a:rPr lang="fi-FI" dirty="0"/>
            <a:t>Materiaali- ja pintakäsittelytekniikan </a:t>
          </a:r>
          <a:r>
            <a:rPr lang="fi-FI" dirty="0" err="1"/>
            <a:t>ko</a:t>
          </a:r>
          <a:endParaRPr lang="fi-FI" dirty="0"/>
        </a:p>
      </dgm:t>
    </dgm:pt>
    <dgm:pt modelId="{51FB1F13-A77C-4742-9D4D-8DD2A27B0A98}" type="parTrans" cxnId="{144C703A-EC6E-4FDA-A3EB-1E674F6AA8E6}">
      <dgm:prSet/>
      <dgm:spPr/>
      <dgm:t>
        <a:bodyPr/>
        <a:lstStyle/>
        <a:p>
          <a:endParaRPr lang="fi-FI"/>
        </a:p>
      </dgm:t>
    </dgm:pt>
    <dgm:pt modelId="{818414AE-8B9A-4D85-B77E-3C7C85E2FA54}" type="sibTrans" cxnId="{144C703A-EC6E-4FDA-A3EB-1E674F6AA8E6}">
      <dgm:prSet/>
      <dgm:spPr/>
      <dgm:t>
        <a:bodyPr/>
        <a:lstStyle/>
        <a:p>
          <a:endParaRPr lang="fi-FI"/>
        </a:p>
      </dgm:t>
    </dgm:pt>
    <dgm:pt modelId="{1C114E2B-9B0A-4922-A9E3-B8BBB4CF4AD8}" type="pres">
      <dgm:prSet presAssocID="{28F6095A-682D-4306-A269-9D0E93531DE7}" presName="linear" presStyleCnt="0">
        <dgm:presLayoutVars>
          <dgm:animLvl val="lvl"/>
          <dgm:resizeHandles val="exact"/>
        </dgm:presLayoutVars>
      </dgm:prSet>
      <dgm:spPr/>
    </dgm:pt>
    <dgm:pt modelId="{994AEC39-31C9-4BF0-86DD-B4D758D7C713}" type="pres">
      <dgm:prSet presAssocID="{90360B90-080B-4060-A17E-4561746F680D}" presName="parentText" presStyleLbl="node1" presStyleIdx="0" presStyleCnt="1" custLinFactNeighborX="10" custLinFactNeighborY="-17707">
        <dgm:presLayoutVars>
          <dgm:chMax val="0"/>
          <dgm:bulletEnabled val="1"/>
        </dgm:presLayoutVars>
      </dgm:prSet>
      <dgm:spPr/>
    </dgm:pt>
  </dgm:ptLst>
  <dgm:cxnLst>
    <dgm:cxn modelId="{144C703A-EC6E-4FDA-A3EB-1E674F6AA8E6}" srcId="{28F6095A-682D-4306-A269-9D0E93531DE7}" destId="{90360B90-080B-4060-A17E-4561746F680D}" srcOrd="0" destOrd="0" parTransId="{51FB1F13-A77C-4742-9D4D-8DD2A27B0A98}" sibTransId="{818414AE-8B9A-4D85-B77E-3C7C85E2FA54}"/>
    <dgm:cxn modelId="{D5EC0E5F-515B-4313-9D3E-A1C2C2FBD17C}" type="presOf" srcId="{28F6095A-682D-4306-A269-9D0E93531DE7}" destId="{1C114E2B-9B0A-4922-A9E3-B8BBB4CF4AD8}" srcOrd="0" destOrd="0" presId="urn:microsoft.com/office/officeart/2005/8/layout/vList2"/>
    <dgm:cxn modelId="{9DAD814F-F7CA-43A3-A72D-482F20442B8E}" type="presOf" srcId="{90360B90-080B-4060-A17E-4561746F680D}" destId="{994AEC39-31C9-4BF0-86DD-B4D758D7C713}" srcOrd="0" destOrd="0" presId="urn:microsoft.com/office/officeart/2005/8/layout/vList2"/>
    <dgm:cxn modelId="{1EAE8D6B-D7C5-4AE7-9BBC-E435DEE36CB4}" type="presParOf" srcId="{1C114E2B-9B0A-4922-A9E3-B8BBB4CF4AD8}" destId="{994AEC39-31C9-4BF0-86DD-B4D758D7C7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28C9F8-2FDA-4276-8634-86C3D51F53D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CD3AFC7-D442-4049-A5C3-DFBC2F9016CF}">
      <dgm:prSet/>
      <dgm:spPr/>
      <dgm:t>
        <a:bodyPr/>
        <a:lstStyle/>
        <a:p>
          <a:pPr rtl="0"/>
          <a:r>
            <a:rPr lang="fi-FI" dirty="0"/>
            <a:t>Sähkötekniikan </a:t>
          </a:r>
          <a:r>
            <a:rPr lang="fi-FI" dirty="0" err="1"/>
            <a:t>ko</a:t>
          </a:r>
          <a:endParaRPr lang="fi-FI" dirty="0"/>
        </a:p>
      </dgm:t>
    </dgm:pt>
    <dgm:pt modelId="{39D8F10D-F85F-44FE-A19E-855EB8684AC8}" type="parTrans" cxnId="{10ED85A8-AD9D-417F-89D0-4132F1D1B78E}">
      <dgm:prSet/>
      <dgm:spPr/>
      <dgm:t>
        <a:bodyPr/>
        <a:lstStyle/>
        <a:p>
          <a:endParaRPr lang="fi-FI"/>
        </a:p>
      </dgm:t>
    </dgm:pt>
    <dgm:pt modelId="{EEB2D892-BEE1-40B0-80C9-B16637F28A39}" type="sibTrans" cxnId="{10ED85A8-AD9D-417F-89D0-4132F1D1B78E}">
      <dgm:prSet/>
      <dgm:spPr/>
      <dgm:t>
        <a:bodyPr/>
        <a:lstStyle/>
        <a:p>
          <a:endParaRPr lang="fi-FI"/>
        </a:p>
      </dgm:t>
    </dgm:pt>
    <dgm:pt modelId="{68F605EC-8324-4E78-85B1-9DCAE5EBE16D}" type="pres">
      <dgm:prSet presAssocID="{3F28C9F8-2FDA-4276-8634-86C3D51F53DB}" presName="linear" presStyleCnt="0">
        <dgm:presLayoutVars>
          <dgm:animLvl val="lvl"/>
          <dgm:resizeHandles val="exact"/>
        </dgm:presLayoutVars>
      </dgm:prSet>
      <dgm:spPr/>
    </dgm:pt>
    <dgm:pt modelId="{0218E205-3001-4200-8016-91E648D322C4}" type="pres">
      <dgm:prSet presAssocID="{ECD3AFC7-D442-4049-A5C3-DFBC2F9016C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A8EF264-A3AA-40C8-9280-0CECDA22CBAC}" type="presOf" srcId="{3F28C9F8-2FDA-4276-8634-86C3D51F53DB}" destId="{68F605EC-8324-4E78-85B1-9DCAE5EBE16D}" srcOrd="0" destOrd="0" presId="urn:microsoft.com/office/officeart/2005/8/layout/vList2"/>
    <dgm:cxn modelId="{10ED85A8-AD9D-417F-89D0-4132F1D1B78E}" srcId="{3F28C9F8-2FDA-4276-8634-86C3D51F53DB}" destId="{ECD3AFC7-D442-4049-A5C3-DFBC2F9016CF}" srcOrd="0" destOrd="0" parTransId="{39D8F10D-F85F-44FE-A19E-855EB8684AC8}" sibTransId="{EEB2D892-BEE1-40B0-80C9-B16637F28A39}"/>
    <dgm:cxn modelId="{122C89BD-29EB-48E0-9F8A-F674BD3E4A66}" type="presOf" srcId="{ECD3AFC7-D442-4049-A5C3-DFBC2F9016CF}" destId="{0218E205-3001-4200-8016-91E648D322C4}" srcOrd="0" destOrd="0" presId="urn:microsoft.com/office/officeart/2005/8/layout/vList2"/>
    <dgm:cxn modelId="{37AE891F-6ABA-4E3E-988D-977CA9A5205B}" type="presParOf" srcId="{68F605EC-8324-4E78-85B1-9DCAE5EBE16D}" destId="{0218E205-3001-4200-8016-91E648D32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EE4070-B909-4D2E-96E0-93FE5683FA7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4BC31CD-C174-4F9D-8098-B8405CD01697}">
      <dgm:prSet/>
      <dgm:spPr/>
      <dgm:t>
        <a:bodyPr/>
        <a:lstStyle/>
        <a:p>
          <a:pPr rtl="0"/>
          <a:r>
            <a:rPr lang="fi-FI" dirty="0"/>
            <a:t>Energiatekniikan </a:t>
          </a:r>
          <a:r>
            <a:rPr lang="fi-FI" dirty="0" err="1"/>
            <a:t>ko</a:t>
          </a:r>
          <a:endParaRPr lang="fi-FI" dirty="0"/>
        </a:p>
      </dgm:t>
    </dgm:pt>
    <dgm:pt modelId="{B75C84D7-7993-48D7-B7B4-3C73285DE93C}" type="parTrans" cxnId="{1A087286-6298-4CBE-A4EB-94738EAB9FD8}">
      <dgm:prSet/>
      <dgm:spPr/>
      <dgm:t>
        <a:bodyPr/>
        <a:lstStyle/>
        <a:p>
          <a:endParaRPr lang="fi-FI"/>
        </a:p>
      </dgm:t>
    </dgm:pt>
    <dgm:pt modelId="{062C61CA-C4FB-4940-821D-285A65EBF78C}" type="sibTrans" cxnId="{1A087286-6298-4CBE-A4EB-94738EAB9FD8}">
      <dgm:prSet/>
      <dgm:spPr/>
      <dgm:t>
        <a:bodyPr/>
        <a:lstStyle/>
        <a:p>
          <a:endParaRPr lang="fi-FI"/>
        </a:p>
      </dgm:t>
    </dgm:pt>
    <dgm:pt modelId="{32104DFC-57C7-44E7-A790-778AEA34DF8A}" type="pres">
      <dgm:prSet presAssocID="{E1EE4070-B909-4D2E-96E0-93FE5683FA74}" presName="linear" presStyleCnt="0">
        <dgm:presLayoutVars>
          <dgm:animLvl val="lvl"/>
          <dgm:resizeHandles val="exact"/>
        </dgm:presLayoutVars>
      </dgm:prSet>
      <dgm:spPr/>
    </dgm:pt>
    <dgm:pt modelId="{C6D27826-43E5-4C8B-8139-8187025E201A}" type="pres">
      <dgm:prSet presAssocID="{C4BC31CD-C174-4F9D-8098-B8405CD0169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D6FE47-BA50-4730-A909-3B0A40D8E42F}" type="presOf" srcId="{E1EE4070-B909-4D2E-96E0-93FE5683FA74}" destId="{32104DFC-57C7-44E7-A790-778AEA34DF8A}" srcOrd="0" destOrd="0" presId="urn:microsoft.com/office/officeart/2005/8/layout/vList2"/>
    <dgm:cxn modelId="{1A087286-6298-4CBE-A4EB-94738EAB9FD8}" srcId="{E1EE4070-B909-4D2E-96E0-93FE5683FA74}" destId="{C4BC31CD-C174-4F9D-8098-B8405CD01697}" srcOrd="0" destOrd="0" parTransId="{B75C84D7-7993-48D7-B7B4-3C73285DE93C}" sibTransId="{062C61CA-C4FB-4940-821D-285A65EBF78C}"/>
    <dgm:cxn modelId="{F5987994-3EB3-4D81-B3E9-AE90D00AC0E3}" type="presOf" srcId="{C4BC31CD-C174-4F9D-8098-B8405CD01697}" destId="{C6D27826-43E5-4C8B-8139-8187025E201A}" srcOrd="0" destOrd="0" presId="urn:microsoft.com/office/officeart/2005/8/layout/vList2"/>
    <dgm:cxn modelId="{DB47AFF7-72E4-4E9B-998E-35E38CA7D629}" type="presParOf" srcId="{32104DFC-57C7-44E7-A790-778AEA34DF8A}" destId="{C6D27826-43E5-4C8B-8139-8187025E20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D81716-831B-4F08-B4D7-F86AAEF3CF2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91493DF-647D-4CC7-9A57-CF4BD7019685}">
      <dgm:prSet/>
      <dgm:spPr/>
      <dgm:t>
        <a:bodyPr/>
        <a:lstStyle/>
        <a:p>
          <a:pPr rtl="0"/>
          <a:r>
            <a:rPr lang="fi-FI" dirty="0"/>
            <a:t>Ohjelmistotekniikan </a:t>
          </a:r>
          <a:r>
            <a:rPr lang="fi-FI" dirty="0" err="1"/>
            <a:t>ko</a:t>
          </a:r>
          <a:endParaRPr lang="fi-FI" dirty="0"/>
        </a:p>
      </dgm:t>
    </dgm:pt>
    <dgm:pt modelId="{396B66C2-8EDA-42B7-8BB0-2AB8D7A35034}" type="parTrans" cxnId="{C2F89354-916F-4739-B8C5-DCEA6B6B3F34}">
      <dgm:prSet/>
      <dgm:spPr/>
      <dgm:t>
        <a:bodyPr/>
        <a:lstStyle/>
        <a:p>
          <a:endParaRPr lang="fi-FI"/>
        </a:p>
      </dgm:t>
    </dgm:pt>
    <dgm:pt modelId="{9DAFDF23-40C6-4975-811B-19EF6873B96A}" type="sibTrans" cxnId="{C2F89354-916F-4739-B8C5-DCEA6B6B3F34}">
      <dgm:prSet/>
      <dgm:spPr/>
      <dgm:t>
        <a:bodyPr/>
        <a:lstStyle/>
        <a:p>
          <a:endParaRPr lang="fi-FI"/>
        </a:p>
      </dgm:t>
    </dgm:pt>
    <dgm:pt modelId="{2821ABAA-8E9A-4AA0-A480-C7327D06BB4B}" type="pres">
      <dgm:prSet presAssocID="{30D81716-831B-4F08-B4D7-F86AAEF3CF2C}" presName="linear" presStyleCnt="0">
        <dgm:presLayoutVars>
          <dgm:animLvl val="lvl"/>
          <dgm:resizeHandles val="exact"/>
        </dgm:presLayoutVars>
      </dgm:prSet>
      <dgm:spPr/>
    </dgm:pt>
    <dgm:pt modelId="{C3518819-DF29-4B35-AEA6-D126C67FC6EA}" type="pres">
      <dgm:prSet presAssocID="{E91493DF-647D-4CC7-9A57-CF4BD701968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7CF5B1A-FF32-4135-BE77-E59B5EB0BF16}" type="presOf" srcId="{30D81716-831B-4F08-B4D7-F86AAEF3CF2C}" destId="{2821ABAA-8E9A-4AA0-A480-C7327D06BB4B}" srcOrd="0" destOrd="0" presId="urn:microsoft.com/office/officeart/2005/8/layout/vList2"/>
    <dgm:cxn modelId="{F087C16A-974C-4690-B35C-E1E7BC6952FD}" type="presOf" srcId="{E91493DF-647D-4CC7-9A57-CF4BD7019685}" destId="{C3518819-DF29-4B35-AEA6-D126C67FC6EA}" srcOrd="0" destOrd="0" presId="urn:microsoft.com/office/officeart/2005/8/layout/vList2"/>
    <dgm:cxn modelId="{C2F89354-916F-4739-B8C5-DCEA6B6B3F34}" srcId="{30D81716-831B-4F08-B4D7-F86AAEF3CF2C}" destId="{E91493DF-647D-4CC7-9A57-CF4BD7019685}" srcOrd="0" destOrd="0" parTransId="{396B66C2-8EDA-42B7-8BB0-2AB8D7A35034}" sibTransId="{9DAFDF23-40C6-4975-811B-19EF6873B96A}"/>
    <dgm:cxn modelId="{90E6A969-CAF1-4220-88CD-E539C6136850}" type="presParOf" srcId="{2821ABAA-8E9A-4AA0-A480-C7327D06BB4B}" destId="{C3518819-DF29-4B35-AEA6-D126C67FC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46373-B8A9-487B-932E-8C62844718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A68E34F-5E7F-4ABC-AB9E-5754EEC57006}">
      <dgm:prSet/>
      <dgm:spPr/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Merikapteeni (AMK)</a:t>
          </a:r>
        </a:p>
      </dgm:t>
    </dgm:pt>
    <dgm:pt modelId="{A657EC4A-C15B-4E23-ADEF-AD71DF5E345A}" type="parTrans" cxnId="{EF431C8E-9283-44F0-BC20-2DB73C029E44}">
      <dgm:prSet/>
      <dgm:spPr/>
      <dgm:t>
        <a:bodyPr/>
        <a:lstStyle/>
        <a:p>
          <a:endParaRPr lang="fi-FI"/>
        </a:p>
      </dgm:t>
    </dgm:pt>
    <dgm:pt modelId="{C9D11848-024A-42FC-A9C5-99D5B5D0369A}" type="sibTrans" cxnId="{EF431C8E-9283-44F0-BC20-2DB73C029E44}">
      <dgm:prSet/>
      <dgm:spPr/>
      <dgm:t>
        <a:bodyPr/>
        <a:lstStyle/>
        <a:p>
          <a:endParaRPr lang="fi-FI"/>
        </a:p>
      </dgm:t>
    </dgm:pt>
    <dgm:pt modelId="{F8E0C80B-7BFF-41AF-B087-4B4D77D5F97B}" type="pres">
      <dgm:prSet presAssocID="{12246373-B8A9-487B-932E-8C628447188D}" presName="Name0" presStyleCnt="0">
        <dgm:presLayoutVars>
          <dgm:dir/>
          <dgm:animLvl val="lvl"/>
          <dgm:resizeHandles val="exact"/>
        </dgm:presLayoutVars>
      </dgm:prSet>
      <dgm:spPr/>
    </dgm:pt>
    <dgm:pt modelId="{571B9B32-0DEA-4A79-A548-EA03E7979FD0}" type="pres">
      <dgm:prSet presAssocID="{2A68E34F-5E7F-4ABC-AB9E-5754EEC57006}" presName="linNode" presStyleCnt="0"/>
      <dgm:spPr/>
    </dgm:pt>
    <dgm:pt modelId="{D3CA2F0C-6A82-4214-B501-F3BBB4E18C0E}" type="pres">
      <dgm:prSet presAssocID="{2A68E34F-5E7F-4ABC-AB9E-5754EEC57006}" presName="parentText" presStyleLbl="node1" presStyleIdx="0" presStyleCnt="1" custScaleX="277525" custLinFactNeighborX="91568" custLinFactNeighborY="-5315">
        <dgm:presLayoutVars>
          <dgm:chMax val="1"/>
          <dgm:bulletEnabled val="1"/>
        </dgm:presLayoutVars>
      </dgm:prSet>
      <dgm:spPr/>
    </dgm:pt>
  </dgm:ptLst>
  <dgm:cxnLst>
    <dgm:cxn modelId="{EBCCC855-5778-49D2-870E-88005339C035}" type="presOf" srcId="{12246373-B8A9-487B-932E-8C628447188D}" destId="{F8E0C80B-7BFF-41AF-B087-4B4D77D5F97B}" srcOrd="0" destOrd="0" presId="urn:microsoft.com/office/officeart/2005/8/layout/vList5"/>
    <dgm:cxn modelId="{EF431C8E-9283-44F0-BC20-2DB73C029E44}" srcId="{12246373-B8A9-487B-932E-8C628447188D}" destId="{2A68E34F-5E7F-4ABC-AB9E-5754EEC57006}" srcOrd="0" destOrd="0" parTransId="{A657EC4A-C15B-4E23-ADEF-AD71DF5E345A}" sibTransId="{C9D11848-024A-42FC-A9C5-99D5B5D0369A}"/>
    <dgm:cxn modelId="{E69AA19D-B30C-4D20-B088-5A88C652E346}" type="presOf" srcId="{2A68E34F-5E7F-4ABC-AB9E-5754EEC57006}" destId="{D3CA2F0C-6A82-4214-B501-F3BBB4E18C0E}" srcOrd="0" destOrd="0" presId="urn:microsoft.com/office/officeart/2005/8/layout/vList5"/>
    <dgm:cxn modelId="{24A6FA01-8074-434A-9199-1A9F1EEF0D13}" type="presParOf" srcId="{F8E0C80B-7BFF-41AF-B087-4B4D77D5F97B}" destId="{571B9B32-0DEA-4A79-A548-EA03E7979FD0}" srcOrd="0" destOrd="0" presId="urn:microsoft.com/office/officeart/2005/8/layout/vList5"/>
    <dgm:cxn modelId="{4DA02FA1-119A-45FE-B752-C46BE2D5E46A}" type="presParOf" srcId="{571B9B32-0DEA-4A79-A548-EA03E7979FD0}" destId="{D3CA2F0C-6A82-4214-B501-F3BBB4E18C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720AED-EEA8-4A3E-B735-FFAD835F744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6172264-BECF-4E41-8535-BC26D82FD146}">
      <dgm:prSet/>
      <dgm:spPr/>
      <dgm:t>
        <a:bodyPr/>
        <a:lstStyle/>
        <a:p>
          <a:pPr rtl="0"/>
          <a:r>
            <a:rPr lang="fi-FI" dirty="0"/>
            <a:t>Tuotantotalouden </a:t>
          </a:r>
          <a:r>
            <a:rPr lang="fi-FI" dirty="0" err="1"/>
            <a:t>ko</a:t>
          </a:r>
          <a:endParaRPr lang="fi-FI" dirty="0"/>
        </a:p>
      </dgm:t>
    </dgm:pt>
    <dgm:pt modelId="{A64F987C-D8F9-41D6-9C32-0ACDCBF27CE9}" type="parTrans" cxnId="{CE4B47CE-AB0A-4749-B495-8DB7806C922D}">
      <dgm:prSet/>
      <dgm:spPr/>
      <dgm:t>
        <a:bodyPr/>
        <a:lstStyle/>
        <a:p>
          <a:endParaRPr lang="fi-FI"/>
        </a:p>
      </dgm:t>
    </dgm:pt>
    <dgm:pt modelId="{EF3351D5-CA16-4722-9516-710FF3B8ED53}" type="sibTrans" cxnId="{CE4B47CE-AB0A-4749-B495-8DB7806C922D}">
      <dgm:prSet/>
      <dgm:spPr/>
      <dgm:t>
        <a:bodyPr/>
        <a:lstStyle/>
        <a:p>
          <a:endParaRPr lang="fi-FI"/>
        </a:p>
      </dgm:t>
    </dgm:pt>
    <dgm:pt modelId="{FF07AB40-6779-402B-B833-FA9D6F0F2B4A}" type="pres">
      <dgm:prSet presAssocID="{DC720AED-EEA8-4A3E-B735-FFAD835F7446}" presName="linear" presStyleCnt="0">
        <dgm:presLayoutVars>
          <dgm:animLvl val="lvl"/>
          <dgm:resizeHandles val="exact"/>
        </dgm:presLayoutVars>
      </dgm:prSet>
      <dgm:spPr/>
    </dgm:pt>
    <dgm:pt modelId="{C4184C39-7410-4D37-8B11-EB488E6B6B67}" type="pres">
      <dgm:prSet presAssocID="{96172264-BECF-4E41-8535-BC26D82FD14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023A62-95F6-49FA-981C-E102389AA9D6}" type="presOf" srcId="{DC720AED-EEA8-4A3E-B735-FFAD835F7446}" destId="{FF07AB40-6779-402B-B833-FA9D6F0F2B4A}" srcOrd="0" destOrd="0" presId="urn:microsoft.com/office/officeart/2005/8/layout/vList2"/>
    <dgm:cxn modelId="{9B745C4A-43A9-4CA7-AC3B-E306A43120AB}" type="presOf" srcId="{96172264-BECF-4E41-8535-BC26D82FD146}" destId="{C4184C39-7410-4D37-8B11-EB488E6B6B67}" srcOrd="0" destOrd="0" presId="urn:microsoft.com/office/officeart/2005/8/layout/vList2"/>
    <dgm:cxn modelId="{CE4B47CE-AB0A-4749-B495-8DB7806C922D}" srcId="{DC720AED-EEA8-4A3E-B735-FFAD835F7446}" destId="{96172264-BECF-4E41-8535-BC26D82FD146}" srcOrd="0" destOrd="0" parTransId="{A64F987C-D8F9-41D6-9C32-0ACDCBF27CE9}" sibTransId="{EF3351D5-CA16-4722-9516-710FF3B8ED53}"/>
    <dgm:cxn modelId="{CBC6E0D0-E1B8-413C-990D-E39D97ED1E2A}" type="presParOf" srcId="{FF07AB40-6779-402B-B833-FA9D6F0F2B4A}" destId="{C4184C39-7410-4D37-8B11-EB488E6B6B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3C9469C-BC93-4951-9483-A4D72F03222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AA55372-CFF1-4BA3-B24C-E877CFED05F3}">
      <dgm:prSet/>
      <dgm:spPr/>
      <dgm:t>
        <a:bodyPr/>
        <a:lstStyle/>
        <a:p>
          <a:pPr rtl="0"/>
          <a:r>
            <a:rPr lang="fi-FI" dirty="0"/>
            <a:t>Hyvinvointiteknologian </a:t>
          </a:r>
          <a:r>
            <a:rPr lang="fi-FI" dirty="0" err="1"/>
            <a:t>ko</a:t>
          </a:r>
          <a:endParaRPr lang="fi-FI" dirty="0"/>
        </a:p>
      </dgm:t>
    </dgm:pt>
    <dgm:pt modelId="{90FAA24C-6E6E-470E-B944-9CEF3649D372}" type="parTrans" cxnId="{7B4E827A-CD2B-49B2-AB8A-6745D5CBAFA5}">
      <dgm:prSet/>
      <dgm:spPr/>
      <dgm:t>
        <a:bodyPr/>
        <a:lstStyle/>
        <a:p>
          <a:endParaRPr lang="fi-FI"/>
        </a:p>
      </dgm:t>
    </dgm:pt>
    <dgm:pt modelId="{0854EF8A-0DFD-4C84-B9B5-838198C1A898}" type="sibTrans" cxnId="{7B4E827A-CD2B-49B2-AB8A-6745D5CBAFA5}">
      <dgm:prSet/>
      <dgm:spPr/>
      <dgm:t>
        <a:bodyPr/>
        <a:lstStyle/>
        <a:p>
          <a:endParaRPr lang="fi-FI"/>
        </a:p>
      </dgm:t>
    </dgm:pt>
    <dgm:pt modelId="{6619092D-8E61-4E96-8D91-0E16665F8C26}" type="pres">
      <dgm:prSet presAssocID="{43C9469C-BC93-4951-9483-A4D72F032221}" presName="linear" presStyleCnt="0">
        <dgm:presLayoutVars>
          <dgm:animLvl val="lvl"/>
          <dgm:resizeHandles val="exact"/>
        </dgm:presLayoutVars>
      </dgm:prSet>
      <dgm:spPr/>
    </dgm:pt>
    <dgm:pt modelId="{227E4990-E935-4137-8EE7-A8AF3CDCAD6B}" type="pres">
      <dgm:prSet presAssocID="{AAA55372-CFF1-4BA3-B24C-E877CFED05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B2DF36-201D-4999-87FB-A6ACF123D12A}" type="presOf" srcId="{AAA55372-CFF1-4BA3-B24C-E877CFED05F3}" destId="{227E4990-E935-4137-8EE7-A8AF3CDCAD6B}" srcOrd="0" destOrd="0" presId="urn:microsoft.com/office/officeart/2005/8/layout/vList2"/>
    <dgm:cxn modelId="{4E68584B-BF34-4BBF-A750-B9D60AA2E5AE}" type="presOf" srcId="{43C9469C-BC93-4951-9483-A4D72F032221}" destId="{6619092D-8E61-4E96-8D91-0E16665F8C26}" srcOrd="0" destOrd="0" presId="urn:microsoft.com/office/officeart/2005/8/layout/vList2"/>
    <dgm:cxn modelId="{7B4E827A-CD2B-49B2-AB8A-6745D5CBAFA5}" srcId="{43C9469C-BC93-4951-9483-A4D72F032221}" destId="{AAA55372-CFF1-4BA3-B24C-E877CFED05F3}" srcOrd="0" destOrd="0" parTransId="{90FAA24C-6E6E-470E-B944-9CEF3649D372}" sibTransId="{0854EF8A-0DFD-4C84-B9B5-838198C1A898}"/>
    <dgm:cxn modelId="{82FD24A4-85DD-404A-861C-880483080892}" type="presParOf" srcId="{6619092D-8E61-4E96-8D91-0E16665F8C26}" destId="{227E4990-E935-4137-8EE7-A8AF3CDCAD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0CC6D89-188C-416E-8252-32C0A808A0C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D897373-221C-41FD-AD00-A33B94B8F38A}">
      <dgm:prSet/>
      <dgm:spPr/>
      <dgm:t>
        <a:bodyPr/>
        <a:lstStyle/>
        <a:p>
          <a:pPr rtl="0"/>
          <a:r>
            <a:rPr lang="fi-FI" dirty="0"/>
            <a:t>Palopäällystön </a:t>
          </a:r>
          <a:r>
            <a:rPr lang="fi-FI" dirty="0" err="1"/>
            <a:t>ko</a:t>
          </a:r>
          <a:endParaRPr lang="fi-FI" dirty="0"/>
        </a:p>
      </dgm:t>
    </dgm:pt>
    <dgm:pt modelId="{D47B6F18-8866-44AE-8648-605A38559D3A}" type="parTrans" cxnId="{C2617EEE-79E0-4A4E-B400-4153C96090CA}">
      <dgm:prSet/>
      <dgm:spPr/>
      <dgm:t>
        <a:bodyPr/>
        <a:lstStyle/>
        <a:p>
          <a:endParaRPr lang="fi-FI"/>
        </a:p>
      </dgm:t>
    </dgm:pt>
    <dgm:pt modelId="{3A9F61F6-C797-4C5B-AC79-B380FFE598A8}" type="sibTrans" cxnId="{C2617EEE-79E0-4A4E-B400-4153C96090CA}">
      <dgm:prSet/>
      <dgm:spPr/>
      <dgm:t>
        <a:bodyPr/>
        <a:lstStyle/>
        <a:p>
          <a:endParaRPr lang="fi-FI"/>
        </a:p>
      </dgm:t>
    </dgm:pt>
    <dgm:pt modelId="{6D968DED-1510-4F45-B3E4-92AF51A55A7D}" type="pres">
      <dgm:prSet presAssocID="{D0CC6D89-188C-416E-8252-32C0A808A0CB}" presName="linear" presStyleCnt="0">
        <dgm:presLayoutVars>
          <dgm:animLvl val="lvl"/>
          <dgm:resizeHandles val="exact"/>
        </dgm:presLayoutVars>
      </dgm:prSet>
      <dgm:spPr/>
    </dgm:pt>
    <dgm:pt modelId="{C41EEC1D-1F60-43B8-B50F-09E8D3273047}" type="pres">
      <dgm:prSet presAssocID="{6D897373-221C-41FD-AD00-A33B94B8F38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C57C44-3A22-482F-885D-C268110C8BED}" type="presOf" srcId="{D0CC6D89-188C-416E-8252-32C0A808A0CB}" destId="{6D968DED-1510-4F45-B3E4-92AF51A55A7D}" srcOrd="0" destOrd="0" presId="urn:microsoft.com/office/officeart/2005/8/layout/vList2"/>
    <dgm:cxn modelId="{C2617EEE-79E0-4A4E-B400-4153C96090CA}" srcId="{D0CC6D89-188C-416E-8252-32C0A808A0CB}" destId="{6D897373-221C-41FD-AD00-A33B94B8F38A}" srcOrd="0" destOrd="0" parTransId="{D47B6F18-8866-44AE-8648-605A38559D3A}" sibTransId="{3A9F61F6-C797-4C5B-AC79-B380FFE598A8}"/>
    <dgm:cxn modelId="{41F0A2FF-7455-4718-B52C-06F225AD64DB}" type="presOf" srcId="{6D897373-221C-41FD-AD00-A33B94B8F38A}" destId="{C41EEC1D-1F60-43B8-B50F-09E8D3273047}" srcOrd="0" destOrd="0" presId="urn:microsoft.com/office/officeart/2005/8/layout/vList2"/>
    <dgm:cxn modelId="{BDF93300-C6A2-4D88-A07B-B23BDBEE5C9B}" type="presParOf" srcId="{6D968DED-1510-4F45-B3E4-92AF51A55A7D}" destId="{C41EEC1D-1F60-43B8-B50F-09E8D32730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49716F-9991-437A-962C-0165F5943A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14321D18-3123-4596-B66B-9A64489C54DB}">
      <dgm:prSet/>
      <dgm:spPr/>
      <dgm:t>
        <a:bodyPr/>
        <a:lstStyle/>
        <a:p>
          <a:pPr rtl="0"/>
          <a:r>
            <a:rPr lang="fi-FI" dirty="0"/>
            <a:t>Tuotekehityksen </a:t>
          </a:r>
          <a:r>
            <a:rPr lang="fi-FI" dirty="0" err="1"/>
            <a:t>ko</a:t>
          </a:r>
          <a:endParaRPr lang="fi-FI" dirty="0"/>
        </a:p>
      </dgm:t>
    </dgm:pt>
    <dgm:pt modelId="{DA2F60C5-F10C-4881-BC47-046C85DB9292}" type="parTrans" cxnId="{03B46328-3102-424A-BC0D-6DCC8E706112}">
      <dgm:prSet/>
      <dgm:spPr/>
      <dgm:t>
        <a:bodyPr/>
        <a:lstStyle/>
        <a:p>
          <a:endParaRPr lang="fi-FI"/>
        </a:p>
      </dgm:t>
    </dgm:pt>
    <dgm:pt modelId="{4E49432D-D5E7-4425-89E1-16A0EF5B9DC2}" type="sibTrans" cxnId="{03B46328-3102-424A-BC0D-6DCC8E706112}">
      <dgm:prSet/>
      <dgm:spPr/>
      <dgm:t>
        <a:bodyPr/>
        <a:lstStyle/>
        <a:p>
          <a:endParaRPr lang="fi-FI"/>
        </a:p>
      </dgm:t>
    </dgm:pt>
    <dgm:pt modelId="{49709147-C187-4358-B723-213FFB04AF56}" type="pres">
      <dgm:prSet presAssocID="{EE49716F-9991-437A-962C-0165F5943A8E}" presName="linear" presStyleCnt="0">
        <dgm:presLayoutVars>
          <dgm:animLvl val="lvl"/>
          <dgm:resizeHandles val="exact"/>
        </dgm:presLayoutVars>
      </dgm:prSet>
      <dgm:spPr/>
    </dgm:pt>
    <dgm:pt modelId="{D6F2AD02-DBC9-425A-9F04-BF031C32A730}" type="pres">
      <dgm:prSet presAssocID="{14321D18-3123-4596-B66B-9A64489C54D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4400F1A-037C-4FF9-865F-ED98CE9D0F83}" type="presOf" srcId="{14321D18-3123-4596-B66B-9A64489C54DB}" destId="{D6F2AD02-DBC9-425A-9F04-BF031C32A730}" srcOrd="0" destOrd="0" presId="urn:microsoft.com/office/officeart/2005/8/layout/vList2"/>
    <dgm:cxn modelId="{03B46328-3102-424A-BC0D-6DCC8E706112}" srcId="{EE49716F-9991-437A-962C-0165F5943A8E}" destId="{14321D18-3123-4596-B66B-9A64489C54DB}" srcOrd="0" destOrd="0" parTransId="{DA2F60C5-F10C-4881-BC47-046C85DB9292}" sibTransId="{4E49432D-D5E7-4425-89E1-16A0EF5B9DC2}"/>
    <dgm:cxn modelId="{D0A1DAA1-9B16-4276-9181-2F2C16146634}" type="presOf" srcId="{EE49716F-9991-437A-962C-0165F5943A8E}" destId="{49709147-C187-4358-B723-213FFB04AF56}" srcOrd="0" destOrd="0" presId="urn:microsoft.com/office/officeart/2005/8/layout/vList2"/>
    <dgm:cxn modelId="{04E2C17B-B7ED-460A-B396-52B910FA322D}" type="presParOf" srcId="{49709147-C187-4358-B723-213FFB04AF56}" destId="{D6F2AD02-DBC9-425A-9F04-BF031C32A7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A2A4E8-D603-43AF-9863-19526070558C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C07DA46-4F4E-4929-8730-5839CDCCF3AC}">
      <dgm:prSet/>
      <dgm:spPr/>
      <dgm:t>
        <a:bodyPr/>
        <a:lstStyle/>
        <a:p>
          <a:pPr rtl="0"/>
          <a:r>
            <a:rPr lang="fi-FI" dirty="0"/>
            <a:t>Kemiantekniikan </a:t>
          </a:r>
          <a:r>
            <a:rPr lang="fi-FI" dirty="0" err="1"/>
            <a:t>ko</a:t>
          </a:r>
          <a:endParaRPr lang="fi-FI" dirty="0"/>
        </a:p>
      </dgm:t>
    </dgm:pt>
    <dgm:pt modelId="{126565C8-88F9-411F-A042-56AE410129AB}" type="parTrans" cxnId="{B18E0D79-524A-49FA-9F27-780E4491B50D}">
      <dgm:prSet/>
      <dgm:spPr/>
      <dgm:t>
        <a:bodyPr/>
        <a:lstStyle/>
        <a:p>
          <a:endParaRPr lang="fi-FI"/>
        </a:p>
      </dgm:t>
    </dgm:pt>
    <dgm:pt modelId="{C6F1DB62-88F8-49BE-A884-396EE2088F69}" type="sibTrans" cxnId="{B18E0D79-524A-49FA-9F27-780E4491B50D}">
      <dgm:prSet/>
      <dgm:spPr/>
      <dgm:t>
        <a:bodyPr/>
        <a:lstStyle/>
        <a:p>
          <a:endParaRPr lang="fi-FI"/>
        </a:p>
      </dgm:t>
    </dgm:pt>
    <dgm:pt modelId="{D1953017-058A-40E1-9041-2849726E83C4}" type="pres">
      <dgm:prSet presAssocID="{45A2A4E8-D603-43AF-9863-19526070558C}" presName="Name0" presStyleCnt="0">
        <dgm:presLayoutVars>
          <dgm:dir/>
          <dgm:animLvl val="lvl"/>
          <dgm:resizeHandles val="exact"/>
        </dgm:presLayoutVars>
      </dgm:prSet>
      <dgm:spPr/>
    </dgm:pt>
    <dgm:pt modelId="{DF97CEFC-CCC7-449B-B8A1-D6F36FC41337}" type="pres">
      <dgm:prSet presAssocID="{DC07DA46-4F4E-4929-8730-5839CDCCF3AC}" presName="linNode" presStyleCnt="0"/>
      <dgm:spPr/>
    </dgm:pt>
    <dgm:pt modelId="{F31E597A-B162-4ECF-83EC-22B69D5E7E00}" type="pres">
      <dgm:prSet presAssocID="{DC07DA46-4F4E-4929-8730-5839CDCCF3AC}" presName="parentText" presStyleLbl="node1" presStyleIdx="0" presStyleCnt="1" custScaleX="249174" custScaleY="100000">
        <dgm:presLayoutVars>
          <dgm:chMax val="1"/>
          <dgm:bulletEnabled val="1"/>
        </dgm:presLayoutVars>
      </dgm:prSet>
      <dgm:spPr/>
    </dgm:pt>
  </dgm:ptLst>
  <dgm:cxnLst>
    <dgm:cxn modelId="{79709511-DE9B-4BC7-A97B-C5B3857940ED}" type="presOf" srcId="{DC07DA46-4F4E-4929-8730-5839CDCCF3AC}" destId="{F31E597A-B162-4ECF-83EC-22B69D5E7E00}" srcOrd="0" destOrd="0" presId="urn:microsoft.com/office/officeart/2005/8/layout/vList5"/>
    <dgm:cxn modelId="{7D31D24D-06B7-45FA-B5D9-B72899FA8CD8}" type="presOf" srcId="{45A2A4E8-D603-43AF-9863-19526070558C}" destId="{D1953017-058A-40E1-9041-2849726E83C4}" srcOrd="0" destOrd="0" presId="urn:microsoft.com/office/officeart/2005/8/layout/vList5"/>
    <dgm:cxn modelId="{B18E0D79-524A-49FA-9F27-780E4491B50D}" srcId="{45A2A4E8-D603-43AF-9863-19526070558C}" destId="{DC07DA46-4F4E-4929-8730-5839CDCCF3AC}" srcOrd="0" destOrd="0" parTransId="{126565C8-88F9-411F-A042-56AE410129AB}" sibTransId="{C6F1DB62-88F8-49BE-A884-396EE2088F69}"/>
    <dgm:cxn modelId="{E2FC9301-44D3-4333-8E09-D24B695ED64E}" type="presParOf" srcId="{D1953017-058A-40E1-9041-2849726E83C4}" destId="{DF97CEFC-CCC7-449B-B8A1-D6F36FC41337}" srcOrd="0" destOrd="0" presId="urn:microsoft.com/office/officeart/2005/8/layout/vList5"/>
    <dgm:cxn modelId="{EEE573D6-3367-4139-A050-DF811619B048}" type="presParOf" srcId="{DF97CEFC-CCC7-449B-B8A1-D6F36FC41337}" destId="{F31E597A-B162-4ECF-83EC-22B69D5E7E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207BF4-193B-4BE5-A58F-589AF0328B5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03CC587-1E2F-4A8A-81D8-574A6446227B}">
      <dgm:prSet/>
      <dgm:spPr/>
      <dgm:t>
        <a:bodyPr/>
        <a:lstStyle/>
        <a:p>
          <a:pPr rtl="0"/>
          <a:r>
            <a:rPr lang="fi-FI" dirty="0"/>
            <a:t>Paperikoneteknologian </a:t>
          </a:r>
          <a:r>
            <a:rPr lang="fi-FI" dirty="0" err="1"/>
            <a:t>ko</a:t>
          </a:r>
          <a:endParaRPr lang="fi-FI" dirty="0"/>
        </a:p>
      </dgm:t>
    </dgm:pt>
    <dgm:pt modelId="{1701997D-5876-450D-B012-16D45F189DAD}" type="parTrans" cxnId="{20C7E69E-B6E5-4E9C-9A6E-23D3035514C3}">
      <dgm:prSet/>
      <dgm:spPr/>
      <dgm:t>
        <a:bodyPr/>
        <a:lstStyle/>
        <a:p>
          <a:endParaRPr lang="fi-FI"/>
        </a:p>
      </dgm:t>
    </dgm:pt>
    <dgm:pt modelId="{08032C75-286E-4448-A472-56EB47254CD7}" type="sibTrans" cxnId="{20C7E69E-B6E5-4E9C-9A6E-23D3035514C3}">
      <dgm:prSet/>
      <dgm:spPr/>
      <dgm:t>
        <a:bodyPr/>
        <a:lstStyle/>
        <a:p>
          <a:endParaRPr lang="fi-FI"/>
        </a:p>
      </dgm:t>
    </dgm:pt>
    <dgm:pt modelId="{2F224769-B5F9-43B9-BBC1-E1DB87ABD6DE}" type="pres">
      <dgm:prSet presAssocID="{4F207BF4-193B-4BE5-A58F-589AF0328B54}" presName="linear" presStyleCnt="0">
        <dgm:presLayoutVars>
          <dgm:animLvl val="lvl"/>
          <dgm:resizeHandles val="exact"/>
        </dgm:presLayoutVars>
      </dgm:prSet>
      <dgm:spPr/>
    </dgm:pt>
    <dgm:pt modelId="{FB02E251-F5F7-4B90-911B-ED0303E4FF6A}" type="pres">
      <dgm:prSet presAssocID="{C03CC587-1E2F-4A8A-81D8-574A6446227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E3C83A-E6EF-4FBC-9367-66B89B6F4260}" type="presOf" srcId="{C03CC587-1E2F-4A8A-81D8-574A6446227B}" destId="{FB02E251-F5F7-4B90-911B-ED0303E4FF6A}" srcOrd="0" destOrd="0" presId="urn:microsoft.com/office/officeart/2005/8/layout/vList2"/>
    <dgm:cxn modelId="{52286562-8EF5-44D3-95AD-446964090E12}" type="presOf" srcId="{4F207BF4-193B-4BE5-A58F-589AF0328B54}" destId="{2F224769-B5F9-43B9-BBC1-E1DB87ABD6DE}" srcOrd="0" destOrd="0" presId="urn:microsoft.com/office/officeart/2005/8/layout/vList2"/>
    <dgm:cxn modelId="{20C7E69E-B6E5-4E9C-9A6E-23D3035514C3}" srcId="{4F207BF4-193B-4BE5-A58F-589AF0328B54}" destId="{C03CC587-1E2F-4A8A-81D8-574A6446227B}" srcOrd="0" destOrd="0" parTransId="{1701997D-5876-450D-B012-16D45F189DAD}" sibTransId="{08032C75-286E-4448-A472-56EB47254CD7}"/>
    <dgm:cxn modelId="{A9E33EAB-AB50-4AF2-8AC1-2100B60669F0}" type="presParOf" srcId="{2F224769-B5F9-43B9-BBC1-E1DB87ABD6DE}" destId="{FB02E251-F5F7-4B90-911B-ED0303E4FF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A845F86-B20F-4555-991B-2F641E0624D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232FC99-E862-4C88-B4FA-E14BF2F5C8D4}">
      <dgm:prSet/>
      <dgm:spPr/>
      <dgm:t>
        <a:bodyPr/>
        <a:lstStyle/>
        <a:p>
          <a:pPr rtl="0"/>
          <a:r>
            <a:rPr lang="fi-FI" dirty="0"/>
            <a:t>Venealan </a:t>
          </a:r>
          <a:r>
            <a:rPr lang="fi-FI" dirty="0" err="1"/>
            <a:t>ko</a:t>
          </a:r>
          <a:endParaRPr lang="fi-FI" dirty="0"/>
        </a:p>
      </dgm:t>
    </dgm:pt>
    <dgm:pt modelId="{497D7CA8-F94D-4551-A8DB-C0AEE4C33C63}" type="parTrans" cxnId="{FB3F614D-0F1A-4C46-AE23-E6747358C4CB}">
      <dgm:prSet/>
      <dgm:spPr/>
      <dgm:t>
        <a:bodyPr/>
        <a:lstStyle/>
        <a:p>
          <a:endParaRPr lang="fi-FI"/>
        </a:p>
      </dgm:t>
    </dgm:pt>
    <dgm:pt modelId="{C199BAD9-0BDB-4659-91EA-184846F29029}" type="sibTrans" cxnId="{FB3F614D-0F1A-4C46-AE23-E6747358C4CB}">
      <dgm:prSet/>
      <dgm:spPr/>
      <dgm:t>
        <a:bodyPr/>
        <a:lstStyle/>
        <a:p>
          <a:endParaRPr lang="fi-FI"/>
        </a:p>
      </dgm:t>
    </dgm:pt>
    <dgm:pt modelId="{4FA3DD61-13BF-4EEF-B7F6-CAA22713305E}" type="pres">
      <dgm:prSet presAssocID="{5A845F86-B20F-4555-991B-2F641E0624DA}" presName="linear" presStyleCnt="0">
        <dgm:presLayoutVars>
          <dgm:animLvl val="lvl"/>
          <dgm:resizeHandles val="exact"/>
        </dgm:presLayoutVars>
      </dgm:prSet>
      <dgm:spPr/>
    </dgm:pt>
    <dgm:pt modelId="{A11EBD25-07F9-45D2-A3D6-F4594A4F08B9}" type="pres">
      <dgm:prSet presAssocID="{D232FC99-E862-4C88-B4FA-E14BF2F5C8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B3F614D-0F1A-4C46-AE23-E6747358C4CB}" srcId="{5A845F86-B20F-4555-991B-2F641E0624DA}" destId="{D232FC99-E862-4C88-B4FA-E14BF2F5C8D4}" srcOrd="0" destOrd="0" parTransId="{497D7CA8-F94D-4551-A8DB-C0AEE4C33C63}" sibTransId="{C199BAD9-0BDB-4659-91EA-184846F29029}"/>
    <dgm:cxn modelId="{8DCC4BCA-078A-4252-8927-0676452F70D6}" type="presOf" srcId="{D232FC99-E862-4C88-B4FA-E14BF2F5C8D4}" destId="{A11EBD25-07F9-45D2-A3D6-F4594A4F08B9}" srcOrd="0" destOrd="0" presId="urn:microsoft.com/office/officeart/2005/8/layout/vList2"/>
    <dgm:cxn modelId="{286002EF-294A-4536-B278-7D404BDD52F9}" type="presOf" srcId="{5A845F86-B20F-4555-991B-2F641E0624DA}" destId="{4FA3DD61-13BF-4EEF-B7F6-CAA22713305E}" srcOrd="0" destOrd="0" presId="urn:microsoft.com/office/officeart/2005/8/layout/vList2"/>
    <dgm:cxn modelId="{23846369-32F4-4064-A60D-6D85F82BDC20}" type="presParOf" srcId="{4FA3DD61-13BF-4EEF-B7F6-CAA22713305E}" destId="{A11EBD25-07F9-45D2-A3D6-F4594A4F08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2705CA-6CF2-4B18-BA40-023213433F0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318A34B-8E89-47D7-8586-5D8D94545564}">
      <dgm:prSet/>
      <dgm:spPr/>
      <dgm:t>
        <a:bodyPr/>
        <a:lstStyle/>
        <a:p>
          <a:pPr rtl="0"/>
          <a:r>
            <a:rPr lang="fi-FI" dirty="0"/>
            <a:t>Kone- ja tuotantotekniikan </a:t>
          </a:r>
          <a:r>
            <a:rPr lang="fi-FI" dirty="0" err="1"/>
            <a:t>ko</a:t>
          </a:r>
          <a:endParaRPr lang="fi-FI" dirty="0"/>
        </a:p>
      </dgm:t>
    </dgm:pt>
    <dgm:pt modelId="{2A992D5B-3EEE-4000-8E89-48D9455AD985}" type="parTrans" cxnId="{FBAE1B16-842A-4435-AF45-003F052AE5E3}">
      <dgm:prSet/>
      <dgm:spPr/>
      <dgm:t>
        <a:bodyPr/>
        <a:lstStyle/>
        <a:p>
          <a:endParaRPr lang="fi-FI"/>
        </a:p>
      </dgm:t>
    </dgm:pt>
    <dgm:pt modelId="{10A64029-49A5-4983-8372-CF3A59F257CC}" type="sibTrans" cxnId="{FBAE1B16-842A-4435-AF45-003F052AE5E3}">
      <dgm:prSet/>
      <dgm:spPr/>
      <dgm:t>
        <a:bodyPr/>
        <a:lstStyle/>
        <a:p>
          <a:endParaRPr lang="fi-FI"/>
        </a:p>
      </dgm:t>
    </dgm:pt>
    <dgm:pt modelId="{566E5C93-E159-4A70-97FB-F340A648BD6F}" type="pres">
      <dgm:prSet presAssocID="{4E2705CA-6CF2-4B18-BA40-023213433F0F}" presName="Name0" presStyleCnt="0">
        <dgm:presLayoutVars>
          <dgm:dir/>
          <dgm:animLvl val="lvl"/>
          <dgm:resizeHandles val="exact"/>
        </dgm:presLayoutVars>
      </dgm:prSet>
      <dgm:spPr/>
    </dgm:pt>
    <dgm:pt modelId="{BE55F67A-D035-4801-A2E3-AD70C20FC8AA}" type="pres">
      <dgm:prSet presAssocID="{B318A34B-8E89-47D7-8586-5D8D94545564}" presName="linNode" presStyleCnt="0"/>
      <dgm:spPr/>
    </dgm:pt>
    <dgm:pt modelId="{DB7A9723-785F-464F-A6EE-A15683607E32}" type="pres">
      <dgm:prSet presAssocID="{B318A34B-8E89-47D7-8586-5D8D94545564}" presName="parentText" presStyleLbl="node1" presStyleIdx="0" presStyleCnt="1" custScaleX="249406">
        <dgm:presLayoutVars>
          <dgm:chMax val="1"/>
          <dgm:bulletEnabled val="1"/>
        </dgm:presLayoutVars>
      </dgm:prSet>
      <dgm:spPr/>
    </dgm:pt>
  </dgm:ptLst>
  <dgm:cxnLst>
    <dgm:cxn modelId="{FBAE1B16-842A-4435-AF45-003F052AE5E3}" srcId="{4E2705CA-6CF2-4B18-BA40-023213433F0F}" destId="{B318A34B-8E89-47D7-8586-5D8D94545564}" srcOrd="0" destOrd="0" parTransId="{2A992D5B-3EEE-4000-8E89-48D9455AD985}" sibTransId="{10A64029-49A5-4983-8372-CF3A59F257CC}"/>
    <dgm:cxn modelId="{982EB857-6995-468D-BA5F-A94D21CE8AC6}" type="presOf" srcId="{B318A34B-8E89-47D7-8586-5D8D94545564}" destId="{DB7A9723-785F-464F-A6EE-A15683607E32}" srcOrd="0" destOrd="0" presId="urn:microsoft.com/office/officeart/2005/8/layout/vList5"/>
    <dgm:cxn modelId="{D2B3A5BF-8E69-43F3-B2DD-C82B2E70FFBC}" type="presOf" srcId="{4E2705CA-6CF2-4B18-BA40-023213433F0F}" destId="{566E5C93-E159-4A70-97FB-F340A648BD6F}" srcOrd="0" destOrd="0" presId="urn:microsoft.com/office/officeart/2005/8/layout/vList5"/>
    <dgm:cxn modelId="{F653C3F0-705E-43B7-A34E-77F0AC94CF38}" type="presParOf" srcId="{566E5C93-E159-4A70-97FB-F340A648BD6F}" destId="{BE55F67A-D035-4801-A2E3-AD70C20FC8AA}" srcOrd="0" destOrd="0" presId="urn:microsoft.com/office/officeart/2005/8/layout/vList5"/>
    <dgm:cxn modelId="{5EAD5471-D1DB-4620-9AF0-17C9FE701B68}" type="presParOf" srcId="{BE55F67A-D035-4801-A2E3-AD70C20FC8AA}" destId="{DB7A9723-785F-464F-A6EE-A15683607E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D8661E6-891D-4E25-A5DB-813BC63BDC6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6D3F6D7-1111-4195-94C6-C4C2DC0D4CB6}">
      <dgm:prSet/>
      <dgm:spPr/>
      <dgm:t>
        <a:bodyPr/>
        <a:lstStyle/>
        <a:p>
          <a:pPr rtl="0"/>
          <a:r>
            <a:rPr lang="fi-FI" dirty="0"/>
            <a:t>Paperitekniikan </a:t>
          </a:r>
          <a:r>
            <a:rPr lang="fi-FI" dirty="0" err="1"/>
            <a:t>ko</a:t>
          </a:r>
          <a:endParaRPr lang="fi-FI" dirty="0"/>
        </a:p>
      </dgm:t>
    </dgm:pt>
    <dgm:pt modelId="{8031C5A2-9605-455C-92D9-70CF344EC30F}" type="parTrans" cxnId="{D5A01B63-0531-4028-9CC8-B4826216FD22}">
      <dgm:prSet/>
      <dgm:spPr/>
      <dgm:t>
        <a:bodyPr/>
        <a:lstStyle/>
        <a:p>
          <a:endParaRPr lang="fi-FI"/>
        </a:p>
      </dgm:t>
    </dgm:pt>
    <dgm:pt modelId="{7126C269-A86E-4119-9B36-9F6033D167E1}" type="sibTrans" cxnId="{D5A01B63-0531-4028-9CC8-B4826216FD22}">
      <dgm:prSet/>
      <dgm:spPr/>
      <dgm:t>
        <a:bodyPr/>
        <a:lstStyle/>
        <a:p>
          <a:endParaRPr lang="fi-FI"/>
        </a:p>
      </dgm:t>
    </dgm:pt>
    <dgm:pt modelId="{3D23A682-86F2-4ADF-816E-C6BCA556CABB}" type="pres">
      <dgm:prSet presAssocID="{9D8661E6-891D-4E25-A5DB-813BC63BDC6A}" presName="linear" presStyleCnt="0">
        <dgm:presLayoutVars>
          <dgm:animLvl val="lvl"/>
          <dgm:resizeHandles val="exact"/>
        </dgm:presLayoutVars>
      </dgm:prSet>
      <dgm:spPr/>
    </dgm:pt>
    <dgm:pt modelId="{9E5565DF-3950-4676-B40A-000A02E76572}" type="pres">
      <dgm:prSet presAssocID="{A6D3F6D7-1111-4195-94C6-C4C2DC0D4CB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CCB7C1A-E11A-4F3E-864E-E3AF2DE30222}" type="presOf" srcId="{9D8661E6-891D-4E25-A5DB-813BC63BDC6A}" destId="{3D23A682-86F2-4ADF-816E-C6BCA556CABB}" srcOrd="0" destOrd="0" presId="urn:microsoft.com/office/officeart/2005/8/layout/vList2"/>
    <dgm:cxn modelId="{D5A01B63-0531-4028-9CC8-B4826216FD22}" srcId="{9D8661E6-891D-4E25-A5DB-813BC63BDC6A}" destId="{A6D3F6D7-1111-4195-94C6-C4C2DC0D4CB6}" srcOrd="0" destOrd="0" parTransId="{8031C5A2-9605-455C-92D9-70CF344EC30F}" sibTransId="{7126C269-A86E-4119-9B36-9F6033D167E1}"/>
    <dgm:cxn modelId="{0352F56D-6B64-4C51-80C2-CD39797B9738}" type="presOf" srcId="{A6D3F6D7-1111-4195-94C6-C4C2DC0D4CB6}" destId="{9E5565DF-3950-4676-B40A-000A02E76572}" srcOrd="0" destOrd="0" presId="urn:microsoft.com/office/officeart/2005/8/layout/vList2"/>
    <dgm:cxn modelId="{BB8AFD6B-6A0C-43A9-84F7-18CC4ABA48E7}" type="presParOf" srcId="{3D23A682-86F2-4ADF-816E-C6BCA556CABB}" destId="{9E5565DF-3950-4676-B40A-000A02E765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CA26E1-6D5C-473E-BD16-B9E9EA64D22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BF150A3-FF2B-45C1-8BED-D73A0843175C}">
      <dgm:prSet/>
      <dgm:spPr/>
      <dgm:t>
        <a:bodyPr/>
        <a:lstStyle/>
        <a:p>
          <a:pPr rtl="0"/>
          <a:r>
            <a:rPr lang="fi-FI" dirty="0"/>
            <a:t>Ympäristöteknologian </a:t>
          </a:r>
          <a:r>
            <a:rPr lang="fi-FI" dirty="0" err="1"/>
            <a:t>ko</a:t>
          </a:r>
          <a:endParaRPr lang="fi-FI" dirty="0"/>
        </a:p>
      </dgm:t>
    </dgm:pt>
    <dgm:pt modelId="{8E9FA4D6-11CF-4252-8435-63D0326DD153}" type="parTrans" cxnId="{B5A348AF-E74F-4EE1-9421-4F97274718A1}">
      <dgm:prSet/>
      <dgm:spPr/>
      <dgm:t>
        <a:bodyPr/>
        <a:lstStyle/>
        <a:p>
          <a:endParaRPr lang="fi-FI"/>
        </a:p>
      </dgm:t>
    </dgm:pt>
    <dgm:pt modelId="{16A61467-6511-449C-B67B-7BC3C8310D52}" type="sibTrans" cxnId="{B5A348AF-E74F-4EE1-9421-4F97274718A1}">
      <dgm:prSet/>
      <dgm:spPr/>
      <dgm:t>
        <a:bodyPr/>
        <a:lstStyle/>
        <a:p>
          <a:endParaRPr lang="fi-FI"/>
        </a:p>
      </dgm:t>
    </dgm:pt>
    <dgm:pt modelId="{27BCA173-BFB2-49FE-B6C0-B2D6A82014C5}" type="pres">
      <dgm:prSet presAssocID="{7ACA26E1-6D5C-473E-BD16-B9E9EA64D226}" presName="linear" presStyleCnt="0">
        <dgm:presLayoutVars>
          <dgm:animLvl val="lvl"/>
          <dgm:resizeHandles val="exact"/>
        </dgm:presLayoutVars>
      </dgm:prSet>
      <dgm:spPr/>
    </dgm:pt>
    <dgm:pt modelId="{58D98EF4-0A92-4D6E-82B7-4AA6B970808A}" type="pres">
      <dgm:prSet presAssocID="{6BF150A3-FF2B-45C1-8BED-D73A0843175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E85552-A664-4113-856F-2770AE400D24}" type="presOf" srcId="{7ACA26E1-6D5C-473E-BD16-B9E9EA64D226}" destId="{27BCA173-BFB2-49FE-B6C0-B2D6A82014C5}" srcOrd="0" destOrd="0" presId="urn:microsoft.com/office/officeart/2005/8/layout/vList2"/>
    <dgm:cxn modelId="{B5A348AF-E74F-4EE1-9421-4F97274718A1}" srcId="{7ACA26E1-6D5C-473E-BD16-B9E9EA64D226}" destId="{6BF150A3-FF2B-45C1-8BED-D73A0843175C}" srcOrd="0" destOrd="0" parTransId="{8E9FA4D6-11CF-4252-8435-63D0326DD153}" sibTransId="{16A61467-6511-449C-B67B-7BC3C8310D52}"/>
    <dgm:cxn modelId="{9C0B41EB-271E-4CF6-8658-57D437F39407}" type="presOf" srcId="{6BF150A3-FF2B-45C1-8BED-D73A0843175C}" destId="{58D98EF4-0A92-4D6E-82B7-4AA6B970808A}" srcOrd="0" destOrd="0" presId="urn:microsoft.com/office/officeart/2005/8/layout/vList2"/>
    <dgm:cxn modelId="{A555B63E-E2A7-425F-BCEC-4817E53B8D81}" type="presParOf" srcId="{27BCA173-BFB2-49FE-B6C0-B2D6A82014C5}" destId="{58D98EF4-0A92-4D6E-82B7-4AA6B97080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078BE-DE30-4990-AB39-0BFC08405CA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56A356FA-14DE-4CC6-8E96-2DF33D16DA1E}">
      <dgm:prSet custT="1"/>
      <dgm:spPr/>
      <dgm:t>
        <a:bodyPr/>
        <a:lstStyle/>
        <a:p>
          <a:pPr rtl="0"/>
          <a:r>
            <a:rPr lang="fi-FI" sz="1800" dirty="0"/>
            <a:t>Laboratorio-alan </a:t>
          </a:r>
          <a:r>
            <a:rPr lang="fi-FI" sz="1800" dirty="0" err="1"/>
            <a:t>ko</a:t>
          </a:r>
          <a:endParaRPr lang="fi-FI" sz="1800" dirty="0"/>
        </a:p>
      </dgm:t>
    </dgm:pt>
    <dgm:pt modelId="{FABB3022-8F93-4C3B-B493-52849738468A}" type="parTrans" cxnId="{ADF59B24-16F9-4F95-97ED-D68D5087E34B}">
      <dgm:prSet/>
      <dgm:spPr/>
      <dgm:t>
        <a:bodyPr/>
        <a:lstStyle/>
        <a:p>
          <a:endParaRPr lang="fi-FI"/>
        </a:p>
      </dgm:t>
    </dgm:pt>
    <dgm:pt modelId="{7BE9DD34-C593-48CB-BA3A-46A91D46E2F4}" type="sibTrans" cxnId="{ADF59B24-16F9-4F95-97ED-D68D5087E34B}">
      <dgm:prSet/>
      <dgm:spPr/>
      <dgm:t>
        <a:bodyPr/>
        <a:lstStyle/>
        <a:p>
          <a:endParaRPr lang="fi-FI"/>
        </a:p>
      </dgm:t>
    </dgm:pt>
    <dgm:pt modelId="{7D12C3FB-A548-428B-B6F6-AED629D601E9}" type="pres">
      <dgm:prSet presAssocID="{3C5078BE-DE30-4990-AB39-0BFC08405CA9}" presName="linear" presStyleCnt="0">
        <dgm:presLayoutVars>
          <dgm:animLvl val="lvl"/>
          <dgm:resizeHandles val="exact"/>
        </dgm:presLayoutVars>
      </dgm:prSet>
      <dgm:spPr/>
    </dgm:pt>
    <dgm:pt modelId="{65CC0B8E-F2BF-4BCD-A274-B3126EDC39A3}" type="pres">
      <dgm:prSet presAssocID="{56A356FA-14DE-4CC6-8E96-2DF33D16DA1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C2531C-2FD0-433C-B6D1-8167C845BB65}" type="presOf" srcId="{3C5078BE-DE30-4990-AB39-0BFC08405CA9}" destId="{7D12C3FB-A548-428B-B6F6-AED629D601E9}" srcOrd="0" destOrd="0" presId="urn:microsoft.com/office/officeart/2005/8/layout/vList2"/>
    <dgm:cxn modelId="{ADF59B24-16F9-4F95-97ED-D68D5087E34B}" srcId="{3C5078BE-DE30-4990-AB39-0BFC08405CA9}" destId="{56A356FA-14DE-4CC6-8E96-2DF33D16DA1E}" srcOrd="0" destOrd="0" parTransId="{FABB3022-8F93-4C3B-B493-52849738468A}" sibTransId="{7BE9DD34-C593-48CB-BA3A-46A91D46E2F4}"/>
    <dgm:cxn modelId="{634705BE-F9A9-4817-ADD3-85908152F7F0}" type="presOf" srcId="{56A356FA-14DE-4CC6-8E96-2DF33D16DA1E}" destId="{65CC0B8E-F2BF-4BCD-A274-B3126EDC39A3}" srcOrd="0" destOrd="0" presId="urn:microsoft.com/office/officeart/2005/8/layout/vList2"/>
    <dgm:cxn modelId="{B34C9F48-DE00-4A64-9B00-1F91AAC3B9E5}" type="presParOf" srcId="{7D12C3FB-A548-428B-B6F6-AED629D601E9}" destId="{65CC0B8E-F2BF-4BCD-A274-B3126EDC39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06145F6-0080-44FC-92E3-5F283DF60722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5CE74E6-4CAD-4F28-8738-E5B6FE1B7FB4}">
      <dgm:prSet/>
      <dgm:spPr/>
      <dgm:t>
        <a:bodyPr/>
        <a:lstStyle/>
        <a:p>
          <a:pPr rtl="0"/>
          <a:r>
            <a:rPr lang="fi-FI" dirty="0"/>
            <a:t>Logistiikan </a:t>
          </a:r>
          <a:r>
            <a:rPr lang="fi-FI" dirty="0" err="1"/>
            <a:t>ko</a:t>
          </a:r>
          <a:endParaRPr lang="fi-FI" dirty="0"/>
        </a:p>
      </dgm:t>
    </dgm:pt>
    <dgm:pt modelId="{7566D450-7E1D-4387-84D3-BC77A79EDDD0}" type="parTrans" cxnId="{28975EFC-1A5A-4C25-A51B-142AC8D16A7C}">
      <dgm:prSet/>
      <dgm:spPr/>
      <dgm:t>
        <a:bodyPr/>
        <a:lstStyle/>
        <a:p>
          <a:endParaRPr lang="fi-FI"/>
        </a:p>
      </dgm:t>
    </dgm:pt>
    <dgm:pt modelId="{651B634A-6DA2-413B-839B-0A041DA7386C}" type="sibTrans" cxnId="{28975EFC-1A5A-4C25-A51B-142AC8D16A7C}">
      <dgm:prSet/>
      <dgm:spPr/>
      <dgm:t>
        <a:bodyPr/>
        <a:lstStyle/>
        <a:p>
          <a:endParaRPr lang="fi-FI"/>
        </a:p>
      </dgm:t>
    </dgm:pt>
    <dgm:pt modelId="{1A6983F8-EEDA-4A26-9765-7FED1F02DAB1}" type="pres">
      <dgm:prSet presAssocID="{406145F6-0080-44FC-92E3-5F283DF60722}" presName="Name0" presStyleCnt="0">
        <dgm:presLayoutVars>
          <dgm:dir/>
          <dgm:animLvl val="lvl"/>
          <dgm:resizeHandles val="exact"/>
        </dgm:presLayoutVars>
      </dgm:prSet>
      <dgm:spPr/>
    </dgm:pt>
    <dgm:pt modelId="{1EACBC7F-FFCC-41CC-B278-A86A8DAFD5CC}" type="pres">
      <dgm:prSet presAssocID="{15CE74E6-4CAD-4F28-8738-E5B6FE1B7FB4}" presName="linNode" presStyleCnt="0"/>
      <dgm:spPr/>
    </dgm:pt>
    <dgm:pt modelId="{4A4FF33A-3B1C-4913-A00D-45E2369014B6}" type="pres">
      <dgm:prSet presAssocID="{15CE74E6-4CAD-4F28-8738-E5B6FE1B7FB4}" presName="parentText" presStyleLbl="node1" presStyleIdx="0" presStyleCnt="1" custScaleX="249405">
        <dgm:presLayoutVars>
          <dgm:chMax val="1"/>
          <dgm:bulletEnabled val="1"/>
        </dgm:presLayoutVars>
      </dgm:prSet>
      <dgm:spPr/>
    </dgm:pt>
  </dgm:ptLst>
  <dgm:cxnLst>
    <dgm:cxn modelId="{8BDE2B5D-CAF4-4D2D-A685-24392CC240E7}" type="presOf" srcId="{406145F6-0080-44FC-92E3-5F283DF60722}" destId="{1A6983F8-EEDA-4A26-9765-7FED1F02DAB1}" srcOrd="0" destOrd="0" presId="urn:microsoft.com/office/officeart/2005/8/layout/vList5"/>
    <dgm:cxn modelId="{89341C5A-ECFD-43EF-8A81-B64D2780812A}" type="presOf" srcId="{15CE74E6-4CAD-4F28-8738-E5B6FE1B7FB4}" destId="{4A4FF33A-3B1C-4913-A00D-45E2369014B6}" srcOrd="0" destOrd="0" presId="urn:microsoft.com/office/officeart/2005/8/layout/vList5"/>
    <dgm:cxn modelId="{28975EFC-1A5A-4C25-A51B-142AC8D16A7C}" srcId="{406145F6-0080-44FC-92E3-5F283DF60722}" destId="{15CE74E6-4CAD-4F28-8738-E5B6FE1B7FB4}" srcOrd="0" destOrd="0" parTransId="{7566D450-7E1D-4387-84D3-BC77A79EDDD0}" sibTransId="{651B634A-6DA2-413B-839B-0A041DA7386C}"/>
    <dgm:cxn modelId="{0534F571-A99C-454E-802B-AACF6EC9737C}" type="presParOf" srcId="{1A6983F8-EEDA-4A26-9765-7FED1F02DAB1}" destId="{1EACBC7F-FFCC-41CC-B278-A86A8DAFD5CC}" srcOrd="0" destOrd="0" presId="urn:microsoft.com/office/officeart/2005/8/layout/vList5"/>
    <dgm:cxn modelId="{C83DCC10-3E48-4538-809F-E7806FD4E67A}" type="presParOf" srcId="{1EACBC7F-FFCC-41CC-B278-A86A8DAFD5CC}" destId="{4A4FF33A-3B1C-4913-A00D-45E2369014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1FFBFAC-55F1-43A9-834D-012E9633A30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A53EF8B-30E1-4BA4-8B21-4E191D8B1FA0}">
      <dgm:prSet/>
      <dgm:spPr/>
      <dgm:t>
        <a:bodyPr/>
        <a:lstStyle/>
        <a:p>
          <a:pPr rtl="0"/>
          <a:r>
            <a:rPr lang="fi-FI" dirty="0"/>
            <a:t>Puutekniikan </a:t>
          </a:r>
          <a:r>
            <a:rPr lang="fi-FI" dirty="0" err="1"/>
            <a:t>ko</a:t>
          </a:r>
          <a:endParaRPr lang="fi-FI" dirty="0"/>
        </a:p>
      </dgm:t>
    </dgm:pt>
    <dgm:pt modelId="{A4473EB1-55F5-44C9-8115-CC5BCCC79A5B}" type="parTrans" cxnId="{91AB9A57-322F-439C-AA7D-337C63EB1FC1}">
      <dgm:prSet/>
      <dgm:spPr/>
      <dgm:t>
        <a:bodyPr/>
        <a:lstStyle/>
        <a:p>
          <a:endParaRPr lang="fi-FI"/>
        </a:p>
      </dgm:t>
    </dgm:pt>
    <dgm:pt modelId="{31CB5A13-A54C-432B-B29F-7A411955E968}" type="sibTrans" cxnId="{91AB9A57-322F-439C-AA7D-337C63EB1FC1}">
      <dgm:prSet/>
      <dgm:spPr/>
      <dgm:t>
        <a:bodyPr/>
        <a:lstStyle/>
        <a:p>
          <a:endParaRPr lang="fi-FI"/>
        </a:p>
      </dgm:t>
    </dgm:pt>
    <dgm:pt modelId="{F4DF4A36-DF35-4772-89D6-26D96BC2A12A}" type="pres">
      <dgm:prSet presAssocID="{21FFBFAC-55F1-43A9-834D-012E9633A304}" presName="linear" presStyleCnt="0">
        <dgm:presLayoutVars>
          <dgm:animLvl val="lvl"/>
          <dgm:resizeHandles val="exact"/>
        </dgm:presLayoutVars>
      </dgm:prSet>
      <dgm:spPr/>
    </dgm:pt>
    <dgm:pt modelId="{87C83AD3-734C-4101-BB78-E1D91D2E61BD}" type="pres">
      <dgm:prSet presAssocID="{DA53EF8B-30E1-4BA4-8B21-4E191D8B1F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9446574-6C16-4993-A3C6-2E92A59C2EFC}" type="presOf" srcId="{DA53EF8B-30E1-4BA4-8B21-4E191D8B1FA0}" destId="{87C83AD3-734C-4101-BB78-E1D91D2E61BD}" srcOrd="0" destOrd="0" presId="urn:microsoft.com/office/officeart/2005/8/layout/vList2"/>
    <dgm:cxn modelId="{91AB9A57-322F-439C-AA7D-337C63EB1FC1}" srcId="{21FFBFAC-55F1-43A9-834D-012E9633A304}" destId="{DA53EF8B-30E1-4BA4-8B21-4E191D8B1FA0}" srcOrd="0" destOrd="0" parTransId="{A4473EB1-55F5-44C9-8115-CC5BCCC79A5B}" sibTransId="{31CB5A13-A54C-432B-B29F-7A411955E968}"/>
    <dgm:cxn modelId="{6073C0B7-0945-4F8D-A6E1-F63BEE618038}" type="presOf" srcId="{21FFBFAC-55F1-43A9-834D-012E9633A304}" destId="{F4DF4A36-DF35-4772-89D6-26D96BC2A12A}" srcOrd="0" destOrd="0" presId="urn:microsoft.com/office/officeart/2005/8/layout/vList2"/>
    <dgm:cxn modelId="{6D6F2CDE-B73D-4072-A955-76D006FBB834}" type="presParOf" srcId="{F4DF4A36-DF35-4772-89D6-26D96BC2A12A}" destId="{87C83AD3-734C-4101-BB78-E1D91D2E61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F2A2D29-4DD9-44F5-8BF7-85F209F406C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36E26A5A-1FF7-4122-B1BA-7962FC0579E9}">
      <dgm:prSet/>
      <dgm:spPr/>
      <dgm:t>
        <a:bodyPr/>
        <a:lstStyle/>
        <a:p>
          <a:pPr rtl="0"/>
          <a:r>
            <a:rPr lang="fi-FI" dirty="0"/>
            <a:t>Maanmittaustekniikan </a:t>
          </a:r>
          <a:r>
            <a:rPr lang="fi-FI" dirty="0" err="1"/>
            <a:t>ko</a:t>
          </a:r>
          <a:endParaRPr lang="fi-FI" dirty="0"/>
        </a:p>
      </dgm:t>
    </dgm:pt>
    <dgm:pt modelId="{F811B3B7-7C8A-4707-88A5-2F7CA322AC2D}" type="parTrans" cxnId="{9E319F8D-0646-42F9-8C4A-93631B52867F}">
      <dgm:prSet/>
      <dgm:spPr/>
      <dgm:t>
        <a:bodyPr/>
        <a:lstStyle/>
        <a:p>
          <a:endParaRPr lang="fi-FI"/>
        </a:p>
      </dgm:t>
    </dgm:pt>
    <dgm:pt modelId="{647C733B-BA5C-4888-8F08-0E27E9E4F5FC}" type="sibTrans" cxnId="{9E319F8D-0646-42F9-8C4A-93631B52867F}">
      <dgm:prSet/>
      <dgm:spPr/>
      <dgm:t>
        <a:bodyPr/>
        <a:lstStyle/>
        <a:p>
          <a:endParaRPr lang="fi-FI"/>
        </a:p>
      </dgm:t>
    </dgm:pt>
    <dgm:pt modelId="{787FD0F1-898A-4821-8BE1-CD2188C725CA}" type="pres">
      <dgm:prSet presAssocID="{5F2A2D29-4DD9-44F5-8BF7-85F209F406CE}" presName="linear" presStyleCnt="0">
        <dgm:presLayoutVars>
          <dgm:animLvl val="lvl"/>
          <dgm:resizeHandles val="exact"/>
        </dgm:presLayoutVars>
      </dgm:prSet>
      <dgm:spPr/>
    </dgm:pt>
    <dgm:pt modelId="{37ABA162-4A7B-4A52-A7E3-D9072A8A058D}" type="pres">
      <dgm:prSet presAssocID="{36E26A5A-1FF7-4122-B1BA-7962FC0579E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82F74F-06FD-49B4-9EF8-0994351AED9B}" type="presOf" srcId="{36E26A5A-1FF7-4122-B1BA-7962FC0579E9}" destId="{37ABA162-4A7B-4A52-A7E3-D9072A8A058D}" srcOrd="0" destOrd="0" presId="urn:microsoft.com/office/officeart/2005/8/layout/vList2"/>
    <dgm:cxn modelId="{9E319F8D-0646-42F9-8C4A-93631B52867F}" srcId="{5F2A2D29-4DD9-44F5-8BF7-85F209F406CE}" destId="{36E26A5A-1FF7-4122-B1BA-7962FC0579E9}" srcOrd="0" destOrd="0" parTransId="{F811B3B7-7C8A-4707-88A5-2F7CA322AC2D}" sibTransId="{647C733B-BA5C-4888-8F08-0E27E9E4F5FC}"/>
    <dgm:cxn modelId="{7DEB6EBD-D32B-4275-BCF7-BC2855612451}" type="presOf" srcId="{5F2A2D29-4DD9-44F5-8BF7-85F209F406CE}" destId="{787FD0F1-898A-4821-8BE1-CD2188C725CA}" srcOrd="0" destOrd="0" presId="urn:microsoft.com/office/officeart/2005/8/layout/vList2"/>
    <dgm:cxn modelId="{B974F678-640F-40ED-89DC-FA32E1FFC2F0}" type="presParOf" srcId="{787FD0F1-898A-4821-8BE1-CD2188C725CA}" destId="{37ABA162-4A7B-4A52-A7E3-D9072A8A05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DFA09C9-564B-4DF0-A347-DC745CCF181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BF28E8C-58B2-48A2-AD71-FDB48689F53F}">
      <dgm:prSet/>
      <dgm:spPr/>
      <dgm:t>
        <a:bodyPr/>
        <a:lstStyle/>
        <a:p>
          <a:pPr rtl="0"/>
          <a:r>
            <a:rPr lang="fi-FI" dirty="0"/>
            <a:t>Rakennustekniikan </a:t>
          </a:r>
          <a:r>
            <a:rPr lang="fi-FI" dirty="0" err="1"/>
            <a:t>ko</a:t>
          </a:r>
          <a:endParaRPr lang="fi-FI" dirty="0"/>
        </a:p>
      </dgm:t>
    </dgm:pt>
    <dgm:pt modelId="{83EE5280-41BF-4D59-9DD9-01F6A354FF1A}" type="parTrans" cxnId="{D389A4AA-D506-4C6D-9C76-9820374C6DB1}">
      <dgm:prSet/>
      <dgm:spPr/>
      <dgm:t>
        <a:bodyPr/>
        <a:lstStyle/>
        <a:p>
          <a:endParaRPr lang="fi-FI"/>
        </a:p>
      </dgm:t>
    </dgm:pt>
    <dgm:pt modelId="{458A8628-8034-4389-9489-4DEBFC46CC95}" type="sibTrans" cxnId="{D389A4AA-D506-4C6D-9C76-9820374C6DB1}">
      <dgm:prSet/>
      <dgm:spPr/>
      <dgm:t>
        <a:bodyPr/>
        <a:lstStyle/>
        <a:p>
          <a:endParaRPr lang="fi-FI"/>
        </a:p>
      </dgm:t>
    </dgm:pt>
    <dgm:pt modelId="{BFB9E906-3EC1-4E25-AAB8-00A85CA4CD03}" type="pres">
      <dgm:prSet presAssocID="{0DFA09C9-564B-4DF0-A347-DC745CCF1816}" presName="linear" presStyleCnt="0">
        <dgm:presLayoutVars>
          <dgm:animLvl val="lvl"/>
          <dgm:resizeHandles val="exact"/>
        </dgm:presLayoutVars>
      </dgm:prSet>
      <dgm:spPr/>
    </dgm:pt>
    <dgm:pt modelId="{3D8E6776-2996-43AB-BFBD-338125386A29}" type="pres">
      <dgm:prSet presAssocID="{1BF28E8C-58B2-48A2-AD71-FDB48689F53F}" presName="parentText" presStyleLbl="node1" presStyleIdx="0" presStyleCnt="1" custScaleY="80405">
        <dgm:presLayoutVars>
          <dgm:chMax val="0"/>
          <dgm:bulletEnabled val="1"/>
        </dgm:presLayoutVars>
      </dgm:prSet>
      <dgm:spPr/>
    </dgm:pt>
  </dgm:ptLst>
  <dgm:cxnLst>
    <dgm:cxn modelId="{2FF33C0E-7121-40F6-93E5-A6D1E8D3A23E}" type="presOf" srcId="{1BF28E8C-58B2-48A2-AD71-FDB48689F53F}" destId="{3D8E6776-2996-43AB-BFBD-338125386A29}" srcOrd="0" destOrd="0" presId="urn:microsoft.com/office/officeart/2005/8/layout/vList2"/>
    <dgm:cxn modelId="{B3651E14-5687-4E88-AECC-85769C51CF1E}" type="presOf" srcId="{0DFA09C9-564B-4DF0-A347-DC745CCF1816}" destId="{BFB9E906-3EC1-4E25-AAB8-00A85CA4CD03}" srcOrd="0" destOrd="0" presId="urn:microsoft.com/office/officeart/2005/8/layout/vList2"/>
    <dgm:cxn modelId="{D389A4AA-D506-4C6D-9C76-9820374C6DB1}" srcId="{0DFA09C9-564B-4DF0-A347-DC745CCF1816}" destId="{1BF28E8C-58B2-48A2-AD71-FDB48689F53F}" srcOrd="0" destOrd="0" parTransId="{83EE5280-41BF-4D59-9DD9-01F6A354FF1A}" sibTransId="{458A8628-8034-4389-9489-4DEBFC46CC95}"/>
    <dgm:cxn modelId="{3D4076DC-A6D8-43C3-8E72-72218E1FFEE4}" type="presParOf" srcId="{BFB9E906-3EC1-4E25-AAB8-00A85CA4CD03}" destId="{3D8E6776-2996-43AB-BFBD-338125386A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51BA5-49E4-42AF-BE19-50B9A20030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4A309-AD50-4AF7-944E-5392C21EB4A3}" type="pres">
      <dgm:prSet presAssocID="{55B51BA5-49E4-42AF-BE19-50B9A200305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C04D724-39AE-4E25-BB54-DD4AD8F6C0EE}" type="presOf" srcId="{55B51BA5-49E4-42AF-BE19-50B9A200305F}" destId="{FB24A309-AD50-4AF7-944E-5392C21EB4A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5FFDA-B0BC-416B-897A-782BC3F50B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07CCB04-EDC6-495C-AB73-B13593B909C2}">
      <dgm:prSet/>
      <dgm:spPr/>
      <dgm:t>
        <a:bodyPr/>
        <a:lstStyle/>
        <a:p>
          <a:pPr rtl="0"/>
          <a:r>
            <a:rPr lang="fi-FI" dirty="0">
              <a:solidFill>
                <a:schemeClr val="tx1"/>
              </a:solidFill>
            </a:rPr>
            <a:t>Insinööri (AMK)</a:t>
          </a:r>
        </a:p>
      </dgm:t>
    </dgm:pt>
    <dgm:pt modelId="{B3446EF3-92AF-46AF-9360-262CDD94B85D}" type="parTrans" cxnId="{745FC62F-D7FB-4F10-A947-FD7013FF528E}">
      <dgm:prSet/>
      <dgm:spPr/>
      <dgm:t>
        <a:bodyPr/>
        <a:lstStyle/>
        <a:p>
          <a:endParaRPr lang="fi-FI"/>
        </a:p>
      </dgm:t>
    </dgm:pt>
    <dgm:pt modelId="{185D011C-6B18-4D19-9736-E0798E88AD47}" type="sibTrans" cxnId="{745FC62F-D7FB-4F10-A947-FD7013FF528E}">
      <dgm:prSet/>
      <dgm:spPr/>
      <dgm:t>
        <a:bodyPr/>
        <a:lstStyle/>
        <a:p>
          <a:endParaRPr lang="fi-FI"/>
        </a:p>
      </dgm:t>
    </dgm:pt>
    <dgm:pt modelId="{C0684C70-60B3-4248-9AB9-916BF39858BD}" type="pres">
      <dgm:prSet presAssocID="{1B15FFDA-B0BC-416B-897A-782BC3F50BA9}" presName="Name0" presStyleCnt="0">
        <dgm:presLayoutVars>
          <dgm:dir/>
          <dgm:animLvl val="lvl"/>
          <dgm:resizeHandles val="exact"/>
        </dgm:presLayoutVars>
      </dgm:prSet>
      <dgm:spPr/>
    </dgm:pt>
    <dgm:pt modelId="{056B521B-B665-49DA-B17F-BAE58C86A1F2}" type="pres">
      <dgm:prSet presAssocID="{E07CCB04-EDC6-495C-AB73-B13593B909C2}" presName="linNode" presStyleCnt="0"/>
      <dgm:spPr/>
    </dgm:pt>
    <dgm:pt modelId="{36357BD3-47F9-49EB-AF97-48C50CAD2FA0}" type="pres">
      <dgm:prSet presAssocID="{E07CCB04-EDC6-495C-AB73-B13593B909C2}" presName="parentText" presStyleLbl="node1" presStyleIdx="0" presStyleCnt="1" custScaleX="277778" custLinFactNeighborX="-13515" custLinFactNeighborY="17768">
        <dgm:presLayoutVars>
          <dgm:chMax val="1"/>
          <dgm:bulletEnabled val="1"/>
        </dgm:presLayoutVars>
      </dgm:prSet>
      <dgm:spPr/>
    </dgm:pt>
  </dgm:ptLst>
  <dgm:cxnLst>
    <dgm:cxn modelId="{745FC62F-D7FB-4F10-A947-FD7013FF528E}" srcId="{1B15FFDA-B0BC-416B-897A-782BC3F50BA9}" destId="{E07CCB04-EDC6-495C-AB73-B13593B909C2}" srcOrd="0" destOrd="0" parTransId="{B3446EF3-92AF-46AF-9360-262CDD94B85D}" sibTransId="{185D011C-6B18-4D19-9736-E0798E88AD47}"/>
    <dgm:cxn modelId="{C2ECFECC-947D-44A7-A9E0-5256EC93B34B}" type="presOf" srcId="{1B15FFDA-B0BC-416B-897A-782BC3F50BA9}" destId="{C0684C70-60B3-4248-9AB9-916BF39858BD}" srcOrd="0" destOrd="0" presId="urn:microsoft.com/office/officeart/2005/8/layout/vList5"/>
    <dgm:cxn modelId="{D2DB06D3-EDD9-463F-A7F7-CEDA72E6C01E}" type="presOf" srcId="{E07CCB04-EDC6-495C-AB73-B13593B909C2}" destId="{36357BD3-47F9-49EB-AF97-48C50CAD2FA0}" srcOrd="0" destOrd="0" presId="urn:microsoft.com/office/officeart/2005/8/layout/vList5"/>
    <dgm:cxn modelId="{9910DE84-8690-41E3-93C6-93EC8B351A98}" type="presParOf" srcId="{C0684C70-60B3-4248-9AB9-916BF39858BD}" destId="{056B521B-B665-49DA-B17F-BAE58C86A1F2}" srcOrd="0" destOrd="0" presId="urn:microsoft.com/office/officeart/2005/8/layout/vList5"/>
    <dgm:cxn modelId="{DC5C27DF-FB65-4E2E-BD60-A2E3C0FD10C8}" type="presParOf" srcId="{056B521B-B665-49DA-B17F-BAE58C86A1F2}" destId="{36357BD3-47F9-49EB-AF97-48C50CAD2F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4523E-013F-43B3-8B6E-5290C9D21F1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9733C87-0D17-4E40-9B33-6F839E0F804A}">
      <dgm:prSet/>
      <dgm:spPr/>
      <dgm:t>
        <a:bodyPr/>
        <a:lstStyle/>
        <a:p>
          <a:pPr rtl="0"/>
          <a:r>
            <a:rPr lang="fi-FI" dirty="0"/>
            <a:t>Automaatiotekniikan </a:t>
          </a:r>
          <a:r>
            <a:rPr lang="fi-FI" dirty="0" err="1"/>
            <a:t>ko</a:t>
          </a:r>
          <a:endParaRPr lang="fi-FI" dirty="0"/>
        </a:p>
      </dgm:t>
    </dgm:pt>
    <dgm:pt modelId="{712F7899-837A-4B8B-A107-80BFF96E80C7}" type="parTrans" cxnId="{A5873D50-2D8F-4447-B96A-B041D8EC2806}">
      <dgm:prSet/>
      <dgm:spPr/>
      <dgm:t>
        <a:bodyPr/>
        <a:lstStyle/>
        <a:p>
          <a:endParaRPr lang="fi-FI"/>
        </a:p>
      </dgm:t>
    </dgm:pt>
    <dgm:pt modelId="{B81A2288-DDED-4217-8754-51D2DF84BA2A}" type="sibTrans" cxnId="{A5873D50-2D8F-4447-B96A-B041D8EC2806}">
      <dgm:prSet/>
      <dgm:spPr/>
      <dgm:t>
        <a:bodyPr/>
        <a:lstStyle/>
        <a:p>
          <a:endParaRPr lang="fi-FI"/>
        </a:p>
      </dgm:t>
    </dgm:pt>
    <dgm:pt modelId="{ECBEF6D0-459E-4D92-AD2C-1A0741A2D7D7}" type="pres">
      <dgm:prSet presAssocID="{8824523E-013F-43B3-8B6E-5290C9D21F18}" presName="Name0" presStyleCnt="0">
        <dgm:presLayoutVars>
          <dgm:dir/>
          <dgm:animLvl val="lvl"/>
          <dgm:resizeHandles val="exact"/>
        </dgm:presLayoutVars>
      </dgm:prSet>
      <dgm:spPr/>
    </dgm:pt>
    <dgm:pt modelId="{2A2F8890-F68C-4BF9-9C41-81B565EEFE25}" type="pres">
      <dgm:prSet presAssocID="{D9733C87-0D17-4E40-9B33-6F839E0F804A}" presName="linNode" presStyleCnt="0"/>
      <dgm:spPr/>
    </dgm:pt>
    <dgm:pt modelId="{E0A6C951-4751-431F-8CD7-98FE7F7AEF73}" type="pres">
      <dgm:prSet presAssocID="{D9733C87-0D17-4E40-9B33-6F839E0F804A}" presName="parentText" presStyleLbl="node1" presStyleIdx="0" presStyleCnt="1" custScaleX="249174">
        <dgm:presLayoutVars>
          <dgm:chMax val="1"/>
          <dgm:bulletEnabled val="1"/>
        </dgm:presLayoutVars>
      </dgm:prSet>
      <dgm:spPr/>
    </dgm:pt>
  </dgm:ptLst>
  <dgm:cxnLst>
    <dgm:cxn modelId="{C05CDD2E-2238-4FEB-8A5B-9F5015ABD8AD}" type="presOf" srcId="{8824523E-013F-43B3-8B6E-5290C9D21F18}" destId="{ECBEF6D0-459E-4D92-AD2C-1A0741A2D7D7}" srcOrd="0" destOrd="0" presId="urn:microsoft.com/office/officeart/2005/8/layout/vList5"/>
    <dgm:cxn modelId="{A5873D50-2D8F-4447-B96A-B041D8EC2806}" srcId="{8824523E-013F-43B3-8B6E-5290C9D21F18}" destId="{D9733C87-0D17-4E40-9B33-6F839E0F804A}" srcOrd="0" destOrd="0" parTransId="{712F7899-837A-4B8B-A107-80BFF96E80C7}" sibTransId="{B81A2288-DDED-4217-8754-51D2DF84BA2A}"/>
    <dgm:cxn modelId="{EF28D772-C528-4671-BAB1-30144271B243}" type="presOf" srcId="{D9733C87-0D17-4E40-9B33-6F839E0F804A}" destId="{E0A6C951-4751-431F-8CD7-98FE7F7AEF73}" srcOrd="0" destOrd="0" presId="urn:microsoft.com/office/officeart/2005/8/layout/vList5"/>
    <dgm:cxn modelId="{E8446666-3008-44E5-8DFF-A967B4BAD3B8}" type="presParOf" srcId="{ECBEF6D0-459E-4D92-AD2C-1A0741A2D7D7}" destId="{2A2F8890-F68C-4BF9-9C41-81B565EEFE25}" srcOrd="0" destOrd="0" presId="urn:microsoft.com/office/officeart/2005/8/layout/vList5"/>
    <dgm:cxn modelId="{671A8F16-F2BF-49AD-A54E-2D96BB84F7E9}" type="presParOf" srcId="{2A2F8890-F68C-4BF9-9C41-81B565EEFE25}" destId="{E0A6C951-4751-431F-8CD7-98FE7F7AEF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2CBED5-0E84-4377-82AB-2B751A8F743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AD9A8F0-36AB-434D-8CD1-58C80EA73ED4}">
      <dgm:prSet/>
      <dgm:spPr/>
      <dgm:t>
        <a:bodyPr/>
        <a:lstStyle/>
        <a:p>
          <a:pPr rtl="0"/>
          <a:r>
            <a:rPr lang="fi-FI" dirty="0"/>
            <a:t>Mediatekniikan </a:t>
          </a:r>
          <a:r>
            <a:rPr lang="fi-FI" dirty="0" err="1"/>
            <a:t>ko</a:t>
          </a:r>
          <a:endParaRPr lang="fi-FI" dirty="0"/>
        </a:p>
      </dgm:t>
    </dgm:pt>
    <dgm:pt modelId="{1CB59396-92F3-41A7-B516-EF7B814E2896}" type="parTrans" cxnId="{5793F45F-65AD-40A0-A499-ACA9B52A1D48}">
      <dgm:prSet/>
      <dgm:spPr/>
      <dgm:t>
        <a:bodyPr/>
        <a:lstStyle/>
        <a:p>
          <a:endParaRPr lang="fi-FI"/>
        </a:p>
      </dgm:t>
    </dgm:pt>
    <dgm:pt modelId="{5F6FBEB3-A327-44B1-9E92-8935077E0F4C}" type="sibTrans" cxnId="{5793F45F-65AD-40A0-A499-ACA9B52A1D48}">
      <dgm:prSet/>
      <dgm:spPr/>
      <dgm:t>
        <a:bodyPr/>
        <a:lstStyle/>
        <a:p>
          <a:endParaRPr lang="fi-FI"/>
        </a:p>
      </dgm:t>
    </dgm:pt>
    <dgm:pt modelId="{49FAA6F9-E836-4716-BFA3-3C5313E3D162}" type="pres">
      <dgm:prSet presAssocID="{F12CBED5-0E84-4377-82AB-2B751A8F743E}" presName="linear" presStyleCnt="0">
        <dgm:presLayoutVars>
          <dgm:animLvl val="lvl"/>
          <dgm:resizeHandles val="exact"/>
        </dgm:presLayoutVars>
      </dgm:prSet>
      <dgm:spPr/>
    </dgm:pt>
    <dgm:pt modelId="{75CC32C6-F21F-415A-8A24-7F43C64C7775}" type="pres">
      <dgm:prSet presAssocID="{6AD9A8F0-36AB-434D-8CD1-58C80EA73E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72F622-BC2B-476D-8A7B-DAD56F5386BF}" type="presOf" srcId="{F12CBED5-0E84-4377-82AB-2B751A8F743E}" destId="{49FAA6F9-E836-4716-BFA3-3C5313E3D162}" srcOrd="0" destOrd="0" presId="urn:microsoft.com/office/officeart/2005/8/layout/vList2"/>
    <dgm:cxn modelId="{244C0B30-EFC2-4974-B637-85181545EFD0}" type="presOf" srcId="{6AD9A8F0-36AB-434D-8CD1-58C80EA73ED4}" destId="{75CC32C6-F21F-415A-8A24-7F43C64C7775}" srcOrd="0" destOrd="0" presId="urn:microsoft.com/office/officeart/2005/8/layout/vList2"/>
    <dgm:cxn modelId="{5793F45F-65AD-40A0-A499-ACA9B52A1D48}" srcId="{F12CBED5-0E84-4377-82AB-2B751A8F743E}" destId="{6AD9A8F0-36AB-434D-8CD1-58C80EA73ED4}" srcOrd="0" destOrd="0" parTransId="{1CB59396-92F3-41A7-B516-EF7B814E2896}" sibTransId="{5F6FBEB3-A327-44B1-9E92-8935077E0F4C}"/>
    <dgm:cxn modelId="{9411E0D0-CF8D-4775-B0FA-3F82DDA278A9}" type="presParOf" srcId="{49FAA6F9-E836-4716-BFA3-3C5313E3D162}" destId="{75CC32C6-F21F-415A-8A24-7F43C64C77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5A48A3-E577-4333-A744-001D3541646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E5B5B0E-33F8-4E3C-A1A9-7F0C6A02BFF5}">
      <dgm:prSet/>
      <dgm:spPr/>
      <dgm:t>
        <a:bodyPr/>
        <a:lstStyle/>
        <a:p>
          <a:pPr rtl="0"/>
          <a:r>
            <a:rPr lang="fi-FI" dirty="0"/>
            <a:t>Talotekniikan </a:t>
          </a:r>
          <a:r>
            <a:rPr lang="fi-FI" dirty="0" err="1"/>
            <a:t>ko</a:t>
          </a:r>
          <a:endParaRPr lang="fi-FI" dirty="0"/>
        </a:p>
      </dgm:t>
    </dgm:pt>
    <dgm:pt modelId="{B854F51A-6181-42FA-9872-D7DFAEA167D4}" type="parTrans" cxnId="{6A95A5E8-5BE0-469D-99E3-B0C417F7D643}">
      <dgm:prSet/>
      <dgm:spPr/>
      <dgm:t>
        <a:bodyPr/>
        <a:lstStyle/>
        <a:p>
          <a:endParaRPr lang="fi-FI"/>
        </a:p>
      </dgm:t>
    </dgm:pt>
    <dgm:pt modelId="{A83CC700-5DF7-4A53-AD1C-ED31F10BB026}" type="sibTrans" cxnId="{6A95A5E8-5BE0-469D-99E3-B0C417F7D643}">
      <dgm:prSet/>
      <dgm:spPr/>
      <dgm:t>
        <a:bodyPr/>
        <a:lstStyle/>
        <a:p>
          <a:endParaRPr lang="fi-FI"/>
        </a:p>
      </dgm:t>
    </dgm:pt>
    <dgm:pt modelId="{D983874E-B1AF-4D59-9877-27C24401D340}" type="pres">
      <dgm:prSet presAssocID="{A95A48A3-E577-4333-A744-001D35416463}" presName="linear" presStyleCnt="0">
        <dgm:presLayoutVars>
          <dgm:animLvl val="lvl"/>
          <dgm:resizeHandles val="exact"/>
        </dgm:presLayoutVars>
      </dgm:prSet>
      <dgm:spPr/>
    </dgm:pt>
    <dgm:pt modelId="{B8B2B314-AB30-4C04-92F5-FABACD06F5BD}" type="pres">
      <dgm:prSet presAssocID="{5E5B5B0E-33F8-4E3C-A1A9-7F0C6A02BFF5}" presName="parentText" presStyleLbl="node1" presStyleIdx="0" presStyleCnt="1" custScaleY="72136">
        <dgm:presLayoutVars>
          <dgm:chMax val="0"/>
          <dgm:bulletEnabled val="1"/>
        </dgm:presLayoutVars>
      </dgm:prSet>
      <dgm:spPr/>
    </dgm:pt>
  </dgm:ptLst>
  <dgm:cxnLst>
    <dgm:cxn modelId="{50676615-9DBD-41AD-8A44-9F79313E5196}" type="presOf" srcId="{A95A48A3-E577-4333-A744-001D35416463}" destId="{D983874E-B1AF-4D59-9877-27C24401D340}" srcOrd="0" destOrd="0" presId="urn:microsoft.com/office/officeart/2005/8/layout/vList2"/>
    <dgm:cxn modelId="{6A95A5E8-5BE0-469D-99E3-B0C417F7D643}" srcId="{A95A48A3-E577-4333-A744-001D35416463}" destId="{5E5B5B0E-33F8-4E3C-A1A9-7F0C6A02BFF5}" srcOrd="0" destOrd="0" parTransId="{B854F51A-6181-42FA-9872-D7DFAEA167D4}" sibTransId="{A83CC700-5DF7-4A53-AD1C-ED31F10BB026}"/>
    <dgm:cxn modelId="{D1EB5DFA-6F1D-4B1E-A804-3DB2C586838C}" type="presOf" srcId="{5E5B5B0E-33F8-4E3C-A1A9-7F0C6A02BFF5}" destId="{B8B2B314-AB30-4C04-92F5-FABACD06F5BD}" srcOrd="0" destOrd="0" presId="urn:microsoft.com/office/officeart/2005/8/layout/vList2"/>
    <dgm:cxn modelId="{EA4C22CA-0643-4D06-8CE5-E7B0B5D7DAB0}" type="presParOf" srcId="{D983874E-B1AF-4D59-9877-27C24401D340}" destId="{B8B2B314-AB30-4C04-92F5-FABACD06F5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8A7ACD-B891-4B22-AC78-BEC2314FB94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39637ED-6DAE-4CAE-A19B-20AF9ACE694A}">
      <dgm:prSet/>
      <dgm:spPr/>
      <dgm:t>
        <a:bodyPr/>
        <a:lstStyle/>
        <a:p>
          <a:pPr rtl="0"/>
          <a:r>
            <a:rPr lang="fi-FI" dirty="0"/>
            <a:t>Bio- ja elintarviketekniikan </a:t>
          </a:r>
          <a:r>
            <a:rPr lang="fi-FI" dirty="0" err="1"/>
            <a:t>ko</a:t>
          </a:r>
          <a:endParaRPr lang="fi-FI" dirty="0"/>
        </a:p>
      </dgm:t>
    </dgm:pt>
    <dgm:pt modelId="{10B25AF8-F62F-49B1-AA51-47639FAB91B8}" type="parTrans" cxnId="{06D1F95A-6A27-493B-8784-C50990EC2D15}">
      <dgm:prSet/>
      <dgm:spPr/>
      <dgm:t>
        <a:bodyPr/>
        <a:lstStyle/>
        <a:p>
          <a:endParaRPr lang="fi-FI"/>
        </a:p>
      </dgm:t>
    </dgm:pt>
    <dgm:pt modelId="{2AF4F09B-3340-4460-BDB5-061FAAAF48B4}" type="sibTrans" cxnId="{06D1F95A-6A27-493B-8784-C50990EC2D15}">
      <dgm:prSet/>
      <dgm:spPr/>
      <dgm:t>
        <a:bodyPr/>
        <a:lstStyle/>
        <a:p>
          <a:endParaRPr lang="fi-FI"/>
        </a:p>
      </dgm:t>
    </dgm:pt>
    <dgm:pt modelId="{3AB0CD45-28E4-4151-A7C3-A2158C566DA0}" type="pres">
      <dgm:prSet presAssocID="{FB8A7ACD-B891-4B22-AC78-BEC2314FB946}" presName="Name0" presStyleCnt="0">
        <dgm:presLayoutVars>
          <dgm:dir/>
          <dgm:animLvl val="lvl"/>
          <dgm:resizeHandles val="exact"/>
        </dgm:presLayoutVars>
      </dgm:prSet>
      <dgm:spPr/>
    </dgm:pt>
    <dgm:pt modelId="{A18D5C8F-42E4-4E47-A6D1-9385318D0351}" type="pres">
      <dgm:prSet presAssocID="{D39637ED-6DAE-4CAE-A19B-20AF9ACE694A}" presName="linNode" presStyleCnt="0"/>
      <dgm:spPr/>
    </dgm:pt>
    <dgm:pt modelId="{C5C41CB4-5389-4339-9485-1E7575159123}" type="pres">
      <dgm:prSet presAssocID="{D39637ED-6DAE-4CAE-A19B-20AF9ACE694A}" presName="parentText" presStyleLbl="node1" presStyleIdx="0" presStyleCnt="1" custScaleX="249405">
        <dgm:presLayoutVars>
          <dgm:chMax val="1"/>
          <dgm:bulletEnabled val="1"/>
        </dgm:presLayoutVars>
      </dgm:prSet>
      <dgm:spPr/>
    </dgm:pt>
  </dgm:ptLst>
  <dgm:cxnLst>
    <dgm:cxn modelId="{06D1F95A-6A27-493B-8784-C50990EC2D15}" srcId="{FB8A7ACD-B891-4B22-AC78-BEC2314FB946}" destId="{D39637ED-6DAE-4CAE-A19B-20AF9ACE694A}" srcOrd="0" destOrd="0" parTransId="{10B25AF8-F62F-49B1-AA51-47639FAB91B8}" sibTransId="{2AF4F09B-3340-4460-BDB5-061FAAAF48B4}"/>
    <dgm:cxn modelId="{F680A8A3-AC76-4D4B-908E-BD72C9C33A4A}" type="presOf" srcId="{FB8A7ACD-B891-4B22-AC78-BEC2314FB946}" destId="{3AB0CD45-28E4-4151-A7C3-A2158C566DA0}" srcOrd="0" destOrd="0" presId="urn:microsoft.com/office/officeart/2005/8/layout/vList5"/>
    <dgm:cxn modelId="{F3E8B8BF-D81B-4C76-A8BA-F98C41BC5154}" type="presOf" srcId="{D39637ED-6DAE-4CAE-A19B-20AF9ACE694A}" destId="{C5C41CB4-5389-4339-9485-1E7575159123}" srcOrd="0" destOrd="0" presId="urn:microsoft.com/office/officeart/2005/8/layout/vList5"/>
    <dgm:cxn modelId="{81E3205D-DD72-4EAB-87BE-79F035318B41}" type="presParOf" srcId="{3AB0CD45-28E4-4151-A7C3-A2158C566DA0}" destId="{A18D5C8F-42E4-4E47-A6D1-9385318D0351}" srcOrd="0" destOrd="0" presId="urn:microsoft.com/office/officeart/2005/8/layout/vList5"/>
    <dgm:cxn modelId="{54A86404-78BE-4E1C-BB2C-7F2EB08E2CE1}" type="presParOf" srcId="{A18D5C8F-42E4-4E47-A6D1-9385318D0351}" destId="{C5C41CB4-5389-4339-9485-1E75751591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51EDB-8DC3-465D-B422-BA277214F661}">
      <dsp:nvSpPr>
        <dsp:cNvPr id="0" name=""/>
        <dsp:cNvSpPr/>
      </dsp:nvSpPr>
      <dsp:spPr>
        <a:xfrm>
          <a:off x="0" y="203089"/>
          <a:ext cx="2335202" cy="37804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Merenkulun </a:t>
          </a:r>
          <a:r>
            <a:rPr lang="fi-FI" sz="1600" kern="1200" dirty="0" err="1"/>
            <a:t>ko</a:t>
          </a:r>
          <a:endParaRPr lang="fi-FI" sz="1600" kern="1200" dirty="0"/>
        </a:p>
      </dsp:txBody>
      <dsp:txXfrm>
        <a:off x="18455" y="221544"/>
        <a:ext cx="2298292" cy="341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D31E-7AE0-4DFD-95B5-DAA7650152DD}">
      <dsp:nvSpPr>
        <dsp:cNvPr id="0" name=""/>
        <dsp:cNvSpPr/>
      </dsp:nvSpPr>
      <dsp:spPr>
        <a:xfrm>
          <a:off x="0" y="6056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Merenkulun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617"/>
        <a:ext cx="2767166" cy="3800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8B21E-6CFF-412A-ADF0-B5880909BE36}">
      <dsp:nvSpPr>
        <dsp:cNvPr id="0" name=""/>
        <dsp:cNvSpPr/>
      </dsp:nvSpPr>
      <dsp:spPr>
        <a:xfrm>
          <a:off x="0" y="62896"/>
          <a:ext cx="2808287" cy="30751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Tekstiili- ja vaatetus-  tekniikan </a:t>
          </a:r>
          <a:r>
            <a:rPr lang="fi-FI" sz="1200" kern="1200" dirty="0" err="1"/>
            <a:t>ko</a:t>
          </a:r>
          <a:endParaRPr lang="fi-FI" sz="1200" kern="1200" dirty="0"/>
        </a:p>
      </dsp:txBody>
      <dsp:txXfrm>
        <a:off x="15012" y="77908"/>
        <a:ext cx="2778263" cy="2774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0FE3-2EF7-405D-9BCA-E602B3ECE949}">
      <dsp:nvSpPr>
        <dsp:cNvPr id="0" name=""/>
        <dsp:cNvSpPr/>
      </dsp:nvSpPr>
      <dsp:spPr>
        <a:xfrm>
          <a:off x="143417" y="0"/>
          <a:ext cx="2521453" cy="431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Elektroniikan </a:t>
          </a:r>
          <a:r>
            <a:rPr lang="fi-FI" sz="2200" kern="1200" dirty="0" err="1"/>
            <a:t>ko</a:t>
          </a:r>
          <a:endParaRPr lang="fi-FI" sz="2200" kern="1200" dirty="0"/>
        </a:p>
      </dsp:txBody>
      <dsp:txXfrm>
        <a:off x="164492" y="21075"/>
        <a:ext cx="2479303" cy="3895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29026-BF80-4106-B134-ADA1C7E41894}">
      <dsp:nvSpPr>
        <dsp:cNvPr id="0" name=""/>
        <dsp:cNvSpPr/>
      </dsp:nvSpPr>
      <dsp:spPr>
        <a:xfrm>
          <a:off x="0" y="5672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Muovitekniikan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33"/>
        <a:ext cx="2767166" cy="3800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018D-273D-49B0-8EAD-7C5615490D04}">
      <dsp:nvSpPr>
        <dsp:cNvPr id="0" name=""/>
        <dsp:cNvSpPr/>
      </dsp:nvSpPr>
      <dsp:spPr>
        <a:xfrm>
          <a:off x="0" y="5672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Tietotekniikan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33"/>
        <a:ext cx="2767165" cy="3800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0D32-C678-4C0A-B722-E3582E3EBF6C}">
      <dsp:nvSpPr>
        <dsp:cNvPr id="0" name=""/>
        <dsp:cNvSpPr/>
      </dsp:nvSpPr>
      <dsp:spPr>
        <a:xfrm>
          <a:off x="144589" y="0"/>
          <a:ext cx="2519108" cy="43244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Auto- ja kuljetus-tekniikan </a:t>
          </a:r>
          <a:r>
            <a:rPr lang="fi-FI" sz="1300" kern="1200" dirty="0" err="1"/>
            <a:t>ko</a:t>
          </a:r>
          <a:endParaRPr lang="fi-FI" sz="1300" kern="1200" dirty="0"/>
        </a:p>
      </dsp:txBody>
      <dsp:txXfrm>
        <a:off x="165699" y="21110"/>
        <a:ext cx="2476888" cy="3902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AEC39-31C9-4BF0-86DD-B4D758D7C713}">
      <dsp:nvSpPr>
        <dsp:cNvPr id="0" name=""/>
        <dsp:cNvSpPr/>
      </dsp:nvSpPr>
      <dsp:spPr>
        <a:xfrm>
          <a:off x="0" y="0"/>
          <a:ext cx="2808288" cy="50193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Materiaali- ja pintakäsittelytekniikan </a:t>
          </a:r>
          <a:r>
            <a:rPr lang="fi-FI" sz="1300" kern="1200" dirty="0" err="1"/>
            <a:t>ko</a:t>
          </a:r>
          <a:endParaRPr lang="fi-FI" sz="1300" kern="1200" dirty="0"/>
        </a:p>
      </dsp:txBody>
      <dsp:txXfrm>
        <a:off x="24502" y="24502"/>
        <a:ext cx="2759284" cy="4529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8E205-3001-4200-8016-91E648D322C4}">
      <dsp:nvSpPr>
        <dsp:cNvPr id="0" name=""/>
        <dsp:cNvSpPr/>
      </dsp:nvSpPr>
      <dsp:spPr>
        <a:xfrm>
          <a:off x="0" y="6935"/>
          <a:ext cx="2808287" cy="49139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Sähkötekniikan </a:t>
          </a:r>
          <a:r>
            <a:rPr lang="fi-FI" sz="2100" kern="1200" dirty="0" err="1"/>
            <a:t>ko</a:t>
          </a:r>
          <a:endParaRPr lang="fi-FI" sz="2100" kern="1200" dirty="0"/>
        </a:p>
      </dsp:txBody>
      <dsp:txXfrm>
        <a:off x="23988" y="30923"/>
        <a:ext cx="2760311" cy="4434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27826-43E5-4C8B-8139-8187025E201A}">
      <dsp:nvSpPr>
        <dsp:cNvPr id="0" name=""/>
        <dsp:cNvSpPr/>
      </dsp:nvSpPr>
      <dsp:spPr>
        <a:xfrm>
          <a:off x="0" y="18412"/>
          <a:ext cx="2520280" cy="4680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Energiatekniikan </a:t>
          </a:r>
          <a:r>
            <a:rPr lang="fi-FI" sz="2000" kern="1200" dirty="0" err="1"/>
            <a:t>ko</a:t>
          </a:r>
          <a:endParaRPr lang="fi-FI" sz="2000" kern="1200" dirty="0"/>
        </a:p>
      </dsp:txBody>
      <dsp:txXfrm>
        <a:off x="22846" y="41258"/>
        <a:ext cx="2474588" cy="4223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8819-DF29-4B35-AEA6-D126C67FC6EA}">
      <dsp:nvSpPr>
        <dsp:cNvPr id="0" name=""/>
        <dsp:cNvSpPr/>
      </dsp:nvSpPr>
      <dsp:spPr>
        <a:xfrm>
          <a:off x="0" y="30112"/>
          <a:ext cx="2808288" cy="4446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Ohjelmistotekniikan </a:t>
          </a:r>
          <a:r>
            <a:rPr lang="fi-FI" sz="1900" kern="1200" dirty="0" err="1"/>
            <a:t>ko</a:t>
          </a:r>
          <a:endParaRPr lang="fi-FI" sz="1900" kern="1200" dirty="0"/>
        </a:p>
      </dsp:txBody>
      <dsp:txXfrm>
        <a:off x="21704" y="51816"/>
        <a:ext cx="2764880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A2F0C-6A82-4214-B501-F3BBB4E18C0E}">
      <dsp:nvSpPr>
        <dsp:cNvPr id="0" name=""/>
        <dsp:cNvSpPr/>
      </dsp:nvSpPr>
      <dsp:spPr>
        <a:xfrm>
          <a:off x="1115" y="0"/>
          <a:ext cx="1224436" cy="50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Merikapteeni (AMK)</a:t>
          </a:r>
        </a:p>
      </dsp:txBody>
      <dsp:txXfrm>
        <a:off x="25759" y="24644"/>
        <a:ext cx="1175148" cy="4555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84C39-7410-4D37-8B11-EB488E6B6B67}">
      <dsp:nvSpPr>
        <dsp:cNvPr id="0" name=""/>
        <dsp:cNvSpPr/>
      </dsp:nvSpPr>
      <dsp:spPr>
        <a:xfrm>
          <a:off x="0" y="6875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Tuotantotalouden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7436"/>
        <a:ext cx="2767165" cy="3800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E4990-E935-4137-8EE7-A8AF3CDCAD6B}">
      <dsp:nvSpPr>
        <dsp:cNvPr id="0" name=""/>
        <dsp:cNvSpPr/>
      </dsp:nvSpPr>
      <dsp:spPr>
        <a:xfrm>
          <a:off x="0" y="76912"/>
          <a:ext cx="2520280" cy="3510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Hyvinvointiteknologian </a:t>
          </a:r>
          <a:r>
            <a:rPr lang="fi-FI" sz="1500" kern="1200" dirty="0" err="1"/>
            <a:t>ko</a:t>
          </a:r>
          <a:endParaRPr lang="fi-FI" sz="1500" kern="1200" dirty="0"/>
        </a:p>
      </dsp:txBody>
      <dsp:txXfrm>
        <a:off x="17134" y="94046"/>
        <a:ext cx="2486012" cy="3167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EEC1D-1F60-43B8-B50F-09E8D3273047}">
      <dsp:nvSpPr>
        <dsp:cNvPr id="0" name=""/>
        <dsp:cNvSpPr/>
      </dsp:nvSpPr>
      <dsp:spPr>
        <a:xfrm>
          <a:off x="0" y="5696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Palopäällystön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57"/>
        <a:ext cx="2767166" cy="3800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AD02-DBC9-425A-9F04-BF031C32A730}">
      <dsp:nvSpPr>
        <dsp:cNvPr id="0" name=""/>
        <dsp:cNvSpPr/>
      </dsp:nvSpPr>
      <dsp:spPr>
        <a:xfrm>
          <a:off x="0" y="5696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Tuotekehityksen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57"/>
        <a:ext cx="2767165" cy="3800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E597A-B162-4ECF-83EC-22B69D5E7E00}">
      <dsp:nvSpPr>
        <dsp:cNvPr id="0" name=""/>
        <dsp:cNvSpPr/>
      </dsp:nvSpPr>
      <dsp:spPr>
        <a:xfrm>
          <a:off x="144589" y="0"/>
          <a:ext cx="2519108" cy="50460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Kemiantekniikan </a:t>
          </a:r>
          <a:r>
            <a:rPr lang="fi-FI" sz="2000" kern="1200" dirty="0" err="1"/>
            <a:t>ko</a:t>
          </a:r>
          <a:endParaRPr lang="fi-FI" sz="2000" kern="1200" dirty="0"/>
        </a:p>
      </dsp:txBody>
      <dsp:txXfrm>
        <a:off x="169222" y="24633"/>
        <a:ext cx="2469842" cy="4553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E251-F5F7-4B90-911B-ED0303E4FF6A}">
      <dsp:nvSpPr>
        <dsp:cNvPr id="0" name=""/>
        <dsp:cNvSpPr/>
      </dsp:nvSpPr>
      <dsp:spPr>
        <a:xfrm>
          <a:off x="0" y="53512"/>
          <a:ext cx="2808288" cy="3978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Paperikoneteknologian </a:t>
          </a:r>
          <a:r>
            <a:rPr lang="fi-FI" sz="1700" kern="1200" dirty="0" err="1"/>
            <a:t>ko</a:t>
          </a:r>
          <a:endParaRPr lang="fi-FI" sz="1700" kern="1200" dirty="0"/>
        </a:p>
      </dsp:txBody>
      <dsp:txXfrm>
        <a:off x="19419" y="72931"/>
        <a:ext cx="2769450" cy="3589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EBD25-07F9-45D2-A3D6-F4594A4F08B9}">
      <dsp:nvSpPr>
        <dsp:cNvPr id="0" name=""/>
        <dsp:cNvSpPr/>
      </dsp:nvSpPr>
      <dsp:spPr>
        <a:xfrm>
          <a:off x="0" y="6106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Venealan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667"/>
        <a:ext cx="2767165" cy="38007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A9723-785F-464F-A6EE-A15683607E32}">
      <dsp:nvSpPr>
        <dsp:cNvPr id="0" name=""/>
        <dsp:cNvSpPr/>
      </dsp:nvSpPr>
      <dsp:spPr>
        <a:xfrm>
          <a:off x="143417" y="0"/>
          <a:ext cx="2521453" cy="43182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Kone- ja tuotantotekniikan </a:t>
          </a:r>
          <a:r>
            <a:rPr lang="fi-FI" sz="1300" kern="1200" dirty="0" err="1"/>
            <a:t>ko</a:t>
          </a:r>
          <a:endParaRPr lang="fi-FI" sz="1300" kern="1200" dirty="0"/>
        </a:p>
      </dsp:txBody>
      <dsp:txXfrm>
        <a:off x="164497" y="21080"/>
        <a:ext cx="2479293" cy="3896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65DF-3950-4676-B40A-000A02E76572}">
      <dsp:nvSpPr>
        <dsp:cNvPr id="0" name=""/>
        <dsp:cNvSpPr/>
      </dsp:nvSpPr>
      <dsp:spPr>
        <a:xfrm>
          <a:off x="0" y="5721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Paperitekniikan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6282"/>
        <a:ext cx="2767166" cy="3800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98EF4-0A92-4D6E-82B7-4AA6B970808A}">
      <dsp:nvSpPr>
        <dsp:cNvPr id="0" name=""/>
        <dsp:cNvSpPr/>
      </dsp:nvSpPr>
      <dsp:spPr>
        <a:xfrm>
          <a:off x="0" y="41812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Ympäristöteknologian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62373"/>
        <a:ext cx="2767165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0B8E-F2BF-4BCD-A274-B3126EDC39A3}">
      <dsp:nvSpPr>
        <dsp:cNvPr id="0" name=""/>
        <dsp:cNvSpPr/>
      </dsp:nvSpPr>
      <dsp:spPr>
        <a:xfrm>
          <a:off x="0" y="8258"/>
          <a:ext cx="2843211" cy="486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Laboratorio-alan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3760" y="32018"/>
        <a:ext cx="2795691" cy="4392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FF33A-3B1C-4913-A00D-45E2369014B6}">
      <dsp:nvSpPr>
        <dsp:cNvPr id="0" name=""/>
        <dsp:cNvSpPr/>
      </dsp:nvSpPr>
      <dsp:spPr>
        <a:xfrm>
          <a:off x="143422" y="0"/>
          <a:ext cx="2521443" cy="432643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Logistiikan </a:t>
          </a:r>
          <a:r>
            <a:rPr lang="fi-FI" sz="2200" kern="1200" dirty="0" err="1"/>
            <a:t>ko</a:t>
          </a:r>
          <a:endParaRPr lang="fi-FI" sz="2200" kern="1200" dirty="0"/>
        </a:p>
      </dsp:txBody>
      <dsp:txXfrm>
        <a:off x="164542" y="21120"/>
        <a:ext cx="2479203" cy="3904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3AD3-734C-4101-BB78-E1D91D2E61BD}">
      <dsp:nvSpPr>
        <dsp:cNvPr id="0" name=""/>
        <dsp:cNvSpPr/>
      </dsp:nvSpPr>
      <dsp:spPr>
        <a:xfrm>
          <a:off x="0" y="5213"/>
          <a:ext cx="2808287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Puutekniikan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5774"/>
        <a:ext cx="2767165" cy="38007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BA162-4A7B-4A52-A7E3-D9072A8A058D}">
      <dsp:nvSpPr>
        <dsp:cNvPr id="0" name=""/>
        <dsp:cNvSpPr/>
      </dsp:nvSpPr>
      <dsp:spPr>
        <a:xfrm>
          <a:off x="0" y="41812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Maanmittaustekniikan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62373"/>
        <a:ext cx="2767166" cy="38007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E6776-2996-43AB-BFBD-338125386A29}">
      <dsp:nvSpPr>
        <dsp:cNvPr id="0" name=""/>
        <dsp:cNvSpPr/>
      </dsp:nvSpPr>
      <dsp:spPr>
        <a:xfrm>
          <a:off x="0" y="64264"/>
          <a:ext cx="2808287" cy="37629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Rakennustekniikan </a:t>
          </a:r>
          <a:r>
            <a:rPr lang="fi-FI" sz="1600" kern="1200" dirty="0" err="1"/>
            <a:t>ko</a:t>
          </a:r>
          <a:endParaRPr lang="fi-FI" sz="1600" kern="1200" dirty="0"/>
        </a:p>
      </dsp:txBody>
      <dsp:txXfrm>
        <a:off x="18369" y="82633"/>
        <a:ext cx="2771549" cy="339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57BD3-47F9-49EB-AF97-48C50CAD2FA0}">
      <dsp:nvSpPr>
        <dsp:cNvPr id="0" name=""/>
        <dsp:cNvSpPr/>
      </dsp:nvSpPr>
      <dsp:spPr>
        <a:xfrm>
          <a:off x="0" y="0"/>
          <a:ext cx="1224353" cy="46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>
              <a:solidFill>
                <a:schemeClr val="tx1"/>
              </a:solidFill>
            </a:rPr>
            <a:t>Insinööri (AMK)</a:t>
          </a:r>
        </a:p>
      </dsp:txBody>
      <dsp:txXfrm>
        <a:off x="22834" y="22834"/>
        <a:ext cx="1178685" cy="422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6C951-4751-431F-8CD7-98FE7F7AEF73}">
      <dsp:nvSpPr>
        <dsp:cNvPr id="0" name=""/>
        <dsp:cNvSpPr/>
      </dsp:nvSpPr>
      <dsp:spPr>
        <a:xfrm>
          <a:off x="144589" y="0"/>
          <a:ext cx="2519108" cy="433263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Automaatiotekniikan </a:t>
          </a:r>
          <a:r>
            <a:rPr lang="fi-FI" sz="1700" kern="1200" dirty="0" err="1"/>
            <a:t>ko</a:t>
          </a:r>
          <a:endParaRPr lang="fi-FI" sz="1700" kern="1200" dirty="0"/>
        </a:p>
      </dsp:txBody>
      <dsp:txXfrm>
        <a:off x="165739" y="21150"/>
        <a:ext cx="2476808" cy="390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32C6-F21F-415A-8A24-7F43C64C7775}">
      <dsp:nvSpPr>
        <dsp:cNvPr id="0" name=""/>
        <dsp:cNvSpPr/>
      </dsp:nvSpPr>
      <dsp:spPr>
        <a:xfrm>
          <a:off x="0" y="6441"/>
          <a:ext cx="2808288" cy="421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Mediatekniikan </a:t>
          </a:r>
          <a:r>
            <a:rPr lang="fi-FI" sz="1800" kern="1200" dirty="0" err="1"/>
            <a:t>ko</a:t>
          </a:r>
          <a:endParaRPr lang="fi-FI" sz="1800" kern="1200" dirty="0"/>
        </a:p>
      </dsp:txBody>
      <dsp:txXfrm>
        <a:off x="20561" y="27002"/>
        <a:ext cx="2767166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B314-AB30-4C04-92F5-FABACD06F5BD}">
      <dsp:nvSpPr>
        <dsp:cNvPr id="0" name=""/>
        <dsp:cNvSpPr/>
      </dsp:nvSpPr>
      <dsp:spPr>
        <a:xfrm>
          <a:off x="0" y="24534"/>
          <a:ext cx="2808287" cy="45575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Talotekniikan </a:t>
          </a:r>
          <a:r>
            <a:rPr lang="fi-FI" sz="1900" kern="1200" dirty="0" err="1"/>
            <a:t>ko</a:t>
          </a:r>
          <a:endParaRPr lang="fi-FI" sz="1900" kern="1200" dirty="0"/>
        </a:p>
      </dsp:txBody>
      <dsp:txXfrm>
        <a:off x="22248" y="46782"/>
        <a:ext cx="2763791" cy="411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1CB4-5389-4339-9485-1E7575159123}">
      <dsp:nvSpPr>
        <dsp:cNvPr id="0" name=""/>
        <dsp:cNvSpPr/>
      </dsp:nvSpPr>
      <dsp:spPr>
        <a:xfrm>
          <a:off x="143422" y="0"/>
          <a:ext cx="2521443" cy="432494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Bio- ja elintarviketekniikan </a:t>
          </a:r>
          <a:r>
            <a:rPr lang="fi-FI" sz="1300" kern="1200" dirty="0" err="1"/>
            <a:t>ko</a:t>
          </a:r>
          <a:endParaRPr lang="fi-FI" sz="1300" kern="1200" dirty="0"/>
        </a:p>
      </dsp:txBody>
      <dsp:txXfrm>
        <a:off x="164535" y="21113"/>
        <a:ext cx="2479217" cy="39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B1FF-84E1-4C98-BDAA-2F2ABE7C1AA6}" type="datetimeFigureOut">
              <a:rPr lang="fi-FI" smtClean="0"/>
              <a:t>20.3.2023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4E1B9-FCCE-4C33-B9F1-C0281AA01A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4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4E1B9-FCCE-4C33-B9F1-C0281AA01AB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4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578-61A2-4F6F-B419-61653D346B37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5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9AFD-E884-46C5-BDE0-1B8F9310EB07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280-945C-4D4F-B4DD-65B2ABB46394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7D93-059C-4ED5-AF02-1CF22FF51782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4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A80D0E-28E2-4D6C-95DB-1FBD3CDC5398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4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C8-71BF-4A72-96D4-F5226816ACE9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78C-4088-4C83-9B1C-3D56AC921D9F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7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DE19-210B-4B63-A553-F59FB52F8781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684-F671-4DCE-9038-3ABD96E86A8C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263D-EF94-44DE-8236-E4FC03EA1C15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AE4-5457-44B6-8302-84C3B4ACDA70}" type="datetime1">
              <a:rPr lang="en-US" smtClean="0"/>
              <a:t>3/20/2023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5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7AB1B96-560A-465A-9419-0E0F2AC1DF78}" type="datetime1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Kouvolan Yhteislyseo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ammattikorkeakouluun.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mets%25C3%25A4talousinsin%25C3%25B6%25C3%25B6ri%2520(amk)?page=1&amp;facetFilters=teachingLangCode_ffm:FI&amp;tab=los" TargetMode="External"/><Relationship Id="rId7" Type="http://schemas.openxmlformats.org/officeDocument/2006/relationships/hyperlink" Target="https://www.youtube.com/watch?v=gK5VG0Zyg7Y" TargetMode="External"/><Relationship Id="rId2" Type="http://schemas.openxmlformats.org/officeDocument/2006/relationships/hyperlink" Target="https://opintopolku.fi/app/#!/haku/agrolog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s://opintopolku.fi/app/#!/haku/ymp%C3%A4rist%C3%B6suunnittelija%20(amk)?page=1&amp;facetFilters=teachingLangCode_ffm:FI&amp;tab=los" TargetMode="External"/><Relationship Id="rId4" Type="http://schemas.openxmlformats.org/officeDocument/2006/relationships/hyperlink" Target="https://opintopolku.fi/app/#!/haku/Hortonomi%2520(amk)?page=1&amp;facetFilters=teachingLangCode_ffm:FI&amp;tab=los" TargetMode="External"/></Relationships>
</file>

<file path=ppt/slides/_rels/slide14.xml.rels><?xml version="1.0" encoding="UTF-8" standalone="yes"?>
<Relationships xmlns="http://schemas.openxmlformats.org/package/2006/relationships"><Relationship Id="rId117" Type="http://schemas.microsoft.com/office/2007/relationships/diagramDrawing" Target="../diagrams/drawing23.xml"/><Relationship Id="rId21" Type="http://schemas.openxmlformats.org/officeDocument/2006/relationships/diagramColors" Target="../diagrams/colors4.xml"/><Relationship Id="rId42" Type="http://schemas.microsoft.com/office/2007/relationships/diagramDrawing" Target="../diagrams/drawing8.xml"/><Relationship Id="rId63" Type="http://schemas.openxmlformats.org/officeDocument/2006/relationships/diagramData" Target="../diagrams/data13.xml"/><Relationship Id="rId84" Type="http://schemas.openxmlformats.org/officeDocument/2006/relationships/diagramLayout" Target="../diagrams/layout17.xml"/><Relationship Id="rId138" Type="http://schemas.openxmlformats.org/officeDocument/2006/relationships/diagramData" Target="../diagrams/data28.xml"/><Relationship Id="rId159" Type="http://schemas.openxmlformats.org/officeDocument/2006/relationships/diagramLayout" Target="../diagrams/layout32.xml"/><Relationship Id="rId107" Type="http://schemas.microsoft.com/office/2007/relationships/diagramDrawing" Target="../diagrams/drawing21.xml"/><Relationship Id="rId11" Type="http://schemas.openxmlformats.org/officeDocument/2006/relationships/diagramColors" Target="../diagrams/colors2.xml"/><Relationship Id="rId32" Type="http://schemas.microsoft.com/office/2007/relationships/diagramDrawing" Target="../diagrams/drawing6.xml"/><Relationship Id="rId53" Type="http://schemas.openxmlformats.org/officeDocument/2006/relationships/diagramData" Target="../diagrams/data11.xml"/><Relationship Id="rId74" Type="http://schemas.openxmlformats.org/officeDocument/2006/relationships/diagramLayout" Target="../diagrams/layout15.xml"/><Relationship Id="rId128" Type="http://schemas.openxmlformats.org/officeDocument/2006/relationships/diagramData" Target="../diagrams/data26.xml"/><Relationship Id="rId149" Type="http://schemas.openxmlformats.org/officeDocument/2006/relationships/diagramLayout" Target="../diagrams/layout30.xml"/><Relationship Id="rId5" Type="http://schemas.openxmlformats.org/officeDocument/2006/relationships/diagramQuickStyle" Target="../diagrams/quickStyle1.xml"/><Relationship Id="rId95" Type="http://schemas.openxmlformats.org/officeDocument/2006/relationships/diagramQuickStyle" Target="../diagrams/quickStyle19.xml"/><Relationship Id="rId160" Type="http://schemas.openxmlformats.org/officeDocument/2006/relationships/diagramQuickStyle" Target="../diagrams/quickStyle32.xml"/><Relationship Id="rId22" Type="http://schemas.microsoft.com/office/2007/relationships/diagramDrawing" Target="../diagrams/drawing4.xml"/><Relationship Id="rId43" Type="http://schemas.openxmlformats.org/officeDocument/2006/relationships/diagramData" Target="../diagrams/data9.xml"/><Relationship Id="rId64" Type="http://schemas.openxmlformats.org/officeDocument/2006/relationships/diagramLayout" Target="../diagrams/layout13.xml"/><Relationship Id="rId118" Type="http://schemas.openxmlformats.org/officeDocument/2006/relationships/diagramData" Target="../diagrams/data24.xml"/><Relationship Id="rId139" Type="http://schemas.openxmlformats.org/officeDocument/2006/relationships/diagramLayout" Target="../diagrams/layout28.xml"/><Relationship Id="rId85" Type="http://schemas.openxmlformats.org/officeDocument/2006/relationships/diagramQuickStyle" Target="../diagrams/quickStyle17.xml"/><Relationship Id="rId150" Type="http://schemas.openxmlformats.org/officeDocument/2006/relationships/diagramQuickStyle" Target="../diagrams/quickStyle30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59" Type="http://schemas.openxmlformats.org/officeDocument/2006/relationships/diagramLayout" Target="../diagrams/layout12.xml"/><Relationship Id="rId103" Type="http://schemas.openxmlformats.org/officeDocument/2006/relationships/diagramData" Target="../diagrams/data21.xml"/><Relationship Id="rId108" Type="http://schemas.openxmlformats.org/officeDocument/2006/relationships/diagramData" Target="../diagrams/data22.xml"/><Relationship Id="rId124" Type="http://schemas.openxmlformats.org/officeDocument/2006/relationships/diagramLayout" Target="../diagrams/layout25.xml"/><Relationship Id="rId129" Type="http://schemas.openxmlformats.org/officeDocument/2006/relationships/diagramLayout" Target="../diagrams/layout26.xml"/><Relationship Id="rId54" Type="http://schemas.openxmlformats.org/officeDocument/2006/relationships/diagramLayout" Target="../diagrams/layout11.xml"/><Relationship Id="rId70" Type="http://schemas.openxmlformats.org/officeDocument/2006/relationships/diagramQuickStyle" Target="../diagrams/quickStyle14.xml"/><Relationship Id="rId75" Type="http://schemas.openxmlformats.org/officeDocument/2006/relationships/diagramQuickStyle" Target="../diagrams/quickStyle15.xml"/><Relationship Id="rId91" Type="http://schemas.openxmlformats.org/officeDocument/2006/relationships/diagramColors" Target="../diagrams/colors18.xml"/><Relationship Id="rId96" Type="http://schemas.openxmlformats.org/officeDocument/2006/relationships/diagramColors" Target="../diagrams/colors19.xml"/><Relationship Id="rId140" Type="http://schemas.openxmlformats.org/officeDocument/2006/relationships/diagramQuickStyle" Target="../diagrams/quickStyle28.xml"/><Relationship Id="rId145" Type="http://schemas.openxmlformats.org/officeDocument/2006/relationships/diagramQuickStyle" Target="../diagrams/quickStyle29.xml"/><Relationship Id="rId161" Type="http://schemas.openxmlformats.org/officeDocument/2006/relationships/diagramColors" Target="../diagrams/colors32.xml"/><Relationship Id="rId166" Type="http://schemas.openxmlformats.org/officeDocument/2006/relationships/diagramColors" Target="../diagrams/colors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49" Type="http://schemas.openxmlformats.org/officeDocument/2006/relationships/diagramLayout" Target="../diagrams/layout10.xml"/><Relationship Id="rId114" Type="http://schemas.openxmlformats.org/officeDocument/2006/relationships/diagramLayout" Target="../diagrams/layout23.xml"/><Relationship Id="rId119" Type="http://schemas.openxmlformats.org/officeDocument/2006/relationships/diagramLayout" Target="../diagrams/layout24.xml"/><Relationship Id="rId44" Type="http://schemas.openxmlformats.org/officeDocument/2006/relationships/diagramLayout" Target="../diagrams/layout9.xml"/><Relationship Id="rId60" Type="http://schemas.openxmlformats.org/officeDocument/2006/relationships/diagramQuickStyle" Target="../diagrams/quickStyle12.xml"/><Relationship Id="rId65" Type="http://schemas.openxmlformats.org/officeDocument/2006/relationships/diagramQuickStyle" Target="../diagrams/quickStyle13.xml"/><Relationship Id="rId81" Type="http://schemas.openxmlformats.org/officeDocument/2006/relationships/diagramColors" Target="../diagrams/colors16.xml"/><Relationship Id="rId86" Type="http://schemas.openxmlformats.org/officeDocument/2006/relationships/diagramColors" Target="../diagrams/colors17.xml"/><Relationship Id="rId130" Type="http://schemas.openxmlformats.org/officeDocument/2006/relationships/diagramQuickStyle" Target="../diagrams/quickStyle26.xml"/><Relationship Id="rId135" Type="http://schemas.openxmlformats.org/officeDocument/2006/relationships/diagramQuickStyle" Target="../diagrams/quickStyle27.xml"/><Relationship Id="rId151" Type="http://schemas.openxmlformats.org/officeDocument/2006/relationships/diagramColors" Target="../diagrams/colors30.xml"/><Relationship Id="rId156" Type="http://schemas.openxmlformats.org/officeDocument/2006/relationships/diagramColors" Target="../diagrams/colors31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9" Type="http://schemas.openxmlformats.org/officeDocument/2006/relationships/diagramLayout" Target="../diagrams/layout8.xml"/><Relationship Id="rId109" Type="http://schemas.openxmlformats.org/officeDocument/2006/relationships/diagramLayout" Target="../diagrams/layout22.xml"/><Relationship Id="rId34" Type="http://schemas.openxmlformats.org/officeDocument/2006/relationships/diagramLayout" Target="../diagrams/layout7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6" Type="http://schemas.openxmlformats.org/officeDocument/2006/relationships/diagramColors" Target="../diagrams/colors15.xml"/><Relationship Id="rId97" Type="http://schemas.microsoft.com/office/2007/relationships/diagramDrawing" Target="../diagrams/drawing19.xml"/><Relationship Id="rId104" Type="http://schemas.openxmlformats.org/officeDocument/2006/relationships/diagramLayout" Target="../diagrams/layout21.xml"/><Relationship Id="rId120" Type="http://schemas.openxmlformats.org/officeDocument/2006/relationships/diagramQuickStyle" Target="../diagrams/quickStyle24.xml"/><Relationship Id="rId125" Type="http://schemas.openxmlformats.org/officeDocument/2006/relationships/diagramQuickStyle" Target="../diagrams/quickStyle25.xml"/><Relationship Id="rId141" Type="http://schemas.openxmlformats.org/officeDocument/2006/relationships/diagramColors" Target="../diagrams/colors28.xml"/><Relationship Id="rId146" Type="http://schemas.openxmlformats.org/officeDocument/2006/relationships/diagramColors" Target="../diagrams/colors29.xml"/><Relationship Id="rId167" Type="http://schemas.microsoft.com/office/2007/relationships/diagramDrawing" Target="../diagrams/drawing33.xml"/><Relationship Id="rId7" Type="http://schemas.microsoft.com/office/2007/relationships/diagramDrawing" Target="../diagrams/drawing1.xml"/><Relationship Id="rId71" Type="http://schemas.openxmlformats.org/officeDocument/2006/relationships/diagramColors" Target="../diagrams/colors14.xml"/><Relationship Id="rId92" Type="http://schemas.microsoft.com/office/2007/relationships/diagramDrawing" Target="../diagrams/drawing18.xml"/><Relationship Id="rId162" Type="http://schemas.microsoft.com/office/2007/relationships/diagramDrawing" Target="../diagrams/drawing32.xml"/><Relationship Id="rId2" Type="http://schemas.openxmlformats.org/officeDocument/2006/relationships/hyperlink" Target="http://www.koulutusnetti.fi/index.php?file=279" TargetMode="External"/><Relationship Id="rId29" Type="http://schemas.openxmlformats.org/officeDocument/2006/relationships/diagramLayout" Target="../diagrams/layout6.xml"/><Relationship Id="rId24" Type="http://schemas.openxmlformats.org/officeDocument/2006/relationships/diagramLayout" Target="../diagrams/layout5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66" Type="http://schemas.openxmlformats.org/officeDocument/2006/relationships/diagramColors" Target="../diagrams/colors13.xml"/><Relationship Id="rId87" Type="http://schemas.microsoft.com/office/2007/relationships/diagramDrawing" Target="../diagrams/drawing17.xml"/><Relationship Id="rId110" Type="http://schemas.openxmlformats.org/officeDocument/2006/relationships/diagramQuickStyle" Target="../diagrams/quickStyle22.xml"/><Relationship Id="rId115" Type="http://schemas.openxmlformats.org/officeDocument/2006/relationships/diagramQuickStyle" Target="../diagrams/quickStyle23.xml"/><Relationship Id="rId131" Type="http://schemas.openxmlformats.org/officeDocument/2006/relationships/diagramColors" Target="../diagrams/colors26.xml"/><Relationship Id="rId136" Type="http://schemas.openxmlformats.org/officeDocument/2006/relationships/diagramColors" Target="../diagrams/colors27.xml"/><Relationship Id="rId157" Type="http://schemas.microsoft.com/office/2007/relationships/diagramDrawing" Target="../diagrams/drawing31.xml"/><Relationship Id="rId61" Type="http://schemas.openxmlformats.org/officeDocument/2006/relationships/diagramColors" Target="../diagrams/colors12.xml"/><Relationship Id="rId82" Type="http://schemas.microsoft.com/office/2007/relationships/diagramDrawing" Target="../diagrams/drawing16.xml"/><Relationship Id="rId152" Type="http://schemas.microsoft.com/office/2007/relationships/diagramDrawing" Target="../diagrams/drawing30.xml"/><Relationship Id="rId19" Type="http://schemas.openxmlformats.org/officeDocument/2006/relationships/diagramLayout" Target="../diagrams/layout4.xml"/><Relationship Id="rId14" Type="http://schemas.openxmlformats.org/officeDocument/2006/relationships/diagramLayout" Target="../diagrams/layout3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56" Type="http://schemas.openxmlformats.org/officeDocument/2006/relationships/diagramColors" Target="../diagrams/colors11.xml"/><Relationship Id="rId77" Type="http://schemas.microsoft.com/office/2007/relationships/diagramDrawing" Target="../diagrams/drawing15.xml"/><Relationship Id="rId100" Type="http://schemas.openxmlformats.org/officeDocument/2006/relationships/diagramQuickStyle" Target="../diagrams/quickStyle20.xml"/><Relationship Id="rId105" Type="http://schemas.openxmlformats.org/officeDocument/2006/relationships/diagramQuickStyle" Target="../diagrams/quickStyle21.xml"/><Relationship Id="rId126" Type="http://schemas.openxmlformats.org/officeDocument/2006/relationships/diagramColors" Target="../diagrams/colors25.xml"/><Relationship Id="rId147" Type="http://schemas.microsoft.com/office/2007/relationships/diagramDrawing" Target="../diagrams/drawing29.xml"/><Relationship Id="rId168" Type="http://schemas.openxmlformats.org/officeDocument/2006/relationships/hyperlink" Target="https://www.youtube.com/watch?v=9chvpmvUKrY" TargetMode="Externa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72" Type="http://schemas.microsoft.com/office/2007/relationships/diagramDrawing" Target="../diagrams/drawing14.xml"/><Relationship Id="rId93" Type="http://schemas.openxmlformats.org/officeDocument/2006/relationships/diagramData" Target="../diagrams/data19.xml"/><Relationship Id="rId98" Type="http://schemas.openxmlformats.org/officeDocument/2006/relationships/diagramData" Target="../diagrams/data20.xml"/><Relationship Id="rId121" Type="http://schemas.openxmlformats.org/officeDocument/2006/relationships/diagramColors" Target="../diagrams/colors24.xml"/><Relationship Id="rId142" Type="http://schemas.microsoft.com/office/2007/relationships/diagramDrawing" Target="../diagrams/drawing28.xml"/><Relationship Id="rId163" Type="http://schemas.openxmlformats.org/officeDocument/2006/relationships/diagramData" Target="../diagrams/data33.xml"/><Relationship Id="rId3" Type="http://schemas.openxmlformats.org/officeDocument/2006/relationships/diagramData" Target="../diagrams/data1.xml"/><Relationship Id="rId25" Type="http://schemas.openxmlformats.org/officeDocument/2006/relationships/diagramQuickStyle" Target="../diagrams/quickStyle5.xml"/><Relationship Id="rId46" Type="http://schemas.openxmlformats.org/officeDocument/2006/relationships/diagramColors" Target="../diagrams/colors9.xml"/><Relationship Id="rId67" Type="http://schemas.microsoft.com/office/2007/relationships/diagramDrawing" Target="../diagrams/drawing13.xml"/><Relationship Id="rId116" Type="http://schemas.openxmlformats.org/officeDocument/2006/relationships/diagramColors" Target="../diagrams/colors23.xml"/><Relationship Id="rId137" Type="http://schemas.microsoft.com/office/2007/relationships/diagramDrawing" Target="../diagrams/drawing27.xml"/><Relationship Id="rId158" Type="http://schemas.openxmlformats.org/officeDocument/2006/relationships/diagramData" Target="../diagrams/data32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62" Type="http://schemas.microsoft.com/office/2007/relationships/diagramDrawing" Target="../diagrams/drawing12.xml"/><Relationship Id="rId83" Type="http://schemas.openxmlformats.org/officeDocument/2006/relationships/diagramData" Target="../diagrams/data17.xml"/><Relationship Id="rId88" Type="http://schemas.openxmlformats.org/officeDocument/2006/relationships/diagramData" Target="../diagrams/data18.xml"/><Relationship Id="rId111" Type="http://schemas.openxmlformats.org/officeDocument/2006/relationships/diagramColors" Target="../diagrams/colors22.xml"/><Relationship Id="rId132" Type="http://schemas.microsoft.com/office/2007/relationships/diagramDrawing" Target="../diagrams/drawing26.xml"/><Relationship Id="rId153" Type="http://schemas.openxmlformats.org/officeDocument/2006/relationships/diagramData" Target="../diagrams/data31.xml"/><Relationship Id="rId15" Type="http://schemas.openxmlformats.org/officeDocument/2006/relationships/diagramQuickStyle" Target="../diagrams/quickStyle3.xml"/><Relationship Id="rId36" Type="http://schemas.openxmlformats.org/officeDocument/2006/relationships/diagramColors" Target="../diagrams/colors7.xml"/><Relationship Id="rId57" Type="http://schemas.microsoft.com/office/2007/relationships/diagramDrawing" Target="../diagrams/drawing11.xml"/><Relationship Id="rId106" Type="http://schemas.openxmlformats.org/officeDocument/2006/relationships/diagramColors" Target="../diagrams/colors21.xml"/><Relationship Id="rId127" Type="http://schemas.microsoft.com/office/2007/relationships/diagramDrawing" Target="../diagrams/drawing25.xml"/><Relationship Id="rId10" Type="http://schemas.openxmlformats.org/officeDocument/2006/relationships/diagramQuickStyle" Target="../diagrams/quickStyle2.xml"/><Relationship Id="rId31" Type="http://schemas.openxmlformats.org/officeDocument/2006/relationships/diagramColors" Target="../diagrams/colors6.xml"/><Relationship Id="rId52" Type="http://schemas.microsoft.com/office/2007/relationships/diagramDrawing" Target="../diagrams/drawing10.xml"/><Relationship Id="rId73" Type="http://schemas.openxmlformats.org/officeDocument/2006/relationships/diagramData" Target="../diagrams/data15.xml"/><Relationship Id="rId78" Type="http://schemas.openxmlformats.org/officeDocument/2006/relationships/diagramData" Target="../diagrams/data16.xml"/><Relationship Id="rId94" Type="http://schemas.openxmlformats.org/officeDocument/2006/relationships/diagramLayout" Target="../diagrams/layout19.xml"/><Relationship Id="rId99" Type="http://schemas.openxmlformats.org/officeDocument/2006/relationships/diagramLayout" Target="../diagrams/layout20.xml"/><Relationship Id="rId101" Type="http://schemas.openxmlformats.org/officeDocument/2006/relationships/diagramColors" Target="../diagrams/colors20.xml"/><Relationship Id="rId122" Type="http://schemas.microsoft.com/office/2007/relationships/diagramDrawing" Target="../diagrams/drawing24.xml"/><Relationship Id="rId143" Type="http://schemas.openxmlformats.org/officeDocument/2006/relationships/diagramData" Target="../diagrams/data29.xml"/><Relationship Id="rId148" Type="http://schemas.openxmlformats.org/officeDocument/2006/relationships/diagramData" Target="../diagrams/data30.xml"/><Relationship Id="rId164" Type="http://schemas.openxmlformats.org/officeDocument/2006/relationships/diagramLayout" Target="../diagrams/layout3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26" Type="http://schemas.openxmlformats.org/officeDocument/2006/relationships/diagramColors" Target="../diagrams/colors5.xml"/><Relationship Id="rId47" Type="http://schemas.microsoft.com/office/2007/relationships/diagramDrawing" Target="../diagrams/drawing9.xml"/><Relationship Id="rId68" Type="http://schemas.openxmlformats.org/officeDocument/2006/relationships/diagramData" Target="../diagrams/data14.xml"/><Relationship Id="rId89" Type="http://schemas.openxmlformats.org/officeDocument/2006/relationships/diagramLayout" Target="../diagrams/layout18.xml"/><Relationship Id="rId112" Type="http://schemas.microsoft.com/office/2007/relationships/diagramDrawing" Target="../diagrams/drawing22.xml"/><Relationship Id="rId133" Type="http://schemas.openxmlformats.org/officeDocument/2006/relationships/diagramData" Target="../diagrams/data27.xml"/><Relationship Id="rId154" Type="http://schemas.openxmlformats.org/officeDocument/2006/relationships/diagramLayout" Target="../diagrams/layout31.xml"/><Relationship Id="rId16" Type="http://schemas.openxmlformats.org/officeDocument/2006/relationships/diagramColors" Target="../diagrams/colors3.xml"/><Relationship Id="rId37" Type="http://schemas.microsoft.com/office/2007/relationships/diagramDrawing" Target="../diagrams/drawing7.xml"/><Relationship Id="rId58" Type="http://schemas.openxmlformats.org/officeDocument/2006/relationships/diagramData" Target="../diagrams/data12.xml"/><Relationship Id="rId79" Type="http://schemas.openxmlformats.org/officeDocument/2006/relationships/diagramLayout" Target="../diagrams/layout16.xml"/><Relationship Id="rId102" Type="http://schemas.microsoft.com/office/2007/relationships/diagramDrawing" Target="../diagrams/drawing20.xml"/><Relationship Id="rId123" Type="http://schemas.openxmlformats.org/officeDocument/2006/relationships/diagramData" Target="../diagrams/data25.xml"/><Relationship Id="rId144" Type="http://schemas.openxmlformats.org/officeDocument/2006/relationships/diagramLayout" Target="../diagrams/layout29.xml"/><Relationship Id="rId90" Type="http://schemas.openxmlformats.org/officeDocument/2006/relationships/diagramQuickStyle" Target="../diagrams/quickStyle18.xml"/><Relationship Id="rId165" Type="http://schemas.openxmlformats.org/officeDocument/2006/relationships/diagramQuickStyle" Target="../diagrams/quickStyle33.xml"/><Relationship Id="rId27" Type="http://schemas.microsoft.com/office/2007/relationships/diagramDrawing" Target="../diagrams/drawing5.xml"/><Relationship Id="rId48" Type="http://schemas.openxmlformats.org/officeDocument/2006/relationships/diagramData" Target="../diagrams/data10.xml"/><Relationship Id="rId69" Type="http://schemas.openxmlformats.org/officeDocument/2006/relationships/diagramLayout" Target="../diagrams/layout14.xml"/><Relationship Id="rId113" Type="http://schemas.openxmlformats.org/officeDocument/2006/relationships/diagramData" Target="../diagrams/data23.xml"/><Relationship Id="rId134" Type="http://schemas.openxmlformats.org/officeDocument/2006/relationships/diagramLayout" Target="../diagrams/layout27.xml"/><Relationship Id="rId80" Type="http://schemas.openxmlformats.org/officeDocument/2006/relationships/diagramQuickStyle" Target="../diagrams/quickStyle16.xml"/><Relationship Id="rId155" Type="http://schemas.openxmlformats.org/officeDocument/2006/relationships/diagramQuickStyle" Target="../diagrams/quickStyle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qa78dxhUH8" TargetMode="External"/><Relationship Id="rId3" Type="http://schemas.openxmlformats.org/officeDocument/2006/relationships/hyperlink" Target="https://opintopolku.fi/app/#!/haku/liikunnanohjaaja%2520(amk)?page=1&amp;facetFilters=teachingLangCode_ffm:FI&amp;tab=los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opintopolku.fi/app/#!/haku/sosionom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Estonomi%2520(amk)?page=1&amp;facetFilters=teachingLangCode_ffm:FI&amp;tab=los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app/#!/haku/suuhygienisti%2520(amk)?page=1&amp;facetFilters=teachingLangCode_ffm:FI&amp;tab=los" TargetMode="External"/><Relationship Id="rId13" Type="http://schemas.openxmlformats.org/officeDocument/2006/relationships/hyperlink" Target="https://opintopolku.fi/app/#!/haku/Osteopaatti%2520(amk)?page=1&amp;facetFilters=teachingLangCode_ffm:FI&amp;tab=los" TargetMode="External"/><Relationship Id="rId18" Type="http://schemas.openxmlformats.org/officeDocument/2006/relationships/hyperlink" Target="https://opintopolku.fi/app/#!/haku/toimintaterapeutti%2520(amk)?page=1&amp;facetFilters=teachingLangCode_ffm:FI&amp;tab=los" TargetMode="External"/><Relationship Id="rId3" Type="http://schemas.openxmlformats.org/officeDocument/2006/relationships/hyperlink" Target="https://opintopolku.fi/app/#!/haku/bioanalyytikko%2520(amk)?page=1&amp;facetFilters=teachingLangCode_ffm:FI&amp;tab=los" TargetMode="External"/><Relationship Id="rId7" Type="http://schemas.openxmlformats.org/officeDocument/2006/relationships/hyperlink" Target="https://opintopolku.fi/app/#!/haku/hammasteknikko%2520(amk)?page=1&amp;facetFilters=teachingLangCode_ffm:FI&amp;tab=los" TargetMode="External"/><Relationship Id="rId12" Type="http://schemas.openxmlformats.org/officeDocument/2006/relationships/hyperlink" Target="https://opintopolku.fi/app/#!/haku/r%25C3%25B6ntgenhoitaja%2520(amk)?page=1&amp;facetFilters=teachingLangCode_ffm:FI&amp;tab=los" TargetMode="External"/><Relationship Id="rId17" Type="http://schemas.openxmlformats.org/officeDocument/2006/relationships/hyperlink" Target="https://opintopolku.fi/app/#!/haku/terveydenhoitaja%2520(amk)?page=1&amp;facetFilters=teachingLangCode_ffm:FI&amp;tab=los" TargetMode="External"/><Relationship Id="rId2" Type="http://schemas.openxmlformats.org/officeDocument/2006/relationships/hyperlink" Target="https://opintopolku.fi/app/#!/haku/apuv%25C3%25A4lineteknikko%2520(amk)?page=1&amp;facetFilters=teachingLangCode_ffm:FI&amp;tab=los" TargetMode="External"/><Relationship Id="rId16" Type="http://schemas.openxmlformats.org/officeDocument/2006/relationships/hyperlink" Target="https://opintopolku.fi/app/#!/haku/kuntoutuksen%2520ohjaaja%2520(amk)?page=1&amp;facetFilters=teachingLangCode_ffm:FI&amp;tab=los" TargetMode="External"/><Relationship Id="rId20" Type="http://schemas.openxmlformats.org/officeDocument/2006/relationships/hyperlink" Target="https://www.youtube.com/watch?v=2qa78dxhUH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geronomi%2520(amk)?page=1&amp;facetFilters=teachingLangCode_ffm:FI&amp;tab=los" TargetMode="External"/><Relationship Id="rId11" Type="http://schemas.openxmlformats.org/officeDocument/2006/relationships/hyperlink" Target="https://opintopolku.fi/app/#!/haku/k%25C3%25A4til%25C3%25B6%2520(amk)?page=1&amp;facetFilters=teachingLangCode_ffm:FI&amp;tab=los" TargetMode="External"/><Relationship Id="rId5" Type="http://schemas.openxmlformats.org/officeDocument/2006/relationships/hyperlink" Target="https://opintopolku.fi/app/#!/haku/fysioterapeutti%2520(amk)?page=1&amp;facetFilters=teachingLangCode_ffm:FI&amp;tab=los" TargetMode="External"/><Relationship Id="rId15" Type="http://schemas.openxmlformats.org/officeDocument/2006/relationships/hyperlink" Target="https://opintopolku.fi/app/#!/haku/Naprapaatti%2520(amk)?page=1&amp;facetFilters=teachingLangCode_ffm:FI&amp;tab=los" TargetMode="External"/><Relationship Id="rId10" Type="http://schemas.openxmlformats.org/officeDocument/2006/relationships/hyperlink" Target="https://opintopolku.fi/app/#!/haku/jalkaterapeutti%2520(amk)?page=1&amp;facetFilters=teachingLangCode_ffm:FI&amp;tab=los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s://opintopolku.fi/app/#!/haku/ensihoitaja%2520(amk)?page=1&amp;facetFilters=teachingLangCode_ffm:FI&amp;tab=los" TargetMode="External"/><Relationship Id="rId9" Type="http://schemas.openxmlformats.org/officeDocument/2006/relationships/hyperlink" Target="https://opintopolku.fi/app/#!/haku/sairaanhoitaja%2520(amk)?page=1&amp;facetFilters=teachingLangCode_ffm:FI&amp;tab=los" TargetMode="External"/><Relationship Id="rId14" Type="http://schemas.openxmlformats.org/officeDocument/2006/relationships/hyperlink" Target="https://opintopolku.fi/app/#!/haku/optometristi%2520(amk)?page=1&amp;facetFilters=teachingLangCode_ffm:FI&amp;tab=lo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yhteis%25C3%25B6pedagogi%2520(amk)?page=1&amp;facetFilters=teachingLangCode_ffm:FI&amp;tab=lo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aBjIys5lcgA" TargetMode="External"/><Relationship Id="rId4" Type="http://schemas.openxmlformats.org/officeDocument/2006/relationships/hyperlink" Target="https://opintopolku.fi/app/#!/haku/tulkki?page=1&amp;facetFilters=teachingLangCode_ffm:FI&amp;tab=lo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opintopolku.fi/app/#!/haku/restonomi%2520(amk)?page=1&amp;facetFilters=teachingLangCode_ffm:FI&amp;tab=los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opintopolku.fi/app/#!/haku/tradenomi%2520(amk)%252C%2520liiketalous?page=1&amp;facetFilters=teachingLangCode_ffm:FI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8ucYZ23p8H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opintopolku.fi/app/#!/haku/*?page=1&amp;articlePage=1&amp;facetFilters=teachingLangCode_ffm:FI&amp;facetFilters=theme_ffm:teemat_7&amp;facetFilters=educationType_ffm:et01.04.01&amp;itemsPerPage=25&amp;sortCriteria=0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bMtE9PtAtB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eg"/><Relationship Id="rId7" Type="http://schemas.openxmlformats.org/officeDocument/2006/relationships/hyperlink" Target="https://opintopolku.fi/app/#!/haku/musiikkipedagogi%2520(amk)?page=1&amp;facetFilters=teachingLangCode_ffm:FI&amp;tab=lo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tanssinopettaja%2520(amk)?page=1&amp;facetFilters=teachingLangCode_ffm:FI&amp;tab=los" TargetMode="External"/><Relationship Id="rId5" Type="http://schemas.openxmlformats.org/officeDocument/2006/relationships/hyperlink" Target="https://opintopolku.fi/app/#!/haku/teatteri-ilmaisun%2520ohjaaja%2520(amk)?page=1&amp;facetFilters=teachingLangCode_ffm:FI&amp;tab=los" TargetMode="External"/><Relationship Id="rId4" Type="http://schemas.openxmlformats.org/officeDocument/2006/relationships/hyperlink" Target="https://opintopolku.fi/app/#!/haku/medianomi?page=1&amp;facetFilters=teachingLangCode_ffm:FI&amp;tab=los" TargetMode="External"/><Relationship Id="rId9" Type="http://schemas.openxmlformats.org/officeDocument/2006/relationships/hyperlink" Target="https://www.youtube.com/watch?v=IArzaPVi8Q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opintopolku.fi/app/#!/haku/Artenomi%2520(amk)?page=1&amp;facetFilters=teachingLangCode_ffm:FI&amp;tab=los" TargetMode="External"/><Relationship Id="rId7" Type="http://schemas.openxmlformats.org/officeDocument/2006/relationships/hyperlink" Target="https://opintopolku.fi/app/#!/haku/kuvataiteilija%2520(amk)?page=1&amp;facetFilters=teachingLangCode_ffm:FI&amp;tab=los" TargetMode="External"/><Relationship Id="rId2" Type="http://schemas.openxmlformats.org/officeDocument/2006/relationships/hyperlink" Target="https://opintopolku.fi/app/#!/haku/muotoilija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Konservaattori%2520(amk)?page=1&amp;facetFilters=teachingLangCode_ffm:FI&amp;tab=los" TargetMode="External"/><Relationship Id="rId5" Type="http://schemas.openxmlformats.org/officeDocument/2006/relationships/hyperlink" Target="https://opintopolku.fi/app/#!/haku/Kulttuurituottaja%2520(amk)?page=1&amp;facetFilters=teachingLangCode_ffm:FI&amp;tab=los" TargetMode="External"/><Relationship Id="rId4" Type="http://schemas.openxmlformats.org/officeDocument/2006/relationships/hyperlink" Target="https://opintopolku.fi/app/#!/haku/Vestonomi%2520(amk)?page=1&amp;facetFilters=teachingLangCode_ffm:FI&amp;tab=los" TargetMode="External"/><Relationship Id="rId9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urea.fi/opiskelu-ja-hakeminen/amk-tutkinnot/turvallisuus-ja-riskienhallinta" TargetMode="External"/><Relationship Id="rId3" Type="http://schemas.openxmlformats.org/officeDocument/2006/relationships/hyperlink" Target="http://www.laurea.fi/fi/opiskelu/koulutus/amk-tutkinnot/rikosseuraamusala/Sivut/default.aspx" TargetMode="External"/><Relationship Id="rId7" Type="http://schemas.openxmlformats.org/officeDocument/2006/relationships/hyperlink" Target="https://www.youtube.com/watch?v=4rdkU1jqTmM" TargetMode="External"/><Relationship Id="rId2" Type="http://schemas.openxmlformats.org/officeDocument/2006/relationships/hyperlink" Target="http://www.polamk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s://opintopolku.fi/app/#!/haku/turvallisuusalan%2520tradenomi?page=1&amp;facetFilters=teachingLangCode_ffm:FI&amp;tab=lo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amk.fi/" TargetMode="External"/><Relationship Id="rId13" Type="http://schemas.openxmlformats.org/officeDocument/2006/relationships/hyperlink" Target="http://www.laurea.fi/" TargetMode="External"/><Relationship Id="rId18" Type="http://schemas.openxmlformats.org/officeDocument/2006/relationships/hyperlink" Target="http://www.seamk.fi/" TargetMode="External"/><Relationship Id="rId3" Type="http://schemas.openxmlformats.org/officeDocument/2006/relationships/hyperlink" Target="http://www.haaga-helia.fi/" TargetMode="External"/><Relationship Id="rId21" Type="http://schemas.openxmlformats.org/officeDocument/2006/relationships/hyperlink" Target="https://www.vamk.fi/fi/" TargetMode="External"/><Relationship Id="rId7" Type="http://schemas.openxmlformats.org/officeDocument/2006/relationships/hyperlink" Target="http://www.jamk.fi/" TargetMode="External"/><Relationship Id="rId12" Type="http://schemas.openxmlformats.org/officeDocument/2006/relationships/hyperlink" Target="http://www.lapinamk.fi/" TargetMode="External"/><Relationship Id="rId17" Type="http://schemas.openxmlformats.org/officeDocument/2006/relationships/hyperlink" Target="http://portal.savonia.fi/amk/" TargetMode="External"/><Relationship Id="rId25" Type="http://schemas.openxmlformats.org/officeDocument/2006/relationships/hyperlink" Target="https://www.polamk.fi/fi" TargetMode="External"/><Relationship Id="rId2" Type="http://schemas.openxmlformats.org/officeDocument/2006/relationships/hyperlink" Target="http://www.diak.fi/" TargetMode="External"/><Relationship Id="rId16" Type="http://schemas.openxmlformats.org/officeDocument/2006/relationships/hyperlink" Target="http://www.samk.fi/" TargetMode="External"/><Relationship Id="rId20" Type="http://schemas.openxmlformats.org/officeDocument/2006/relationships/hyperlink" Target="https://www.turkuamk.f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amk.fi/" TargetMode="External"/><Relationship Id="rId11" Type="http://schemas.openxmlformats.org/officeDocument/2006/relationships/hyperlink" Target="https://www.lab.fi/fi" TargetMode="External"/><Relationship Id="rId24" Type="http://schemas.openxmlformats.org/officeDocument/2006/relationships/hyperlink" Target="https://www.ha.ax/" TargetMode="External"/><Relationship Id="rId5" Type="http://schemas.openxmlformats.org/officeDocument/2006/relationships/hyperlink" Target="http://www.centria.fi/" TargetMode="External"/><Relationship Id="rId15" Type="http://schemas.openxmlformats.org/officeDocument/2006/relationships/hyperlink" Target="http://www.oamk.fi/" TargetMode="External"/><Relationship Id="rId23" Type="http://schemas.openxmlformats.org/officeDocument/2006/relationships/hyperlink" Target="https://www.novia.fi/" TargetMode="External"/><Relationship Id="rId10" Type="http://schemas.openxmlformats.org/officeDocument/2006/relationships/hyperlink" Target="http://www.karelia.fi/" TargetMode="External"/><Relationship Id="rId19" Type="http://schemas.openxmlformats.org/officeDocument/2006/relationships/hyperlink" Target="http://www.tamk.fi/" TargetMode="External"/><Relationship Id="rId4" Type="http://schemas.openxmlformats.org/officeDocument/2006/relationships/hyperlink" Target="http://www.humak.fi/" TargetMode="External"/><Relationship Id="rId9" Type="http://schemas.openxmlformats.org/officeDocument/2006/relationships/hyperlink" Target="http://www.kamk.fi/" TargetMode="External"/><Relationship Id="rId14" Type="http://schemas.openxmlformats.org/officeDocument/2006/relationships/hyperlink" Target="http://www.metropolia.fi/" TargetMode="External"/><Relationship Id="rId22" Type="http://schemas.openxmlformats.org/officeDocument/2006/relationships/hyperlink" Target="http://www.arcada.f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amk.fi/koulutus/avoin-amk/vaylaopinnot-avoimessa-ammattikorkeakoulussa/" TargetMode="External"/><Relationship Id="rId2" Type="http://schemas.openxmlformats.org/officeDocument/2006/relationships/hyperlink" Target="https://www.youtube.com/watch?v=Laf26sWFFnQ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hyperlink" Target="https://www.xamk.fi/koulutus/avoin-am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into-opas.xamk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86245" y="1763486"/>
            <a:ext cx="9966960" cy="953589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AMK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pic>
        <p:nvPicPr>
          <p:cNvPr id="5" name="Kuva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2879979"/>
            <a:ext cx="4645142" cy="11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3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5528" y="0"/>
            <a:ext cx="10058400" cy="1609344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Jatko-opintomahdollisuudet</a:t>
            </a:r>
            <a:r>
              <a:rPr lang="fi-FI" dirty="0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22376" y="1375520"/>
            <a:ext cx="10515600" cy="3757612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Ammattikorkeakoulututkinnon jälkeen on mahdollisuus jatko-opintoihin Suomessa tai ulkomailla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Jatko-opintomahdollisuudet ovat mm.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ylempi ammattikorkeakoulututkinto (YAMK)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yliopistojen maisteritutkinto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Korkeakoulut määrittelevät valintaperusteissaan, millaisella aiemmalla tutkinnolla voi hakea jatko-opintoihin 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20.3.2023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10</a:t>
            </a:fld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/>
          <a:srcRect l="22425" t="21159" r="24488" b="44809"/>
          <a:stretch/>
        </p:blipFill>
        <p:spPr>
          <a:xfrm>
            <a:off x="3579223" y="3836534"/>
            <a:ext cx="7274705" cy="24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Ylempi ammattikorkeakoulututkinto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09468"/>
            <a:ext cx="10515600" cy="3757612"/>
          </a:xfrm>
        </p:spPr>
        <p:txBody>
          <a:bodyPr>
            <a:normAutofit/>
          </a:bodyPr>
          <a:lstStyle/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AMK-tutkinnon jälkeen voi suorittaa ylemmän ammattikorkeakoulututkinnon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Ylempi ammattikorkeakoulututkinto edellyttää hakijalta soveltuvan korkeakoulututkinnon lisäksi työkokemusta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Ammattikorkeakoulut määrittelevät valintaperusteissaan tarkemmin mm. millaisella aikaisemmalla tutkinnolla ylempään ammattikorkeakoulututkintoon voi hakeutua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Ylemmän ammattikorkeakoulututkinnon suorittaneen henkilön tutkintonimike sisältää lyhenteen (YAMK), kuten sosionomi (YAMK), tradenomi (YAMK)</a:t>
            </a:r>
            <a:endParaRPr lang="fi-FI" dirty="0">
              <a:latin typeface="Arial Rounded MT Bold" panose="020F0704030504030204" pitchFamily="34" charset="0"/>
            </a:endParaRP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20.3.2023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342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KOULUTUSALAT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449859"/>
            <a:ext cx="10058400" cy="4722341"/>
          </a:xfrm>
        </p:spPr>
        <p:txBody>
          <a:bodyPr>
            <a:normAutofit fontScale="85000" lnSpcReduction="20000"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Humanistinen ala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Kasvatusala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Kauppa ja hallinto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Maa- ja metsätalous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Palvelu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Sosiaaliala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Taiteet ja kulttuuri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Tekniikkaa, teollisuus ja rakentaminen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Terveys ja hyvinvointi</a:t>
            </a:r>
          </a:p>
          <a:p>
            <a:r>
              <a:rPr lang="fi-FI" sz="3200" dirty="0">
                <a:latin typeface="Arial Rounded MT Bold" panose="020F0704030504030204" pitchFamily="34" charset="0"/>
              </a:rPr>
              <a:t>Tietojenkäsittely, tieto- ja viestintätekniikka (ICT) ja kirjasto- ja tietopalvelut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5" y="484632"/>
            <a:ext cx="5578521" cy="32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8" y="187896"/>
            <a:ext cx="6264695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b="1" dirty="0">
                <a:latin typeface="Arial Rounded MT Bold" panose="020F0704030504030204" pitchFamily="34" charset="0"/>
              </a:rPr>
              <a:t>Maa- ja metsätalous</a:t>
            </a:r>
          </a:p>
        </p:txBody>
      </p:sp>
      <p:grpSp>
        <p:nvGrpSpPr>
          <p:cNvPr id="2" name="Ryhmä 1"/>
          <p:cNvGrpSpPr/>
          <p:nvPr/>
        </p:nvGrpSpPr>
        <p:grpSpPr>
          <a:xfrm>
            <a:off x="1672818" y="2564905"/>
            <a:ext cx="2232248" cy="2169479"/>
            <a:chOff x="148818" y="2313740"/>
            <a:chExt cx="2232248" cy="2169479"/>
          </a:xfrm>
        </p:grpSpPr>
        <p:sp>
          <p:nvSpPr>
            <p:cNvPr id="17" name="Nuoli oikealle 16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148818" y="2388076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Agrologi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421598" y="1340768"/>
            <a:ext cx="62666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mm. luonnonvarat, kestävä kehitys, liiketoimintaosaaminen, työyhteisöosaaminen ja kansainvälisyys</a:t>
            </a:r>
          </a:p>
        </p:txBody>
      </p:sp>
      <p:grpSp>
        <p:nvGrpSpPr>
          <p:cNvPr id="12" name="Ryhmä 11"/>
          <p:cNvGrpSpPr/>
          <p:nvPr/>
        </p:nvGrpSpPr>
        <p:grpSpPr>
          <a:xfrm>
            <a:off x="3935760" y="2590806"/>
            <a:ext cx="2242868" cy="2169479"/>
            <a:chOff x="190132" y="2313740"/>
            <a:chExt cx="2242868" cy="2169479"/>
          </a:xfrm>
        </p:grpSpPr>
        <p:sp>
          <p:nvSpPr>
            <p:cNvPr id="13" name="Nuoli oikealle 12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4" name="Ellipsi 13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" name="Tekstiruutu 14">
              <a:hlinkClick r:id="rId3" tooltip="Opintopolkuun"/>
            </p:cNvPr>
            <p:cNvSpPr txBox="1"/>
            <p:nvPr/>
          </p:nvSpPr>
          <p:spPr>
            <a:xfrm>
              <a:off x="223471" y="2360532"/>
              <a:ext cx="2209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Metsätalous-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insinööri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6116074" y="2669539"/>
            <a:ext cx="2232248" cy="2099985"/>
            <a:chOff x="138198" y="2383234"/>
            <a:chExt cx="2232248" cy="2099985"/>
          </a:xfrm>
        </p:grpSpPr>
        <p:sp>
          <p:nvSpPr>
            <p:cNvPr id="18" name="Nuoli oikealle 17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21" name="Ellipsi 20">
              <a:hlinkClick r:id="rId3" tooltip="Opintopolkuun"/>
            </p:cNvPr>
            <p:cNvSpPr/>
            <p:nvPr/>
          </p:nvSpPr>
          <p:spPr bwMode="auto">
            <a:xfrm>
              <a:off x="190132" y="2383234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4" name="Tekstiruutu 23">
              <a:hlinkClick r:id="rId4" tooltip="Opintopolkuun "/>
            </p:cNvPr>
            <p:cNvSpPr txBox="1"/>
            <p:nvPr/>
          </p:nvSpPr>
          <p:spPr>
            <a:xfrm>
              <a:off x="138198" y="2461235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Hortonomi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8400256" y="2600045"/>
            <a:ext cx="2232248" cy="2169479"/>
            <a:chOff x="190132" y="2313740"/>
            <a:chExt cx="2232248" cy="2169479"/>
          </a:xfrm>
        </p:grpSpPr>
        <p:sp>
          <p:nvSpPr>
            <p:cNvPr id="27" name="Nuoli oikealle 26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28" name="Ellipsi 27">
              <a:hlinkClick r:id="rId5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9" name="Tekstiruutu 28">
              <a:hlinkClick r:id="rId5" tooltip="Opintopolkuun"/>
            </p:cNvPr>
            <p:cNvSpPr txBox="1"/>
            <p:nvPr/>
          </p:nvSpPr>
          <p:spPr>
            <a:xfrm>
              <a:off x="190132" y="2340620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Ympäristö-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suunnittelija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pic>
        <p:nvPicPr>
          <p:cNvPr id="6147" name="Picture 3" descr="C:\Users\Seppo\AppData\Local\Microsoft\Windows\Temporary Internet Files\Content.IE5\LBLZ05NX\MP90043172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154863"/>
            <a:ext cx="1368152" cy="136815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iruutu 34"/>
          <p:cNvSpPr txBox="1"/>
          <p:nvPr/>
        </p:nvSpPr>
        <p:spPr>
          <a:xfrm>
            <a:off x="1561492" y="4852899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Maaseutuneuvoja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Maaseutuyrittäjä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Maatalouskauppa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Tallimestari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Opetustehtävät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3791745" y="4869161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Metsäneuvoja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Ostoesimies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Korjuuesimies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Metsäsuunnittelija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Palveluyrittäjä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6023993" y="4869161"/>
            <a:ext cx="230226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Puutarhuri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Maisemasuunnittelija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Viheraluepäällikkö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Puutarhakauppa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Opetus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8474260" y="4869161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Liiketoiminta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Terveystarkastaja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Luontokartoittaja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5877982" y="6369365"/>
            <a:ext cx="58850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hlinkClick r:id="rId7"/>
              </a:rPr>
              <a:t>https://www.youtube.com/watch?v=gK5VG0Zyg7Y</a:t>
            </a:r>
            <a:r>
              <a:rPr lang="fi-FI" sz="900" dirty="0"/>
              <a:t> (metsätalousinsinööri amk)</a:t>
            </a:r>
          </a:p>
        </p:txBody>
      </p:sp>
    </p:spTree>
    <p:extLst>
      <p:ext uri="{BB962C8B-B14F-4D97-AF65-F5344CB8AC3E}">
        <p14:creationId xmlns:p14="http://schemas.microsoft.com/office/powerpoint/2010/main" val="32749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9409114" y="1"/>
            <a:ext cx="12588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45" name="Kaaviokuva 44"/>
          <p:cNvGraphicFramePr/>
          <p:nvPr>
            <p:extLst>
              <p:ext uri="{D42A27DB-BD31-4B8C-83A1-F6EECF244321}">
                <p14:modId xmlns:p14="http://schemas.microsoft.com/office/powerpoint/2010/main" val="2532531404"/>
              </p:ext>
            </p:extLst>
          </p:nvPr>
        </p:nvGraphicFramePr>
        <p:xfrm>
          <a:off x="1721643" y="1449389"/>
          <a:ext cx="2335202" cy="6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3" name="Kaaviokuva 72"/>
          <p:cNvGraphicFramePr/>
          <p:nvPr>
            <p:extLst>
              <p:ext uri="{D42A27DB-BD31-4B8C-83A1-F6EECF244321}">
                <p14:modId xmlns:p14="http://schemas.microsoft.com/office/powerpoint/2010/main" val="3029781679"/>
              </p:ext>
            </p:extLst>
          </p:nvPr>
        </p:nvGraphicFramePr>
        <p:xfrm>
          <a:off x="4367212" y="1052514"/>
          <a:ext cx="1225552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2" name="Kaaviokuva 61"/>
          <p:cNvGraphicFramePr/>
          <p:nvPr>
            <p:extLst>
              <p:ext uri="{D42A27DB-BD31-4B8C-83A1-F6EECF244321}">
                <p14:modId xmlns:p14="http://schemas.microsoft.com/office/powerpoint/2010/main" val="767487185"/>
              </p:ext>
            </p:extLst>
          </p:nvPr>
        </p:nvGraphicFramePr>
        <p:xfrm>
          <a:off x="7824790" y="1125539"/>
          <a:ext cx="2843212" cy="5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5" name="Kaaviokuva 74"/>
          <p:cNvGraphicFramePr/>
          <p:nvPr>
            <p:extLst>
              <p:ext uri="{D42A27DB-BD31-4B8C-83A1-F6EECF244321}">
                <p14:modId xmlns:p14="http://schemas.microsoft.com/office/powerpoint/2010/main" val="969161846"/>
              </p:ext>
            </p:extLst>
          </p:nvPr>
        </p:nvGraphicFramePr>
        <p:xfrm>
          <a:off x="5735638" y="1052514"/>
          <a:ext cx="230505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4" name="Kaaviokuva 73"/>
          <p:cNvGraphicFramePr/>
          <p:nvPr>
            <p:extLst>
              <p:ext uri="{D42A27DB-BD31-4B8C-83A1-F6EECF244321}">
                <p14:modId xmlns:p14="http://schemas.microsoft.com/office/powerpoint/2010/main" val="1840563656"/>
              </p:ext>
            </p:extLst>
          </p:nvPr>
        </p:nvGraphicFramePr>
        <p:xfrm>
          <a:off x="4367215" y="1592810"/>
          <a:ext cx="1225549" cy="46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4" name="Kaaviokuva 43"/>
          <p:cNvGraphicFramePr/>
          <p:nvPr>
            <p:extLst>
              <p:ext uri="{D42A27DB-BD31-4B8C-83A1-F6EECF244321}">
                <p14:modId xmlns:p14="http://schemas.microsoft.com/office/powerpoint/2010/main" val="965289607"/>
              </p:ext>
            </p:extLst>
          </p:nvPr>
        </p:nvGraphicFramePr>
        <p:xfrm>
          <a:off x="1558925" y="2779714"/>
          <a:ext cx="2808288" cy="43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5" name="Kaaviokuva 54"/>
          <p:cNvGraphicFramePr/>
          <p:nvPr>
            <p:extLst>
              <p:ext uri="{D42A27DB-BD31-4B8C-83A1-F6EECF244321}">
                <p14:modId xmlns:p14="http://schemas.microsoft.com/office/powerpoint/2010/main" val="2986686356"/>
              </p:ext>
            </p:extLst>
          </p:nvPr>
        </p:nvGraphicFramePr>
        <p:xfrm>
          <a:off x="4727575" y="3282951"/>
          <a:ext cx="2808288" cy="4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66" name="Kaaviokuva 65"/>
          <p:cNvGraphicFramePr/>
          <p:nvPr>
            <p:extLst>
              <p:ext uri="{D42A27DB-BD31-4B8C-83A1-F6EECF244321}">
                <p14:modId xmlns:p14="http://schemas.microsoft.com/office/powerpoint/2010/main" val="880199713"/>
              </p:ext>
            </p:extLst>
          </p:nvPr>
        </p:nvGraphicFramePr>
        <p:xfrm>
          <a:off x="7824789" y="3282951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6" name="Kaaviokuva 45"/>
          <p:cNvGraphicFramePr/>
          <p:nvPr>
            <p:extLst>
              <p:ext uri="{D42A27DB-BD31-4B8C-83A1-F6EECF244321}">
                <p14:modId xmlns:p14="http://schemas.microsoft.com/office/powerpoint/2010/main" val="429422700"/>
              </p:ext>
            </p:extLst>
          </p:nvPr>
        </p:nvGraphicFramePr>
        <p:xfrm>
          <a:off x="1558925" y="3284539"/>
          <a:ext cx="2808288" cy="43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56" name="Kaaviokuva 55"/>
          <p:cNvGraphicFramePr/>
          <p:nvPr>
            <p:extLst>
              <p:ext uri="{D42A27DB-BD31-4B8C-83A1-F6EECF244321}">
                <p14:modId xmlns:p14="http://schemas.microsoft.com/office/powerpoint/2010/main" val="27424611"/>
              </p:ext>
            </p:extLst>
          </p:nvPr>
        </p:nvGraphicFramePr>
        <p:xfrm>
          <a:off x="4727575" y="3787776"/>
          <a:ext cx="2808288" cy="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67" name="Kaaviokuva 66"/>
          <p:cNvGraphicFramePr/>
          <p:nvPr>
            <p:extLst>
              <p:ext uri="{D42A27DB-BD31-4B8C-83A1-F6EECF244321}">
                <p14:modId xmlns:p14="http://schemas.microsoft.com/office/powerpoint/2010/main" val="929147366"/>
              </p:ext>
            </p:extLst>
          </p:nvPr>
        </p:nvGraphicFramePr>
        <p:xfrm>
          <a:off x="7824789" y="3787776"/>
          <a:ext cx="2808287" cy="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graphicFrame>
        <p:nvGraphicFramePr>
          <p:cNvPr id="47" name="Kaaviokuva 46"/>
          <p:cNvGraphicFramePr/>
          <p:nvPr>
            <p:extLst>
              <p:ext uri="{D42A27DB-BD31-4B8C-83A1-F6EECF244321}">
                <p14:modId xmlns:p14="http://schemas.microsoft.com/office/powerpoint/2010/main" val="3819960125"/>
              </p:ext>
            </p:extLst>
          </p:nvPr>
        </p:nvGraphicFramePr>
        <p:xfrm>
          <a:off x="1558925" y="3789364"/>
          <a:ext cx="2808288" cy="43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graphicFrame>
        <p:nvGraphicFramePr>
          <p:cNvPr id="57" name="Kaaviokuva 56"/>
          <p:cNvGraphicFramePr/>
          <p:nvPr>
            <p:extLst>
              <p:ext uri="{D42A27DB-BD31-4B8C-83A1-F6EECF244321}">
                <p14:modId xmlns:p14="http://schemas.microsoft.com/office/powerpoint/2010/main" val="3969460089"/>
              </p:ext>
            </p:extLst>
          </p:nvPr>
        </p:nvGraphicFramePr>
        <p:xfrm>
          <a:off x="4727575" y="4292601"/>
          <a:ext cx="2808288" cy="4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3" r:lo="rId64" r:qs="rId65" r:cs="rId66"/>
          </a:graphicData>
        </a:graphic>
      </p:graphicFrame>
      <p:graphicFrame>
        <p:nvGraphicFramePr>
          <p:cNvPr id="68" name="Kaaviokuva 67"/>
          <p:cNvGraphicFramePr/>
          <p:nvPr>
            <p:extLst>
              <p:ext uri="{D42A27DB-BD31-4B8C-83A1-F6EECF244321}">
                <p14:modId xmlns:p14="http://schemas.microsoft.com/office/powerpoint/2010/main" val="1698313035"/>
              </p:ext>
            </p:extLst>
          </p:nvPr>
        </p:nvGraphicFramePr>
        <p:xfrm>
          <a:off x="7824789" y="4292601"/>
          <a:ext cx="2808287" cy="4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graphicFrame>
        <p:nvGraphicFramePr>
          <p:cNvPr id="43" name="Kaaviokuva 42"/>
          <p:cNvGraphicFramePr/>
          <p:nvPr>
            <p:extLst>
              <p:ext uri="{D42A27DB-BD31-4B8C-83A1-F6EECF244321}">
                <p14:modId xmlns:p14="http://schemas.microsoft.com/office/powerpoint/2010/main" val="3242501663"/>
              </p:ext>
            </p:extLst>
          </p:nvPr>
        </p:nvGraphicFramePr>
        <p:xfrm>
          <a:off x="1558925" y="2276476"/>
          <a:ext cx="2808288" cy="43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3" r:lo="rId74" r:qs="rId75" r:cs="rId76"/>
          </a:graphicData>
        </a:graphic>
      </p:graphicFrame>
      <p:graphicFrame>
        <p:nvGraphicFramePr>
          <p:cNvPr id="54" name="Kaaviokuva 53"/>
          <p:cNvGraphicFramePr/>
          <p:nvPr>
            <p:extLst>
              <p:ext uri="{D42A27DB-BD31-4B8C-83A1-F6EECF244321}">
                <p14:modId xmlns:p14="http://schemas.microsoft.com/office/powerpoint/2010/main" val="4170938302"/>
              </p:ext>
            </p:extLst>
          </p:nvPr>
        </p:nvGraphicFramePr>
        <p:xfrm>
          <a:off x="4727575" y="2779714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8" r:lo="rId79" r:qs="rId80" r:cs="rId81"/>
          </a:graphicData>
        </a:graphic>
      </p:graphicFrame>
      <p:graphicFrame>
        <p:nvGraphicFramePr>
          <p:cNvPr id="65" name="Kaaviokuva 64"/>
          <p:cNvGraphicFramePr/>
          <p:nvPr>
            <p:extLst>
              <p:ext uri="{D42A27DB-BD31-4B8C-83A1-F6EECF244321}">
                <p14:modId xmlns:p14="http://schemas.microsoft.com/office/powerpoint/2010/main" val="1619206646"/>
              </p:ext>
            </p:extLst>
          </p:nvPr>
        </p:nvGraphicFramePr>
        <p:xfrm>
          <a:off x="7824789" y="2779714"/>
          <a:ext cx="2808287" cy="5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3" r:lo="rId84" r:qs="rId85" r:cs="rId86"/>
          </a:graphicData>
        </a:graphic>
      </p:graphicFrame>
      <p:graphicFrame>
        <p:nvGraphicFramePr>
          <p:cNvPr id="48" name="Kaaviokuva 47"/>
          <p:cNvGraphicFramePr/>
          <p:nvPr>
            <p:extLst>
              <p:ext uri="{D42A27DB-BD31-4B8C-83A1-F6EECF244321}">
                <p14:modId xmlns:p14="http://schemas.microsoft.com/office/powerpoint/2010/main" val="93514048"/>
              </p:ext>
            </p:extLst>
          </p:nvPr>
        </p:nvGraphicFramePr>
        <p:xfrm>
          <a:off x="1703512" y="4291014"/>
          <a:ext cx="252028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8" r:lo="rId89" r:qs="rId90" r:cs="rId91"/>
          </a:graphicData>
        </a:graphic>
      </p:graphicFrame>
      <p:graphicFrame>
        <p:nvGraphicFramePr>
          <p:cNvPr id="58" name="Kaaviokuva 57"/>
          <p:cNvGraphicFramePr/>
          <p:nvPr>
            <p:extLst>
              <p:ext uri="{D42A27DB-BD31-4B8C-83A1-F6EECF244321}">
                <p14:modId xmlns:p14="http://schemas.microsoft.com/office/powerpoint/2010/main" val="1236048337"/>
              </p:ext>
            </p:extLst>
          </p:nvPr>
        </p:nvGraphicFramePr>
        <p:xfrm>
          <a:off x="4727575" y="479425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3" r:lo="rId94" r:qs="rId95" r:cs="rId96"/>
          </a:graphicData>
        </a:graphic>
      </p:graphicFrame>
      <p:graphicFrame>
        <p:nvGraphicFramePr>
          <p:cNvPr id="69" name="Kaaviokuva 68"/>
          <p:cNvGraphicFramePr/>
          <p:nvPr>
            <p:extLst>
              <p:ext uri="{D42A27DB-BD31-4B8C-83A1-F6EECF244321}">
                <p14:modId xmlns:p14="http://schemas.microsoft.com/office/powerpoint/2010/main" val="3428121490"/>
              </p:ext>
            </p:extLst>
          </p:nvPr>
        </p:nvGraphicFramePr>
        <p:xfrm>
          <a:off x="7824789" y="4794251"/>
          <a:ext cx="2808287" cy="43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8" r:lo="rId99" r:qs="rId100" r:cs="rId101"/>
          </a:graphicData>
        </a:graphic>
      </p:graphicFrame>
      <p:graphicFrame>
        <p:nvGraphicFramePr>
          <p:cNvPr id="49" name="Kaaviokuva 48"/>
          <p:cNvGraphicFramePr/>
          <p:nvPr>
            <p:extLst>
              <p:ext uri="{D42A27DB-BD31-4B8C-83A1-F6EECF244321}">
                <p14:modId xmlns:p14="http://schemas.microsoft.com/office/powerpoint/2010/main" val="4020206504"/>
              </p:ext>
            </p:extLst>
          </p:nvPr>
        </p:nvGraphicFramePr>
        <p:xfrm>
          <a:off x="1703512" y="4797426"/>
          <a:ext cx="252028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3" r:lo="rId104" r:qs="rId105" r:cs="rId106"/>
          </a:graphicData>
        </a:graphic>
      </p:graphicFrame>
      <p:graphicFrame>
        <p:nvGraphicFramePr>
          <p:cNvPr id="59" name="Kaaviokuva 58"/>
          <p:cNvGraphicFramePr/>
          <p:nvPr>
            <p:extLst>
              <p:ext uri="{D42A27DB-BD31-4B8C-83A1-F6EECF244321}">
                <p14:modId xmlns:p14="http://schemas.microsoft.com/office/powerpoint/2010/main" val="951353690"/>
              </p:ext>
            </p:extLst>
          </p:nvPr>
        </p:nvGraphicFramePr>
        <p:xfrm>
          <a:off x="4727575" y="5300664"/>
          <a:ext cx="2808288" cy="4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8" r:lo="rId109" r:qs="rId110" r:cs="rId111"/>
          </a:graphicData>
        </a:graphic>
      </p:graphicFrame>
      <p:graphicFrame>
        <p:nvGraphicFramePr>
          <p:cNvPr id="70" name="Kaaviokuva 69"/>
          <p:cNvGraphicFramePr/>
          <p:nvPr>
            <p:extLst>
              <p:ext uri="{D42A27DB-BD31-4B8C-83A1-F6EECF244321}">
                <p14:modId xmlns:p14="http://schemas.microsoft.com/office/powerpoint/2010/main" val="3763942625"/>
              </p:ext>
            </p:extLst>
          </p:nvPr>
        </p:nvGraphicFramePr>
        <p:xfrm>
          <a:off x="7824789" y="5300664"/>
          <a:ext cx="2808287" cy="4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3" r:lo="rId114" r:qs="rId115" r:cs="rId116"/>
          </a:graphicData>
        </a:graphic>
      </p:graphicFrame>
      <p:graphicFrame>
        <p:nvGraphicFramePr>
          <p:cNvPr id="50" name="Kaaviokuva 49"/>
          <p:cNvGraphicFramePr/>
          <p:nvPr>
            <p:extLst>
              <p:ext uri="{D42A27DB-BD31-4B8C-83A1-F6EECF244321}">
                <p14:modId xmlns:p14="http://schemas.microsoft.com/office/powerpoint/2010/main" val="565624466"/>
              </p:ext>
            </p:extLst>
          </p:nvPr>
        </p:nvGraphicFramePr>
        <p:xfrm>
          <a:off x="1558925" y="5300664"/>
          <a:ext cx="2808288" cy="50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8" r:lo="rId119" r:qs="rId120" r:cs="rId121"/>
          </a:graphicData>
        </a:graphic>
      </p:graphicFrame>
      <p:graphicFrame>
        <p:nvGraphicFramePr>
          <p:cNvPr id="60" name="Kaaviokuva 59"/>
          <p:cNvGraphicFramePr/>
          <p:nvPr>
            <p:extLst>
              <p:ext uri="{D42A27DB-BD31-4B8C-83A1-F6EECF244321}">
                <p14:modId xmlns:p14="http://schemas.microsoft.com/office/powerpoint/2010/main" val="3704075175"/>
              </p:ext>
            </p:extLst>
          </p:nvPr>
        </p:nvGraphicFramePr>
        <p:xfrm>
          <a:off x="4727575" y="580390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3" r:lo="rId124" r:qs="rId125" r:cs="rId126"/>
          </a:graphicData>
        </a:graphic>
      </p:graphicFrame>
      <p:graphicFrame>
        <p:nvGraphicFramePr>
          <p:cNvPr id="71" name="Kaaviokuva 70"/>
          <p:cNvGraphicFramePr/>
          <p:nvPr>
            <p:extLst>
              <p:ext uri="{D42A27DB-BD31-4B8C-83A1-F6EECF244321}">
                <p14:modId xmlns:p14="http://schemas.microsoft.com/office/powerpoint/2010/main" val="891136946"/>
              </p:ext>
            </p:extLst>
          </p:nvPr>
        </p:nvGraphicFramePr>
        <p:xfrm>
          <a:off x="7824789" y="5803901"/>
          <a:ext cx="2808287" cy="43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8" r:lo="rId129" r:qs="rId130" r:cs="rId131"/>
          </a:graphicData>
        </a:graphic>
      </p:graphicFrame>
      <p:graphicFrame>
        <p:nvGraphicFramePr>
          <p:cNvPr id="51" name="Kaaviokuva 50"/>
          <p:cNvGraphicFramePr/>
          <p:nvPr>
            <p:extLst>
              <p:ext uri="{D42A27DB-BD31-4B8C-83A1-F6EECF244321}">
                <p14:modId xmlns:p14="http://schemas.microsoft.com/office/powerpoint/2010/main" val="679239520"/>
              </p:ext>
            </p:extLst>
          </p:nvPr>
        </p:nvGraphicFramePr>
        <p:xfrm>
          <a:off x="1558925" y="5805489"/>
          <a:ext cx="2808288" cy="43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3" r:lo="rId134" r:qs="rId135" r:cs="rId136"/>
          </a:graphicData>
        </a:graphic>
      </p:graphicFrame>
      <p:graphicFrame>
        <p:nvGraphicFramePr>
          <p:cNvPr id="61" name="Kaaviokuva 60"/>
          <p:cNvGraphicFramePr/>
          <p:nvPr/>
        </p:nvGraphicFramePr>
        <p:xfrm>
          <a:off x="4727575" y="6308726"/>
          <a:ext cx="2808288" cy="4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8" r:lo="rId139" r:qs="rId140" r:cs="rId141"/>
          </a:graphicData>
        </a:graphic>
      </p:graphicFrame>
      <p:graphicFrame>
        <p:nvGraphicFramePr>
          <p:cNvPr id="72" name="Kaaviokuva 71"/>
          <p:cNvGraphicFramePr/>
          <p:nvPr/>
        </p:nvGraphicFramePr>
        <p:xfrm>
          <a:off x="7824789" y="6308726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3" r:lo="rId144" r:qs="rId145" r:cs="rId146"/>
          </a:graphicData>
        </a:graphic>
      </p:graphicFrame>
      <p:graphicFrame>
        <p:nvGraphicFramePr>
          <p:cNvPr id="52" name="Kaaviokuva 51"/>
          <p:cNvGraphicFramePr/>
          <p:nvPr/>
        </p:nvGraphicFramePr>
        <p:xfrm>
          <a:off x="1558925" y="6308726"/>
          <a:ext cx="2808288" cy="4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8" r:lo="rId149" r:qs="rId150" r:cs="rId151"/>
          </a:graphicData>
        </a:graphic>
      </p:graphicFrame>
      <p:graphicFrame>
        <p:nvGraphicFramePr>
          <p:cNvPr id="63" name="Kaaviokuva 62"/>
          <p:cNvGraphicFramePr/>
          <p:nvPr>
            <p:extLst>
              <p:ext uri="{D42A27DB-BD31-4B8C-83A1-F6EECF244321}">
                <p14:modId xmlns:p14="http://schemas.microsoft.com/office/powerpoint/2010/main" val="4209887785"/>
              </p:ext>
            </p:extLst>
          </p:nvPr>
        </p:nvGraphicFramePr>
        <p:xfrm>
          <a:off x="7824789" y="1773239"/>
          <a:ext cx="2808287" cy="43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3" r:lo="rId154" r:qs="rId155" r:cs="rId156"/>
          </a:graphicData>
        </a:graphic>
      </p:graphicFrame>
      <p:graphicFrame>
        <p:nvGraphicFramePr>
          <p:cNvPr id="53" name="Kaaviokuva 52"/>
          <p:cNvGraphicFramePr/>
          <p:nvPr>
            <p:extLst>
              <p:ext uri="{D42A27DB-BD31-4B8C-83A1-F6EECF244321}">
                <p14:modId xmlns:p14="http://schemas.microsoft.com/office/powerpoint/2010/main" val="650841578"/>
              </p:ext>
            </p:extLst>
          </p:nvPr>
        </p:nvGraphicFramePr>
        <p:xfrm>
          <a:off x="4727575" y="227330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8" r:lo="rId159" r:qs="rId160" r:cs="rId161"/>
          </a:graphicData>
        </a:graphic>
      </p:graphicFrame>
      <p:graphicFrame>
        <p:nvGraphicFramePr>
          <p:cNvPr id="64" name="Kaaviokuva 63"/>
          <p:cNvGraphicFramePr/>
          <p:nvPr>
            <p:extLst>
              <p:ext uri="{D42A27DB-BD31-4B8C-83A1-F6EECF244321}">
                <p14:modId xmlns:p14="http://schemas.microsoft.com/office/powerpoint/2010/main" val="1033867357"/>
              </p:ext>
            </p:extLst>
          </p:nvPr>
        </p:nvGraphicFramePr>
        <p:xfrm>
          <a:off x="7824789" y="2273301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3" r:lo="rId164" r:qs="rId165" r:cs="rId166"/>
          </a:graphicData>
        </a:graphic>
      </p:graphicFrame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5509017" y="1181101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1200" dirty="0"/>
              <a:t>270 op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5509017" y="1686127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1200" dirty="0"/>
              <a:t>240 op</a:t>
            </a:r>
          </a:p>
        </p:txBody>
      </p:sp>
      <p:sp>
        <p:nvSpPr>
          <p:cNvPr id="16470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16696"/>
            <a:ext cx="8651876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Tekniikka, teollisuus ja rakentaminen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44969" y="6255142"/>
            <a:ext cx="6327648" cy="365125"/>
          </a:xfrm>
        </p:spPr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</a:t>
            </a:r>
          </a:p>
        </p:txBody>
      </p:sp>
      <p:sp>
        <p:nvSpPr>
          <p:cNvPr id="3" name="Suorakulmio 2"/>
          <p:cNvSpPr/>
          <p:nvPr/>
        </p:nvSpPr>
        <p:spPr>
          <a:xfrm rot="16200000">
            <a:off x="-2605087" y="28230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>
                <a:latin typeface="Calibri,Helvetica,sans-serif"/>
                <a:hlinkClick r:id="rId168"/>
              </a:rPr>
              <a:t>https://www.youtube.com/watch?v=9chvpmvUKrY</a:t>
            </a:r>
            <a:r>
              <a:rPr lang="fi-FI" sz="1000" dirty="0">
                <a:latin typeface="Calibri,Helvetica,sans-serif"/>
              </a:rPr>
              <a:t> (merikapteeni amk)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0120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752770" y="100647"/>
            <a:ext cx="6264695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Terveys ja hyvinvointi sekä sosiaali</a:t>
            </a:r>
            <a:r>
              <a:rPr lang="fi-FI" sz="3200" dirty="0">
                <a:latin typeface="Arial Rounded MT Bold" panose="020F0704030504030204" pitchFamily="34" charset="0"/>
              </a:rPr>
              <a:t>ala </a:t>
            </a:r>
            <a:r>
              <a:rPr lang="fi-FI" sz="3200" b="1" dirty="0">
                <a:latin typeface="Arial Rounded MT Bold" panose="020F0704030504030204" pitchFamily="34" charset="0"/>
              </a:rPr>
              <a:t>(1/2)</a:t>
            </a:r>
            <a:br>
              <a:rPr lang="fi-FI" sz="2400" b="1" dirty="0"/>
            </a:br>
            <a:endParaRPr lang="fi-FI" sz="2000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4439816" y="1359647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u="sng" dirty="0">
                <a:latin typeface="Arial Rounded MT Bold" panose="020F0704030504030204" pitchFamily="34" charset="0"/>
              </a:rPr>
              <a:t>Alalta valmistuneet toimivat: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lapsi-, perhe- ja vanhustyössä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vammais- ja mielenterveystyössä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aikuissosiaalityössä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päihde- ja kriminaalityössä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maahanmuuttajatyössä</a:t>
            </a:r>
          </a:p>
        </p:txBody>
      </p:sp>
      <p:grpSp>
        <p:nvGrpSpPr>
          <p:cNvPr id="26" name="Ryhmä 25"/>
          <p:cNvGrpSpPr/>
          <p:nvPr/>
        </p:nvGrpSpPr>
        <p:grpSpPr>
          <a:xfrm>
            <a:off x="1487487" y="1313305"/>
            <a:ext cx="2614919" cy="830996"/>
            <a:chOff x="348403" y="2685490"/>
            <a:chExt cx="2232248" cy="709057"/>
          </a:xfrm>
        </p:grpSpPr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48403" y="2685490"/>
              <a:ext cx="2232248" cy="70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1445311" y="3168635"/>
            <a:ext cx="2614919" cy="923330"/>
            <a:chOff x="312399" y="2660193"/>
            <a:chExt cx="2232248" cy="787841"/>
          </a:xfrm>
        </p:grpSpPr>
        <p:sp>
          <p:nvSpPr>
            <p:cNvPr id="52" name="Ellipsi 51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3" tooltip="Opintopolkuun"/>
            </p:cNvPr>
            <p:cNvSpPr txBox="1"/>
            <p:nvPr/>
          </p:nvSpPr>
          <p:spPr>
            <a:xfrm>
              <a:off x="312399" y="2660193"/>
              <a:ext cx="2232248" cy="787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Liikunnan-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55" name="Tekstiruutu 54"/>
          <p:cNvSpPr txBox="1"/>
          <p:nvPr/>
        </p:nvSpPr>
        <p:spPr>
          <a:xfrm>
            <a:off x="4439816" y="329775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u="sng" dirty="0">
                <a:latin typeface="Arial Rounded MT Bold" panose="020F0704030504030204" pitchFamily="34" charset="0"/>
              </a:rPr>
              <a:t>Alalta valmistuneet toimivat: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ohjaajina, valmentajina ja kouluttajina kuntien, liikunta-järjestöjen ja yritysten palveluksessa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asiantuntijoina, esimiehinä, hallinto- ja kehittämistehtävissä sekä yrittäjinä </a:t>
            </a:r>
          </a:p>
        </p:txBody>
      </p:sp>
      <p:pic>
        <p:nvPicPr>
          <p:cNvPr id="1026" name="Picture 2" descr="C:\Users\Seppo\AppData\Local\Microsoft\Windows\Temporary Internet Files\Content.IE5\M7M9S5O5\MP9004221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782" y="2996953"/>
            <a:ext cx="1164618" cy="1746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ppo\AppData\Local\Microsoft\Windows\Temporary Internet Files\Content.IE5\M7M9S5O5\MP9004387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1183244"/>
            <a:ext cx="1065123" cy="1597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Ryhmä 55"/>
          <p:cNvGrpSpPr/>
          <p:nvPr/>
        </p:nvGrpSpPr>
        <p:grpSpPr>
          <a:xfrm>
            <a:off x="1445309" y="5085184"/>
            <a:ext cx="2657097" cy="735747"/>
            <a:chOff x="312398" y="2708920"/>
            <a:chExt cx="2268254" cy="627784"/>
          </a:xfrm>
        </p:grpSpPr>
        <p:sp>
          <p:nvSpPr>
            <p:cNvPr id="58" name="Ellipsi 57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6" tooltip="Opintopolkuun"/>
            </p:cNvPr>
            <p:cNvSpPr txBox="1"/>
            <p:nvPr/>
          </p:nvSpPr>
          <p:spPr>
            <a:xfrm>
              <a:off x="312398" y="2728420"/>
              <a:ext cx="2268254" cy="60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Estonomi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60" name="Tekstiruutu 59"/>
          <p:cNvSpPr txBox="1"/>
          <p:nvPr/>
        </p:nvSpPr>
        <p:spPr>
          <a:xfrm>
            <a:off x="4439816" y="521235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Estonomi on kauneudenhoitoalan tuotteiden, palvelujen ja liiketoiminnan tuottaja, suunnittelija ja kehittäjä</a:t>
            </a:r>
          </a:p>
        </p:txBody>
      </p:sp>
      <p:pic>
        <p:nvPicPr>
          <p:cNvPr id="61" name="Picture 3" descr="C:\Users\Seppo\AppData\Local\Microsoft\Windows\Temporary Internet Files\Content.IE5\LBLZ05NX\MP90033737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76" y="5013177"/>
            <a:ext cx="1130376" cy="1584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2837117" y="604335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i-FI" sz="1000" dirty="0">
                <a:latin typeface="Calibri,Helvetica,sans-serif"/>
              </a:rPr>
            </a:br>
            <a:endParaRPr lang="fi-FI" sz="1000" dirty="0">
              <a:latin typeface="Calibri,Helvetica,sans-serif"/>
            </a:endParaRPr>
          </a:p>
          <a:p>
            <a:r>
              <a:rPr lang="fi-FI" sz="1000" dirty="0">
                <a:latin typeface="Calibri,Helvetica,sans-serif"/>
                <a:hlinkClick r:id="rId8"/>
              </a:rPr>
              <a:t>https://www.youtube.com/watch?v=2qa78dxhUH8</a:t>
            </a:r>
            <a:r>
              <a:rPr lang="fi-FI" sz="1000" dirty="0">
                <a:latin typeface="Calibri,Helvetica,sans-serif"/>
              </a:rPr>
              <a:t> (sairaanhoitaja amk)</a:t>
            </a:r>
            <a:endParaRPr lang="fi-FI" sz="10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6195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70230" y="241426"/>
            <a:ext cx="7598464" cy="864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b="1" dirty="0">
                <a:latin typeface="Arial Rounded MT Bold" panose="020F0704030504030204" pitchFamily="34" charset="0"/>
              </a:rPr>
              <a:t>Terveys ja hyvinvointi sekä sosiaaliala (2/2)</a:t>
            </a:r>
            <a:br>
              <a:rPr lang="fi-FI" sz="2400" b="1" dirty="0"/>
            </a:br>
            <a:endParaRPr lang="fi-FI" sz="2000" b="1" dirty="0"/>
          </a:p>
        </p:txBody>
      </p:sp>
      <p:grpSp>
        <p:nvGrpSpPr>
          <p:cNvPr id="26" name="Ryhmä 25"/>
          <p:cNvGrpSpPr/>
          <p:nvPr/>
        </p:nvGrpSpPr>
        <p:grpSpPr>
          <a:xfrm>
            <a:off x="2870925" y="1114247"/>
            <a:ext cx="1722022" cy="761467"/>
            <a:chOff x="369929" y="2670093"/>
            <a:chExt cx="2232249" cy="1149521"/>
          </a:xfrm>
        </p:grpSpPr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69929" y="2670093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Apuväline-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38" name="Ryhmä 37"/>
          <p:cNvGrpSpPr/>
          <p:nvPr/>
        </p:nvGrpSpPr>
        <p:grpSpPr>
          <a:xfrm>
            <a:off x="1757537" y="1769735"/>
            <a:ext cx="1722020" cy="738827"/>
            <a:chOff x="418435" y="2704270"/>
            <a:chExt cx="2232249" cy="1115344"/>
          </a:xfrm>
        </p:grpSpPr>
        <p:sp>
          <p:nvSpPr>
            <p:cNvPr id="40" name="Ellipsi 39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9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1" name="Tekstiruutu 40">
              <a:hlinkClick r:id="rId3" tooltip="Opintopolkuun"/>
            </p:cNvPr>
            <p:cNvSpPr txBox="1"/>
            <p:nvPr/>
          </p:nvSpPr>
          <p:spPr>
            <a:xfrm>
              <a:off x="418435" y="2704270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Bio-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analyytikko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510293" y="2700546"/>
            <a:ext cx="1722018" cy="735747"/>
            <a:chOff x="377965" y="2587573"/>
            <a:chExt cx="2232247" cy="1110695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515270" y="2587573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77965" y="2812122"/>
              <a:ext cx="2232247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Ensihoitaja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56" name="Ryhmä 55"/>
          <p:cNvGrpSpPr/>
          <p:nvPr/>
        </p:nvGrpSpPr>
        <p:grpSpPr>
          <a:xfrm>
            <a:off x="1414407" y="3789041"/>
            <a:ext cx="1722020" cy="775619"/>
            <a:chOff x="347013" y="2708920"/>
            <a:chExt cx="2232248" cy="1170886"/>
          </a:xfrm>
        </p:grpSpPr>
        <p:sp>
          <p:nvSpPr>
            <p:cNvPr id="58" name="Ellipsi 57">
              <a:hlinkClick r:id="rId5" tooltip="Opintopolkuun"/>
            </p:cNvPr>
            <p:cNvSpPr/>
            <p:nvPr/>
          </p:nvSpPr>
          <p:spPr bwMode="auto">
            <a:xfrm>
              <a:off x="492420" y="2708920"/>
              <a:ext cx="1872209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5" tooltip="Opintopolkuun"/>
            </p:cNvPr>
            <p:cNvSpPr txBox="1"/>
            <p:nvPr/>
          </p:nvSpPr>
          <p:spPr>
            <a:xfrm>
              <a:off x="347013" y="2764707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Fysio-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60" name="Ryhmä 59"/>
          <p:cNvGrpSpPr/>
          <p:nvPr/>
        </p:nvGrpSpPr>
        <p:grpSpPr>
          <a:xfrm>
            <a:off x="1783691" y="4807908"/>
            <a:ext cx="1722021" cy="735747"/>
            <a:chOff x="348404" y="2708920"/>
            <a:chExt cx="2232249" cy="1110695"/>
          </a:xfrm>
        </p:grpSpPr>
        <p:sp>
          <p:nvSpPr>
            <p:cNvPr id="62" name="Ellipsi 61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3" name="Tekstiruutu 62">
              <a:hlinkClick r:id="rId6" tooltip="Opintopolkuun"/>
            </p:cNvPr>
            <p:cNvSpPr txBox="1"/>
            <p:nvPr/>
          </p:nvSpPr>
          <p:spPr>
            <a:xfrm>
              <a:off x="348404" y="3006103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Geronomi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2458713" y="5673523"/>
            <a:ext cx="1722023" cy="753631"/>
            <a:chOff x="374704" y="2708920"/>
            <a:chExt cx="2232250" cy="1137694"/>
          </a:xfrm>
        </p:grpSpPr>
        <p:sp>
          <p:nvSpPr>
            <p:cNvPr id="66" name="Ellipsi 65">
              <a:hlinkClick r:id="rId7" tooltip="Opintopolkuun"/>
            </p:cNvPr>
            <p:cNvSpPr/>
            <p:nvPr/>
          </p:nvSpPr>
          <p:spPr bwMode="auto">
            <a:xfrm>
              <a:off x="492421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7" name="Tekstiruutu 66">
              <a:hlinkClick r:id="rId7" tooltip="Opintopolkuun"/>
            </p:cNvPr>
            <p:cNvSpPr txBox="1"/>
            <p:nvPr/>
          </p:nvSpPr>
          <p:spPr>
            <a:xfrm>
              <a:off x="374704" y="2731515"/>
              <a:ext cx="2232250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Hammas-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92" name="Ryhmä 91"/>
          <p:cNvGrpSpPr/>
          <p:nvPr/>
        </p:nvGrpSpPr>
        <p:grpSpPr>
          <a:xfrm>
            <a:off x="7439603" y="1124743"/>
            <a:ext cx="1722021" cy="743581"/>
            <a:chOff x="409926" y="2708920"/>
            <a:chExt cx="2232248" cy="1122522"/>
          </a:xfrm>
        </p:grpSpPr>
        <p:sp>
          <p:nvSpPr>
            <p:cNvPr id="94" name="Ellipsi 93">
              <a:hlinkClick r:id="rId8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5" name="Tekstiruutu 94">
              <a:hlinkClick r:id="rId8" tooltip="Opintopolkuun"/>
            </p:cNvPr>
            <p:cNvSpPr txBox="1"/>
            <p:nvPr/>
          </p:nvSpPr>
          <p:spPr>
            <a:xfrm>
              <a:off x="409926" y="2716343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Suu-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hygienisti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96" name="Ryhmä 95"/>
          <p:cNvGrpSpPr/>
          <p:nvPr/>
        </p:nvGrpSpPr>
        <p:grpSpPr>
          <a:xfrm>
            <a:off x="8813250" y="1628800"/>
            <a:ext cx="1722021" cy="742301"/>
            <a:chOff x="491228" y="2708920"/>
            <a:chExt cx="2232248" cy="1120589"/>
          </a:xfrm>
        </p:grpSpPr>
        <p:sp>
          <p:nvSpPr>
            <p:cNvPr id="98" name="Ellipsi 97">
              <a:hlinkClick r:id="rId9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9" name="Tekstiruutu 98">
              <a:hlinkClick r:id="rId9" tooltip="Opintopolkuun"/>
            </p:cNvPr>
            <p:cNvSpPr txBox="1"/>
            <p:nvPr/>
          </p:nvSpPr>
          <p:spPr>
            <a:xfrm>
              <a:off x="491228" y="271441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Sairaan-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00" name="Ryhmä 99"/>
          <p:cNvGrpSpPr/>
          <p:nvPr/>
        </p:nvGrpSpPr>
        <p:grpSpPr>
          <a:xfrm>
            <a:off x="3936304" y="5877274"/>
            <a:ext cx="1722020" cy="781635"/>
            <a:chOff x="349109" y="2708920"/>
            <a:chExt cx="2232249" cy="1179968"/>
          </a:xfrm>
        </p:grpSpPr>
        <p:sp>
          <p:nvSpPr>
            <p:cNvPr id="102" name="Ellipsi 101">
              <a:hlinkClick r:id="rId10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3" name="Tekstiruutu 102">
              <a:hlinkClick r:id="rId10" tooltip="Opintopolkuun"/>
            </p:cNvPr>
            <p:cNvSpPr txBox="1"/>
            <p:nvPr/>
          </p:nvSpPr>
          <p:spPr>
            <a:xfrm>
              <a:off x="349109" y="2773789"/>
              <a:ext cx="2232249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Jalka-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04" name="Ryhmä 103"/>
          <p:cNvGrpSpPr/>
          <p:nvPr/>
        </p:nvGrpSpPr>
        <p:grpSpPr>
          <a:xfrm>
            <a:off x="6960097" y="5839429"/>
            <a:ext cx="1644321" cy="735747"/>
            <a:chOff x="340026" y="2708920"/>
            <a:chExt cx="2232249" cy="1160248"/>
          </a:xfrm>
        </p:grpSpPr>
        <p:sp>
          <p:nvSpPr>
            <p:cNvPr id="106" name="Ellipsi 105">
              <a:hlinkClick r:id="rId11" tooltip="Opintopolkuun"/>
            </p:cNvPr>
            <p:cNvSpPr/>
            <p:nvPr/>
          </p:nvSpPr>
          <p:spPr bwMode="auto">
            <a:xfrm>
              <a:off x="492420" y="2708920"/>
              <a:ext cx="1872209" cy="1160248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7" name="Tekstiruutu 106">
              <a:hlinkClick r:id="rId11" tooltip="Opintopolkuun"/>
            </p:cNvPr>
            <p:cNvSpPr txBox="1"/>
            <p:nvPr/>
          </p:nvSpPr>
          <p:spPr>
            <a:xfrm>
              <a:off x="340026" y="2995710"/>
              <a:ext cx="2232249" cy="82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Kätilö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grpSp>
        <p:nvGrpSpPr>
          <p:cNvPr id="108" name="Ryhmä 107"/>
          <p:cNvGrpSpPr/>
          <p:nvPr/>
        </p:nvGrpSpPr>
        <p:grpSpPr>
          <a:xfrm>
            <a:off x="9134448" y="2585295"/>
            <a:ext cx="1722020" cy="759839"/>
            <a:chOff x="427441" y="2708920"/>
            <a:chExt cx="2232248" cy="1147065"/>
          </a:xfrm>
        </p:grpSpPr>
        <p:sp>
          <p:nvSpPr>
            <p:cNvPr id="110" name="Ellipsi 109">
              <a:hlinkClick r:id="rId12" tooltip="Opintopolkuun"/>
            </p:cNvPr>
            <p:cNvSpPr/>
            <p:nvPr/>
          </p:nvSpPr>
          <p:spPr bwMode="auto">
            <a:xfrm>
              <a:off x="492419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1" name="Tekstiruutu 110">
              <a:hlinkClick r:id="rId12" tooltip="Opintopolkuun"/>
            </p:cNvPr>
            <p:cNvSpPr txBox="1"/>
            <p:nvPr/>
          </p:nvSpPr>
          <p:spPr>
            <a:xfrm>
              <a:off x="427441" y="2740886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Röntgen-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12" name="Ryhmä 111"/>
          <p:cNvGrpSpPr/>
          <p:nvPr/>
        </p:nvGrpSpPr>
        <p:grpSpPr>
          <a:xfrm>
            <a:off x="9068949" y="3645024"/>
            <a:ext cx="1722020" cy="735747"/>
            <a:chOff x="367133" y="2708920"/>
            <a:chExt cx="2232249" cy="1110695"/>
          </a:xfrm>
        </p:grpSpPr>
        <p:sp>
          <p:nvSpPr>
            <p:cNvPr id="114" name="Ellipsi 113">
              <a:hlinkClick r:id="rId13" tooltip="Opintopolkuun"/>
            </p:cNvPr>
            <p:cNvSpPr/>
            <p:nvPr/>
          </p:nvSpPr>
          <p:spPr bwMode="auto">
            <a:xfrm>
              <a:off x="492420" y="2708920"/>
              <a:ext cx="1872207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5" name="Tekstiruutu 114">
              <a:hlinkClick r:id="rId13" tooltip="Opintopolkuun"/>
            </p:cNvPr>
            <p:cNvSpPr txBox="1"/>
            <p:nvPr/>
          </p:nvSpPr>
          <p:spPr>
            <a:xfrm>
              <a:off x="367133" y="2889747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Osteopaatti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16" name="Ryhmä 115"/>
          <p:cNvGrpSpPr/>
          <p:nvPr/>
        </p:nvGrpSpPr>
        <p:grpSpPr>
          <a:xfrm>
            <a:off x="8924677" y="4653137"/>
            <a:ext cx="1722020" cy="735747"/>
            <a:chOff x="460147" y="2708920"/>
            <a:chExt cx="2232248" cy="1110695"/>
          </a:xfrm>
        </p:grpSpPr>
        <p:sp>
          <p:nvSpPr>
            <p:cNvPr id="118" name="Ellipsi 117">
              <a:hlinkClick r:id="rId14" tooltip="Opintopolkuun"/>
            </p:cNvPr>
            <p:cNvSpPr/>
            <p:nvPr/>
          </p:nvSpPr>
          <p:spPr bwMode="auto">
            <a:xfrm>
              <a:off x="615101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9" name="Tekstiruutu 118">
              <a:hlinkClick r:id="rId14" tooltip="Opintopolkuun"/>
            </p:cNvPr>
            <p:cNvSpPr txBox="1"/>
            <p:nvPr/>
          </p:nvSpPr>
          <p:spPr>
            <a:xfrm>
              <a:off x="460147" y="2926331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Optometristi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20" name="Ryhmä 119"/>
          <p:cNvGrpSpPr/>
          <p:nvPr/>
        </p:nvGrpSpPr>
        <p:grpSpPr>
          <a:xfrm>
            <a:off x="8184233" y="5517232"/>
            <a:ext cx="1722020" cy="735747"/>
            <a:chOff x="65494" y="2587405"/>
            <a:chExt cx="2232248" cy="1110695"/>
          </a:xfrm>
        </p:grpSpPr>
        <p:sp>
          <p:nvSpPr>
            <p:cNvPr id="122" name="Ellipsi 121">
              <a:hlinkClick r:id="rId15" tooltip="Opintopolkuun"/>
            </p:cNvPr>
            <p:cNvSpPr/>
            <p:nvPr/>
          </p:nvSpPr>
          <p:spPr bwMode="auto">
            <a:xfrm>
              <a:off x="345525" y="2587405"/>
              <a:ext cx="1684187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3" name="Tekstiruutu 122">
              <a:hlinkClick r:id="rId15" tooltip="Opintopolkuun"/>
            </p:cNvPr>
            <p:cNvSpPr txBox="1"/>
            <p:nvPr/>
          </p:nvSpPr>
          <p:spPr>
            <a:xfrm>
              <a:off x="65494" y="2884588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Naprapaatti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24" name="Ryhmä 123"/>
          <p:cNvGrpSpPr/>
          <p:nvPr/>
        </p:nvGrpSpPr>
        <p:grpSpPr>
          <a:xfrm>
            <a:off x="5396197" y="5864874"/>
            <a:ext cx="1722020" cy="807756"/>
            <a:chOff x="327382" y="2708920"/>
            <a:chExt cx="2232248" cy="1219401"/>
          </a:xfrm>
        </p:grpSpPr>
        <p:sp>
          <p:nvSpPr>
            <p:cNvPr id="126" name="Ellipsi 125">
              <a:hlinkClick r:id="rId16" tooltip="Opintopolkuun"/>
            </p:cNvPr>
            <p:cNvSpPr/>
            <p:nvPr/>
          </p:nvSpPr>
          <p:spPr bwMode="auto">
            <a:xfrm>
              <a:off x="492420" y="2708920"/>
              <a:ext cx="1872208" cy="1110696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7" name="Tekstiruutu 126">
              <a:hlinkClick r:id="rId16" tooltip="Opintopolkuun"/>
            </p:cNvPr>
            <p:cNvSpPr txBox="1"/>
            <p:nvPr/>
          </p:nvSpPr>
          <p:spPr>
            <a:xfrm>
              <a:off x="327382" y="2813222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Kuntoutuksen ohjaaja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28" name="Ryhmä 127"/>
          <p:cNvGrpSpPr/>
          <p:nvPr/>
        </p:nvGrpSpPr>
        <p:grpSpPr>
          <a:xfrm>
            <a:off x="5901298" y="1067779"/>
            <a:ext cx="1722020" cy="770816"/>
            <a:chOff x="368044" y="2708920"/>
            <a:chExt cx="2232248" cy="1312152"/>
          </a:xfrm>
        </p:grpSpPr>
        <p:sp>
          <p:nvSpPr>
            <p:cNvPr id="130" name="Ellipsi 129">
              <a:hlinkClick r:id="rId17" tooltip="Opintopolkuun"/>
            </p:cNvPr>
            <p:cNvSpPr/>
            <p:nvPr/>
          </p:nvSpPr>
          <p:spPr bwMode="auto">
            <a:xfrm>
              <a:off x="492420" y="2708920"/>
              <a:ext cx="1872208" cy="125245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1" name="Tekstiruutu 130">
              <a:hlinkClick r:id="rId17" tooltip="Opintopolkuun"/>
            </p:cNvPr>
            <p:cNvSpPr txBox="1"/>
            <p:nvPr/>
          </p:nvSpPr>
          <p:spPr>
            <a:xfrm>
              <a:off x="368044" y="2763652"/>
              <a:ext cx="2232248" cy="1257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Terveyden-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32" name="Ryhmä 131"/>
          <p:cNvGrpSpPr/>
          <p:nvPr/>
        </p:nvGrpSpPr>
        <p:grpSpPr>
          <a:xfrm>
            <a:off x="4380812" y="1049627"/>
            <a:ext cx="1722020" cy="747259"/>
            <a:chOff x="368122" y="2691541"/>
            <a:chExt cx="2232248" cy="1128073"/>
          </a:xfrm>
        </p:grpSpPr>
        <p:sp>
          <p:nvSpPr>
            <p:cNvPr id="134" name="Ellipsi 133">
              <a:hlinkClick r:id="rId18" tooltip="Opintopolkuun"/>
            </p:cNvPr>
            <p:cNvSpPr/>
            <p:nvPr/>
          </p:nvSpPr>
          <p:spPr bwMode="auto">
            <a:xfrm>
              <a:off x="528424" y="2708920"/>
              <a:ext cx="1872208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5" name="Tekstiruutu 134">
              <a:hlinkClick r:id="rId18" tooltip="Opintopolkuun"/>
            </p:cNvPr>
            <p:cNvSpPr txBox="1"/>
            <p:nvPr/>
          </p:nvSpPr>
          <p:spPr>
            <a:xfrm>
              <a:off x="368122" y="2691541"/>
              <a:ext cx="2232248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Toiminta-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136" name="Tekstiruutu 135"/>
          <p:cNvSpPr txBox="1"/>
          <p:nvPr/>
        </p:nvSpPr>
        <p:spPr>
          <a:xfrm>
            <a:off x="4087463" y="2227125"/>
            <a:ext cx="4363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on tärkeää halu ja kyky toimia ihmisten kanssa, aktiivisuus ja oma-aloitteisuus, vastuullisuus, suvaitsevaisuus sekä kyky itsenäiseen työskentelyyn ja päätöksentekoon sekä itsensä kehittämiseen</a:t>
            </a:r>
          </a:p>
        </p:txBody>
      </p:sp>
      <p:pic>
        <p:nvPicPr>
          <p:cNvPr id="2050" name="Picture 2" descr="C:\Users\Seppo\AppData\Local\Microsoft\Windows\Temporary Internet Files\Content.IE5\LBLZ05NX\MP900442272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26" y="4149080"/>
            <a:ext cx="2229406" cy="1486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2" name="Suorakulmio 1"/>
          <p:cNvSpPr/>
          <p:nvPr/>
        </p:nvSpPr>
        <p:spPr>
          <a:xfrm rot="16200000">
            <a:off x="-2492998" y="2986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i-FI" sz="1200" dirty="0">
                <a:latin typeface="Calibri,Helvetica,sans-serif"/>
              </a:rPr>
            </a:br>
            <a:endParaRPr lang="fi-FI" sz="1200" dirty="0">
              <a:latin typeface="Calibri,Helvetica,sans-serif"/>
            </a:endParaRPr>
          </a:p>
          <a:p>
            <a:r>
              <a:rPr lang="fi-FI" sz="1200" dirty="0">
                <a:latin typeface="Calibri,Helvetica,sans-serif"/>
                <a:hlinkClick r:id="rId20"/>
              </a:rPr>
              <a:t>https://www.youtube.com/watch?v=2qa78dxhUH8</a:t>
            </a:r>
            <a:r>
              <a:rPr lang="fi-FI" sz="1200" dirty="0">
                <a:latin typeface="Calibri,Helvetica,sans-serif"/>
              </a:rPr>
              <a:t> (sairaanhoitaja amk)</a:t>
            </a:r>
            <a:endParaRPr lang="fi-FI" sz="12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50459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424114" y="1614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640014" y="1614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3592" y="260648"/>
            <a:ext cx="6768752" cy="648072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Humanistinen ja kasvatusala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519936" y="2780928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Nuorisotyöntekijä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Järjestö- ja vapaa-ajan ohjaaja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Ohjaaja lastensuojelulaitoksissa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Asiantuntija, kehittäjä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5519936" y="5013177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Kääntäjä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Asioimis- ja opiskelutulkki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Tulkkivälittäjä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Viittomakielen opettaja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2424114" y="1413024"/>
            <a:ext cx="561610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FF99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yhteiskunnallinen ja kulttuurinen yleissivistys, sosiaaliset taidot ja kohtaamisen taidot</a:t>
            </a:r>
          </a:p>
        </p:txBody>
      </p:sp>
      <p:pic>
        <p:nvPicPr>
          <p:cNvPr id="2050" name="Picture 2" descr="C:\Users\Seppo\AppData\Local\Microsoft\Windows\Temporary Internet Files\Content.IE5\LBLZ05NX\MP9004393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231616"/>
            <a:ext cx="1904598" cy="1676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i 4"/>
          <p:cNvSpPr/>
          <p:nvPr/>
        </p:nvSpPr>
        <p:spPr>
          <a:xfrm>
            <a:off x="1508290" y="2907662"/>
            <a:ext cx="2395470" cy="1689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hlinkClick r:id="rId3" tooltip="Opintopolkuun"/>
          </p:cNvPr>
          <p:cNvSpPr txBox="1"/>
          <p:nvPr/>
        </p:nvSpPr>
        <p:spPr>
          <a:xfrm>
            <a:off x="1700877" y="3274097"/>
            <a:ext cx="2010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Yhteisö-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pedagogi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210 op</a:t>
            </a:r>
          </a:p>
        </p:txBody>
      </p:sp>
      <p:sp>
        <p:nvSpPr>
          <p:cNvPr id="6" name="Ellipsi 5"/>
          <p:cNvSpPr/>
          <p:nvPr/>
        </p:nvSpPr>
        <p:spPr>
          <a:xfrm>
            <a:off x="1508290" y="4842457"/>
            <a:ext cx="2313859" cy="1753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hlinkClick r:id="rId4" tooltip="Opintopolkuun"/>
          </p:cNvPr>
          <p:cNvSpPr txBox="1"/>
          <p:nvPr/>
        </p:nvSpPr>
        <p:spPr>
          <a:xfrm>
            <a:off x="1579378" y="5351730"/>
            <a:ext cx="21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Tulkki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210 -240 op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658325" y="6397000"/>
            <a:ext cx="6327648" cy="365125"/>
          </a:xfrm>
        </p:spPr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232165" y="43894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hlinkClick r:id="rId5"/>
              </a:rPr>
              <a:t>https://www.youtube.com/watch?v=aBjIys5lcgA</a:t>
            </a:r>
            <a:r>
              <a:rPr lang="fi-FI" sz="1200" dirty="0"/>
              <a:t>  </a:t>
            </a:r>
            <a:r>
              <a:rPr lang="fi-FI" sz="1200" b="1" dirty="0"/>
              <a:t>Yhteisöpedagogi (AMK), </a:t>
            </a:r>
            <a:r>
              <a:rPr lang="fi-FI" sz="1200" b="1" dirty="0" err="1"/>
              <a:t>Xamk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0581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734321" y="249243"/>
            <a:ext cx="6768752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3600" b="1" dirty="0">
                <a:latin typeface="Arial Rounded MT Bold" panose="020F0704030504030204" pitchFamily="34" charset="0"/>
              </a:rPr>
              <a:t>Palveluala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2016420" y="4581129"/>
            <a:ext cx="3469462" cy="1723431"/>
            <a:chOff x="492420" y="2708920"/>
            <a:chExt cx="3469462" cy="1723431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279833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Restonomi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461722" y="1209526"/>
            <a:ext cx="543447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92D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palvelukulttuuri, liiketoimintaosaaminen, työyhteisöosaaminen ja kansainvälisyys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519936" y="5036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Restonomit sijoittuvat asiakaspalvelu- ja esimiestehtäviin, palvelujen suunnitteluun, tuottamiseen ja kehittämiseen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333780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Matkailuun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Majoitukseen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Ravitsemiseen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Ohjelmapalveluihin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Elintarvikepalveluihin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Toimitilapalveluihin</a:t>
            </a:r>
          </a:p>
        </p:txBody>
      </p:sp>
      <p:pic>
        <p:nvPicPr>
          <p:cNvPr id="4098" name="Picture 2" descr="C:\Users\Seppo\AppData\Local\Microsoft\Windows\Temporary Internet Files\Content.IE5\M7M9S5O5\MP9004005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20" y="1209527"/>
            <a:ext cx="2129632" cy="26660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3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420576" y="298394"/>
            <a:ext cx="6264695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Kauppa ja hallinto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2016420" y="4581129"/>
            <a:ext cx="3469462" cy="1723431"/>
            <a:chOff x="492420" y="2708920"/>
            <a:chExt cx="3469462" cy="1723431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000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859433" y="2841609"/>
              <a:ext cx="2265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279575" y="1342510"/>
            <a:ext cx="81109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mm. henkilöstöhallinto, johtaminen, mainonta, julkishallinto, markkinointi, rahoitus, taloushallinto sekä yrittäjyys. 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519936" y="5036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Tradenomit sijoittuvat yritysten ja julkishallinnon asiakaspalvelu- ja esimiestehtäviin, palvelujen suunnitteluun ja kehittämiseen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348881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Liiketalouteen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Liiketoiminnan logistiikkaan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Johdon assistenttityöhön ja kieliin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Tietojenkäsittelyyn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Kirjasto- ja tietopalvelualaan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Turvallisuusalaan </a:t>
            </a:r>
          </a:p>
        </p:txBody>
      </p:sp>
      <p:pic>
        <p:nvPicPr>
          <p:cNvPr id="3074" name="Picture 2" descr="C:\Users\Seppo\AppData\Local\Microsoft\Windows\Temporary Internet Files\Content.IE5\M7M9S5O5\MC900438779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79" y="2500238"/>
            <a:ext cx="2497068" cy="20808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5134377" y="623731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400" dirty="0">
                <a:latin typeface="Calibri,Helvetica,sans-serif"/>
                <a:hlinkClick r:id="rId4"/>
              </a:rPr>
              <a:t>https://www.youtube.com/watch?v=8ucYZ23p8H0</a:t>
            </a:r>
            <a:r>
              <a:rPr lang="fi-FI" sz="1400" dirty="0">
                <a:latin typeface="Calibri,Helvetica,sans-serif"/>
              </a:rPr>
              <a:t> (tradenomi amk)</a:t>
            </a:r>
          </a:p>
        </p:txBody>
      </p:sp>
    </p:spTree>
    <p:extLst>
      <p:ext uri="{BB962C8B-B14F-4D97-AF65-F5344CB8AC3E}">
        <p14:creationId xmlns:p14="http://schemas.microsoft.com/office/powerpoint/2010/main" val="362710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pic>
        <p:nvPicPr>
          <p:cNvPr id="5" name="Sisällön paikkamerkki 4"/>
          <p:cNvPicPr>
            <a:picLocks noGrp="1"/>
          </p:cNvPicPr>
          <p:nvPr>
            <p:ph idx="1"/>
          </p:nvPr>
        </p:nvPicPr>
        <p:blipFill rotWithShape="1">
          <a:blip r:embed="rId2"/>
          <a:srcRect l="28170" t="19099" r="26302" b="9209"/>
          <a:stretch/>
        </p:blipFill>
        <p:spPr bwMode="auto">
          <a:xfrm>
            <a:off x="1858844" y="378823"/>
            <a:ext cx="8500002" cy="5893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631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58345" y="360345"/>
            <a:ext cx="9504608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Tietojenkäsittely, tieto- ja viestintätekniikka (ICT) ja kirjasto– ja tietopalvelut</a:t>
            </a:r>
            <a:endParaRPr lang="fi-FI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3767360" y="4635149"/>
            <a:ext cx="3469462" cy="1723431"/>
            <a:chOff x="492420" y="2708920"/>
            <a:chExt cx="3469462" cy="1723431"/>
          </a:xfrm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C66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27973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1918967" y="1431892"/>
            <a:ext cx="74168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C66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tietokoneet, tiimityöskentely, projektit, uuden oppiminen, sovellusten ja palveluiden kehittäminen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7236822" y="4725144"/>
            <a:ext cx="3035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Ohjelmistosuunnittelija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Web designer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Järjestelmäasiantuntija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Projektikoordinaattori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It-tukihenkilö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189764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valita erilaisia suuntautumisvaihtoehtoja kuten: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Pelituotanto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Ohjelmistotuotanto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Tietoliikenne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Digimediatuotanto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Tietotekniikkayrittäjyys</a:t>
            </a:r>
          </a:p>
        </p:txBody>
      </p:sp>
      <p:pic>
        <p:nvPicPr>
          <p:cNvPr id="2051" name="Picture 3" descr="C:\Users\Seppo\AppData\Local\Microsoft\Windows\Temporary Internet Files\Content.IE5\LBLZ05NX\MP900316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387800"/>
            <a:ext cx="3112471" cy="2049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r>
              <a:rPr lang="en-US" dirty="0"/>
              <a:t>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20514" y="5469570"/>
            <a:ext cx="540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4"/>
              </a:rPr>
              <a:t>https://www.youtube.com/watch?v=bMtE9PtAtBM</a:t>
            </a:r>
            <a:endParaRPr lang="fi-FI" dirty="0"/>
          </a:p>
          <a:p>
            <a:r>
              <a:rPr lang="fi-FI" b="1" dirty="0"/>
              <a:t>Insinööri (AMK), kyberturvallisuus, </a:t>
            </a:r>
            <a:r>
              <a:rPr lang="fi-FI" b="1" dirty="0" err="1"/>
              <a:t>Xamk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39224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eppo\AppData\Local\Microsoft\Windows\Temporary Internet Files\Content.IE5\TIM40J5S\MP9003827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45" y="4749662"/>
            <a:ext cx="1365646" cy="191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ppo\AppData\Local\Microsoft\Windows\Temporary Internet Files\Content.IE5\M7M9S5O5\MP9004051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7" y="4653137"/>
            <a:ext cx="1279044" cy="191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kstiruutu 160"/>
          <p:cNvSpPr txBox="1"/>
          <p:nvPr/>
        </p:nvSpPr>
        <p:spPr>
          <a:xfrm>
            <a:off x="4420976" y="4581128"/>
            <a:ext cx="3691248" cy="181588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Teatteri- ja nukketeatteri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Tanssinopettaja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Pop/jazz-musiikki, musiikkipedagogi, muusikko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Sirkus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1559497" y="2405787"/>
            <a:ext cx="3777333" cy="160043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Elokuva ja televisio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Journalismi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Animaatio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Peli-, tv- ja internet-tuotanto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Kustannusala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Mainosala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Yritys- ja yhteisöviestintä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7" y="49351"/>
            <a:ext cx="6555898" cy="110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Taide- ja kulttuuriala</a:t>
            </a:r>
            <a:r>
              <a:rPr lang="fi-FI" sz="2800" b="1" dirty="0">
                <a:latin typeface="Arial Rounded MT Bold" panose="020F0704030504030204" pitchFamily="34" charset="0"/>
              </a:rPr>
              <a:t> (1/2)</a:t>
            </a:r>
            <a:br>
              <a:rPr lang="fi-FI" sz="2800" b="1" dirty="0">
                <a:latin typeface="Arial Rounded MT Bold" panose="020F0704030504030204" pitchFamily="34" charset="0"/>
              </a:rPr>
            </a:br>
            <a:r>
              <a:rPr lang="fi-FI" sz="2800" b="1" dirty="0">
                <a:latin typeface="Arial Rounded MT Bold" panose="020F0704030504030204" pitchFamily="34" charset="0"/>
              </a:rPr>
              <a:t>- </a:t>
            </a:r>
            <a:r>
              <a:rPr lang="fi-FI" sz="2400" b="1" dirty="0">
                <a:latin typeface="Arial Rounded MT Bold" panose="020F0704030504030204" pitchFamily="34" charset="0"/>
              </a:rPr>
              <a:t>media-ala, esittävä taide ja musiikki</a:t>
            </a:r>
          </a:p>
        </p:txBody>
      </p:sp>
      <p:grpSp>
        <p:nvGrpSpPr>
          <p:cNvPr id="2" name="Ryhmä 1"/>
          <p:cNvGrpSpPr/>
          <p:nvPr/>
        </p:nvGrpSpPr>
        <p:grpSpPr>
          <a:xfrm>
            <a:off x="4511825" y="2348880"/>
            <a:ext cx="1905125" cy="735747"/>
            <a:chOff x="2987824" y="2348880"/>
            <a:chExt cx="1905125" cy="735747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2987824" y="2348880"/>
              <a:ext cx="1905125" cy="73574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142020" y="2438606"/>
              <a:ext cx="1722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Medianomi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sp>
        <p:nvSpPr>
          <p:cNvPr id="143" name="Tekstiruutu 142"/>
          <p:cNvSpPr txBox="1"/>
          <p:nvPr/>
        </p:nvSpPr>
        <p:spPr>
          <a:xfrm>
            <a:off x="2309544" y="1196752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</a:t>
            </a:r>
          </a:p>
        </p:txBody>
      </p:sp>
      <p:grpSp>
        <p:nvGrpSpPr>
          <p:cNvPr id="144" name="Ryhmä 143"/>
          <p:cNvGrpSpPr/>
          <p:nvPr/>
        </p:nvGrpSpPr>
        <p:grpSpPr>
          <a:xfrm>
            <a:off x="2999658" y="4149080"/>
            <a:ext cx="1905125" cy="871922"/>
            <a:chOff x="492419" y="2708920"/>
            <a:chExt cx="2469607" cy="1316267"/>
          </a:xfrm>
        </p:grpSpPr>
        <p:sp>
          <p:nvSpPr>
            <p:cNvPr id="146" name="Ellipsi 145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47" name="Tekstiruutu 146">
              <a:hlinkClick r:id="rId5" tooltip="Opintopolkuun"/>
            </p:cNvPr>
            <p:cNvSpPr txBox="1"/>
            <p:nvPr/>
          </p:nvSpPr>
          <p:spPr>
            <a:xfrm>
              <a:off x="577552" y="2770701"/>
              <a:ext cx="2376263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Teatteri-ilmaisun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48" name="Ryhmä 147"/>
          <p:cNvGrpSpPr/>
          <p:nvPr/>
        </p:nvGrpSpPr>
        <p:grpSpPr>
          <a:xfrm>
            <a:off x="2639617" y="5661249"/>
            <a:ext cx="1905125" cy="735747"/>
            <a:chOff x="492419" y="2708920"/>
            <a:chExt cx="2469607" cy="1110695"/>
          </a:xfrm>
        </p:grpSpPr>
        <p:sp>
          <p:nvSpPr>
            <p:cNvPr id="150" name="Ellipsi 149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1" name="Tekstiruutu 150">
              <a:hlinkClick r:id="rId6" tooltip="Opintopolkuun"/>
            </p:cNvPr>
            <p:cNvSpPr txBox="1"/>
            <p:nvPr/>
          </p:nvSpPr>
          <p:spPr>
            <a:xfrm>
              <a:off x="611938" y="2845989"/>
              <a:ext cx="2325590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Tanssinopettaja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52" name="Ryhmä 151"/>
          <p:cNvGrpSpPr/>
          <p:nvPr/>
        </p:nvGrpSpPr>
        <p:grpSpPr>
          <a:xfrm>
            <a:off x="6507573" y="5828081"/>
            <a:ext cx="1905125" cy="735746"/>
            <a:chOff x="492419" y="2708918"/>
            <a:chExt cx="2469607" cy="1110694"/>
          </a:xfrm>
        </p:grpSpPr>
        <p:sp>
          <p:nvSpPr>
            <p:cNvPr id="154" name="Ellipsi 153">
              <a:hlinkClick r:id="rId7" tooltip="Opintopolkuun"/>
            </p:cNvPr>
            <p:cNvSpPr/>
            <p:nvPr/>
          </p:nvSpPr>
          <p:spPr bwMode="auto">
            <a:xfrm>
              <a:off x="492419" y="2708918"/>
              <a:ext cx="2469607" cy="1110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5" name="Tekstiruutu 154">
              <a:hlinkClick r:id="rId7" tooltip="Opintopolkuun"/>
            </p:cNvPr>
            <p:cNvSpPr txBox="1"/>
            <p:nvPr/>
          </p:nvSpPr>
          <p:spPr>
            <a:xfrm>
              <a:off x="611098" y="2781855"/>
              <a:ext cx="2232249" cy="88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Muusikko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grpSp>
        <p:nvGrpSpPr>
          <p:cNvPr id="156" name="Ryhmä 155"/>
          <p:cNvGrpSpPr/>
          <p:nvPr/>
        </p:nvGrpSpPr>
        <p:grpSpPr>
          <a:xfrm>
            <a:off x="6744073" y="4130660"/>
            <a:ext cx="1905125" cy="830997"/>
            <a:chOff x="492419" y="2681113"/>
            <a:chExt cx="2469607" cy="1254486"/>
          </a:xfrm>
        </p:grpSpPr>
        <p:sp>
          <p:nvSpPr>
            <p:cNvPr id="158" name="Ellipsi 15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9" name="Tekstiruutu 158">
              <a:hlinkClick r:id="rId7" tooltip="Opintopolkuun"/>
            </p:cNvPr>
            <p:cNvSpPr txBox="1"/>
            <p:nvPr/>
          </p:nvSpPr>
          <p:spPr>
            <a:xfrm>
              <a:off x="639228" y="2681113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Musiikki-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pedagogi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pic>
        <p:nvPicPr>
          <p:cNvPr id="2051" name="Picture 3" descr="C:\Users\Seppo\AppData\Local\Microsoft\Windows\Temporary Internet Files\Content.IE5\LBLZ05NX\MC90043263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76872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8694615" y="3715161"/>
            <a:ext cx="349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9"/>
              </a:rPr>
              <a:t>https://www.youtube.com/watch?v=IArzaPVi8QA</a:t>
            </a:r>
            <a:endParaRPr lang="fi-FI" sz="1200" dirty="0">
              <a:latin typeface="Calibri,Helvetica,sans-serif"/>
            </a:endParaRPr>
          </a:p>
          <a:p>
            <a:r>
              <a:rPr lang="fi-FI" sz="1200" b="1" dirty="0"/>
              <a:t>Medianomi (AMK)</a:t>
            </a:r>
          </a:p>
          <a:p>
            <a:endParaRPr lang="fi-FI" sz="12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99943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kstiruutu 160"/>
          <p:cNvSpPr txBox="1"/>
          <p:nvPr/>
        </p:nvSpPr>
        <p:spPr>
          <a:xfrm>
            <a:off x="5303912" y="4581129"/>
            <a:ext cx="3312368" cy="203132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Kuvataide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Valokuva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Konservointi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Restaurointi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Kulttuurituotanto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Vaatetusala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4655841" y="2404046"/>
            <a:ext cx="437603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Teollinen 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Sisustusarkkitehtuuri ja kalustemuotoilu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Tekstiili- ja vaatesuunnittelu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Taideteollinen suunnittelu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7" y="86854"/>
            <a:ext cx="6671808" cy="11819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dirty="0">
                <a:latin typeface="Arial Rounded MT Bold" panose="020F0704030504030204" pitchFamily="34" charset="0"/>
              </a:rPr>
              <a:t>Taide- ja kulttuuriala</a:t>
            </a:r>
            <a:r>
              <a:rPr lang="fi-FI" sz="2800" b="1" dirty="0">
                <a:latin typeface="Arial Rounded MT Bold" panose="020F0704030504030204" pitchFamily="34" charset="0"/>
              </a:rPr>
              <a:t> (2/2)</a:t>
            </a:r>
            <a:br>
              <a:rPr lang="fi-FI" sz="2800" b="1" dirty="0">
                <a:latin typeface="Arial Rounded MT Bold" panose="020F0704030504030204" pitchFamily="34" charset="0"/>
              </a:rPr>
            </a:br>
            <a:r>
              <a:rPr lang="fi-FI" sz="2800" b="1" dirty="0">
                <a:latin typeface="Arial Rounded MT Bold" panose="020F0704030504030204" pitchFamily="34" charset="0"/>
              </a:rPr>
              <a:t>- </a:t>
            </a:r>
            <a:r>
              <a:rPr lang="fi-FI" sz="2400" b="1" dirty="0">
                <a:latin typeface="Arial Rounded MT Bold" panose="020F0704030504030204" pitchFamily="34" charset="0"/>
              </a:rPr>
              <a:t>muotoilu ja muu kulttuuri</a:t>
            </a:r>
          </a:p>
        </p:txBody>
      </p:sp>
      <p:sp>
        <p:nvSpPr>
          <p:cNvPr id="143" name="Tekstiruutu 142"/>
          <p:cNvSpPr txBox="1"/>
          <p:nvPr/>
        </p:nvSpPr>
        <p:spPr>
          <a:xfrm>
            <a:off x="2237536" y="1268760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</a:t>
            </a:r>
          </a:p>
        </p:txBody>
      </p:sp>
      <p:grpSp>
        <p:nvGrpSpPr>
          <p:cNvPr id="23" name="Ryhmä 22"/>
          <p:cNvGrpSpPr/>
          <p:nvPr/>
        </p:nvGrpSpPr>
        <p:grpSpPr>
          <a:xfrm>
            <a:off x="8583364" y="2348880"/>
            <a:ext cx="1905125" cy="735747"/>
            <a:chOff x="492419" y="2708920"/>
            <a:chExt cx="2469607" cy="1110695"/>
          </a:xfrm>
        </p:grpSpPr>
        <p:sp>
          <p:nvSpPr>
            <p:cNvPr id="25" name="Ellipsi 24">
              <a:hlinkClick r:id="rId2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6" name="Tekstiruutu 25">
              <a:hlinkClick r:id="rId2" tooltip="Opintopolkuun"/>
            </p:cNvPr>
            <p:cNvSpPr txBox="1"/>
            <p:nvPr/>
          </p:nvSpPr>
          <p:spPr>
            <a:xfrm>
              <a:off x="729777" y="2836718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Muotoilija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3979994" y="3887611"/>
            <a:ext cx="1905125" cy="735747"/>
            <a:chOff x="492419" y="2708920"/>
            <a:chExt cx="2469607" cy="1110695"/>
          </a:xfrm>
        </p:grpSpPr>
        <p:sp>
          <p:nvSpPr>
            <p:cNvPr id="29" name="Ellipsi 28">
              <a:hlinkClick r:id="rId3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0" name="Tekstiruutu 29">
              <a:hlinkClick r:id="rId3" tooltip="Opintopolkuun"/>
            </p:cNvPr>
            <p:cNvSpPr txBox="1"/>
            <p:nvPr/>
          </p:nvSpPr>
          <p:spPr>
            <a:xfrm>
              <a:off x="583096" y="2839568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Artenomi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1" name="Ryhmä 30"/>
          <p:cNvGrpSpPr/>
          <p:nvPr/>
        </p:nvGrpSpPr>
        <p:grpSpPr>
          <a:xfrm>
            <a:off x="7647260" y="5589240"/>
            <a:ext cx="1905125" cy="735747"/>
            <a:chOff x="492419" y="2708920"/>
            <a:chExt cx="2469607" cy="1110695"/>
          </a:xfrm>
        </p:grpSpPr>
        <p:sp>
          <p:nvSpPr>
            <p:cNvPr id="33" name="Ellipsi 32">
              <a:hlinkClick r:id="rId4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4" name="Tekstiruutu 33">
              <a:hlinkClick r:id="rId4" tooltip="Opintopolkuun"/>
            </p:cNvPr>
            <p:cNvSpPr txBox="1"/>
            <p:nvPr/>
          </p:nvSpPr>
          <p:spPr>
            <a:xfrm>
              <a:off x="704440" y="2845025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Vestonomi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5" name="Ryhmä 34"/>
          <p:cNvGrpSpPr/>
          <p:nvPr/>
        </p:nvGrpSpPr>
        <p:grpSpPr>
          <a:xfrm>
            <a:off x="8239122" y="4319412"/>
            <a:ext cx="1905125" cy="830997"/>
            <a:chOff x="492419" y="2708547"/>
            <a:chExt cx="2469607" cy="1254486"/>
          </a:xfrm>
        </p:grpSpPr>
        <p:sp>
          <p:nvSpPr>
            <p:cNvPr id="37" name="Ellipsi 36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8" name="Tekstiruutu 37">
              <a:hlinkClick r:id="rId5" tooltip="Opintopolkuun"/>
            </p:cNvPr>
            <p:cNvSpPr txBox="1"/>
            <p:nvPr/>
          </p:nvSpPr>
          <p:spPr>
            <a:xfrm>
              <a:off x="729777" y="2708547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Kulttuuri-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tuottaja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3444053" y="5301208"/>
            <a:ext cx="1905125" cy="735747"/>
            <a:chOff x="492419" y="2708920"/>
            <a:chExt cx="2469607" cy="1110694"/>
          </a:xfrm>
        </p:grpSpPr>
        <p:sp>
          <p:nvSpPr>
            <p:cNvPr id="41" name="Ellipsi 40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110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3" name="Tekstiruutu 42">
              <a:hlinkClick r:id="rId6" tooltip="Opintopolkuun"/>
            </p:cNvPr>
            <p:cNvSpPr txBox="1"/>
            <p:nvPr/>
          </p:nvSpPr>
          <p:spPr>
            <a:xfrm>
              <a:off x="599091" y="2878983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Konservaattori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46" name="Ryhmä 45"/>
          <p:cNvGrpSpPr/>
          <p:nvPr/>
        </p:nvGrpSpPr>
        <p:grpSpPr>
          <a:xfrm>
            <a:off x="6360691" y="3823183"/>
            <a:ext cx="1905125" cy="735747"/>
            <a:chOff x="492419" y="2708920"/>
            <a:chExt cx="2469607" cy="1110695"/>
          </a:xfrm>
        </p:grpSpPr>
        <p:sp>
          <p:nvSpPr>
            <p:cNvPr id="48" name="Ellipsi 4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9" name="Tekstiruutu 48">
              <a:hlinkClick r:id="rId7" tooltip="Opintopolkuun"/>
            </p:cNvPr>
            <p:cNvSpPr txBox="1"/>
            <p:nvPr/>
          </p:nvSpPr>
          <p:spPr>
            <a:xfrm>
              <a:off x="533799" y="2793030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Kuvataitelija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pic>
        <p:nvPicPr>
          <p:cNvPr id="1026" name="Picture 2" descr="C:\Users\Seppo\AppData\Local\Microsoft\Windows\Temporary Internet Files\Content.IE5\LBLZ05NX\MP9004387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3" y="2344435"/>
            <a:ext cx="2089662" cy="14446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Seppo\AppData\Local\Microsoft\Windows\Temporary Internet Files\Content.IE5\TIM40J5S\MC90037885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3" y="4351339"/>
            <a:ext cx="1474030" cy="2125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8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0916" y="315732"/>
            <a:ext cx="6264695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600" b="1" dirty="0">
                <a:latin typeface="Arial Rounded MT Bold" panose="020F0704030504030204" pitchFamily="34" charset="0"/>
              </a:rPr>
              <a:t>Turvallisuusala</a:t>
            </a:r>
          </a:p>
        </p:txBody>
      </p:sp>
      <p:sp>
        <p:nvSpPr>
          <p:cNvPr id="143" name="Tekstiruutu 142"/>
          <p:cNvSpPr txBox="1"/>
          <p:nvPr/>
        </p:nvSpPr>
        <p:spPr>
          <a:xfrm>
            <a:off x="2279576" y="1268760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 liittyy ihmisten ja yhteiskunnan turvallisuuden varmistamiseen. Työ vaatii tasapuolisuutta, oikeudenmukaisuutta, rehellisyyttä sekä vastuun-</a:t>
            </a:r>
          </a:p>
          <a:p>
            <a:pPr>
              <a:buNone/>
            </a:pPr>
            <a:r>
              <a:rPr lang="fi-FI" dirty="0" err="1">
                <a:latin typeface="Arial Rounded MT Bold" panose="020F0704030504030204" pitchFamily="34" charset="0"/>
              </a:rPr>
              <a:t>tuntoisuutta</a:t>
            </a:r>
            <a:r>
              <a:rPr lang="fi-FI" dirty="0">
                <a:latin typeface="Arial Rounded MT Bold" panose="020F0704030504030204" pitchFamily="34" charset="0"/>
              </a:rPr>
              <a:t>. Alalla pitää olla riittävä fyysinen ja psyykkinen kunto.</a:t>
            </a:r>
          </a:p>
        </p:txBody>
      </p:sp>
      <p:grpSp>
        <p:nvGrpSpPr>
          <p:cNvPr id="28" name="Ryhmä 27"/>
          <p:cNvGrpSpPr/>
          <p:nvPr/>
        </p:nvGrpSpPr>
        <p:grpSpPr>
          <a:xfrm>
            <a:off x="1487487" y="2276873"/>
            <a:ext cx="2520281" cy="1483831"/>
            <a:chOff x="311354" y="2708920"/>
            <a:chExt cx="2557330" cy="1617788"/>
          </a:xfrm>
        </p:grpSpPr>
        <p:sp>
          <p:nvSpPr>
            <p:cNvPr id="32" name="Nuoli oikealle 31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36" name="Ellipsi 35">
              <a:hlinkClick r:id="rId2" tooltip="Poliisiammattikorkeakouluun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0" name="Tekstiruutu 39">
              <a:hlinkClick r:id="rId2" tooltip="Poliisiammattikorkeakouluun"/>
            </p:cNvPr>
            <p:cNvSpPr txBox="1"/>
            <p:nvPr/>
          </p:nvSpPr>
          <p:spPr>
            <a:xfrm>
              <a:off x="311354" y="2802490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Poliisi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180 op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487486" y="3789041"/>
            <a:ext cx="2520282" cy="1483831"/>
            <a:chOff x="311353" y="2708920"/>
            <a:chExt cx="2557331" cy="1617788"/>
          </a:xfrm>
        </p:grpSpPr>
        <p:sp>
          <p:nvSpPr>
            <p:cNvPr id="44" name="Nuoli oikealle 43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45" name="Ellipsi 44">
              <a:hlinkClick r:id="rId3" tooltip="Laurea ammattikorkeakoulu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7" name="Tekstiruutu 46">
              <a:hlinkClick r:id="rId3" tooltip="Laurea ammattikorkeakoulu"/>
            </p:cNvPr>
            <p:cNvSpPr txBox="1"/>
            <p:nvPr/>
          </p:nvSpPr>
          <p:spPr>
            <a:xfrm>
              <a:off x="311353" y="2762334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1487485" y="5301209"/>
            <a:ext cx="2520283" cy="1483831"/>
            <a:chOff x="311352" y="2708920"/>
            <a:chExt cx="2557332" cy="1617788"/>
          </a:xfrm>
        </p:grpSpPr>
        <p:sp>
          <p:nvSpPr>
            <p:cNvPr id="51" name="Nuoli oikealle 50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52" name="Ellipsi 51">
              <a:hlinkClick r:id="rId4" tooltip="Opintopolkuun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4" tooltip="Opintopolkuun"/>
            </p:cNvPr>
            <p:cNvSpPr txBox="1"/>
            <p:nvPr/>
          </p:nvSpPr>
          <p:spPr>
            <a:xfrm>
              <a:off x="311352" y="2729709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54" name="Tekstiruutu 53"/>
          <p:cNvSpPr txBox="1"/>
          <p:nvPr/>
        </p:nvSpPr>
        <p:spPr>
          <a:xfrm>
            <a:off x="4258320" y="5229201"/>
            <a:ext cx="3709888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>
                <a:latin typeface="Arial Rounded MT Bold" panose="020F0704030504030204" pitchFamily="34" charset="0"/>
              </a:rPr>
              <a:t>Ydinosaamisalueita ovat riskienhallinta, turvallisuusjohtaminen, liiketoimintaosaaminen, henkilöturvallisuus, tietoturvallisuus ja turvavallisuusjohtaminen sekä toiminnan, toimitilojen ja ympäristön turvallisuus</a:t>
            </a:r>
          </a:p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4281093" y="3987642"/>
            <a:ext cx="3672408" cy="10156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u="sng" dirty="0">
                <a:latin typeface="Arial Rounded MT Bold" panose="020F0704030504030204" pitchFamily="34" charset="0"/>
              </a:rPr>
              <a:t>Rikosseuraamusalan</a:t>
            </a:r>
            <a:r>
              <a:rPr lang="fi-FI" sz="1200" dirty="0">
                <a:latin typeface="Arial Rounded MT Bold" panose="020F0704030504030204" pitchFamily="34" charset="0"/>
              </a:rPr>
              <a:t> sosionomit toimivat esimies- ja asiantuntijatehtävissä vankeinhoidon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4295800" y="2420889"/>
            <a:ext cx="3672408" cy="120032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>
                <a:latin typeface="Arial Rounded MT Bold" panose="020F0704030504030204" pitchFamily="34" charset="0"/>
              </a:rPr>
              <a:t>Tutkinto antaa kelpoisuuden miehistövirkoihin. Esimiestaidon ja työnjohdon 45 op erikoistumisopinnot antavat kelpoisuuden alipäällystövirkoihin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pic>
        <p:nvPicPr>
          <p:cNvPr id="4100" name="Picture 4" descr="C:\Users\Seppo\AppData\Local\Microsoft\Windows\Temporary Internet Files\Content.IE5\M7M9S5O5\MP9002022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85" y="3933056"/>
            <a:ext cx="1584176" cy="1066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ppo\AppData\Local\Microsoft\Windows\Temporary Internet Files\Content.IE5\TIM40J5S\MP90038542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5229200"/>
            <a:ext cx="1006160" cy="1408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7968208" y="2578138"/>
            <a:ext cx="5182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7"/>
              </a:rPr>
              <a:t>https://www.youtube.com/watch?v=4rdkU1jqTmM</a:t>
            </a:r>
            <a:r>
              <a:rPr lang="fi-FI" sz="1200" dirty="0">
                <a:latin typeface="Calibri,Helvetica,sans-serif"/>
              </a:rPr>
              <a:t> </a:t>
            </a:r>
          </a:p>
          <a:p>
            <a:r>
              <a:rPr lang="fi-FI" sz="1200" b="1" dirty="0"/>
              <a:t>Tradenomi (AMK), turvallisuusala</a:t>
            </a:r>
          </a:p>
          <a:p>
            <a:endParaRPr lang="fi-FI" sz="1200" dirty="0">
              <a:latin typeface="Calibri,Helvetica,sans-serif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970535" y="3125826"/>
            <a:ext cx="3687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8"/>
              </a:rPr>
              <a:t>https://www.laurea.fi/opiskelu-ja-hakeminen/amk-tutkinnot/turvallisuus-ja-riskienhallinta</a:t>
            </a:r>
            <a:endParaRPr lang="fi-FI" sz="1200" dirty="0"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55920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KORKEAKOULUT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5" name="Suorakulmio 4"/>
          <p:cNvSpPr/>
          <p:nvPr/>
        </p:nvSpPr>
        <p:spPr>
          <a:xfrm>
            <a:off x="741405" y="2854410"/>
            <a:ext cx="3962400" cy="2772033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41405" y="5861223"/>
            <a:ext cx="9436444" cy="836139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741405" y="2485078"/>
            <a:ext cx="388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YLIOPISTOT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415950" y="2485078"/>
            <a:ext cx="38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AMK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980304" y="3089190"/>
            <a:ext cx="3583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JATKOTUTKINNOT</a:t>
            </a:r>
          </a:p>
          <a:p>
            <a:r>
              <a:rPr lang="fi-FI" sz="1600" dirty="0"/>
              <a:t>	Tohtori ja lisensiaatti</a:t>
            </a:r>
          </a:p>
          <a:p>
            <a:endParaRPr lang="fi-FI" sz="1600" dirty="0"/>
          </a:p>
          <a:p>
            <a:r>
              <a:rPr lang="fi-FI" sz="1600" dirty="0"/>
              <a:t>YLEMMÄT </a:t>
            </a:r>
          </a:p>
          <a:p>
            <a:r>
              <a:rPr lang="fi-FI" sz="1600" dirty="0"/>
              <a:t>KORKEAKOULUTUTKINNOT</a:t>
            </a:r>
          </a:p>
          <a:p>
            <a:r>
              <a:rPr lang="fi-FI" sz="1600" dirty="0"/>
              <a:t>	Maisteri, DI, Proviisori (2-3 v.)</a:t>
            </a:r>
          </a:p>
          <a:p>
            <a:endParaRPr lang="fi-FI" sz="1600" dirty="0"/>
          </a:p>
          <a:p>
            <a:r>
              <a:rPr lang="fi-FI" sz="1600" dirty="0"/>
              <a:t>ALEMMAT KORKEAKOULUTUTKINNOT</a:t>
            </a:r>
          </a:p>
          <a:p>
            <a:r>
              <a:rPr lang="fi-FI" sz="1600" dirty="0"/>
              <a:t>	Kandidaatti (3-3.5 v.)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6275907" y="2854411"/>
            <a:ext cx="3901942" cy="2772032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6598508" y="327042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YLEMMÄT AMK-TUTKINNOT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AMK-TUTKINNOT (3,5-4,5 v..)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41406" y="5995775"/>
            <a:ext cx="943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Lukiokoulutus</a:t>
            </a:r>
          </a:p>
          <a:p>
            <a:pPr algn="ctr"/>
            <a:r>
              <a:rPr lang="fi-FI" dirty="0"/>
              <a:t>YO-tutkinto</a:t>
            </a:r>
          </a:p>
        </p:txBody>
      </p:sp>
      <p:sp>
        <p:nvSpPr>
          <p:cNvPr id="17" name="Ylänuoli 16"/>
          <p:cNvSpPr/>
          <p:nvPr/>
        </p:nvSpPr>
        <p:spPr>
          <a:xfrm>
            <a:off x="2726724" y="5643735"/>
            <a:ext cx="280087" cy="78177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90" y="5626443"/>
            <a:ext cx="335309" cy="804742"/>
          </a:xfrm>
          <a:prstGeom prst="rect">
            <a:avLst/>
          </a:prstGeom>
        </p:spPr>
      </p:pic>
      <p:cxnSp>
        <p:nvCxnSpPr>
          <p:cNvPr id="6" name="Suora nuoliyhdysviiva 5"/>
          <p:cNvCxnSpPr/>
          <p:nvPr/>
        </p:nvCxnSpPr>
        <p:spPr>
          <a:xfrm flipH="1" flipV="1">
            <a:off x="4860324" y="4300151"/>
            <a:ext cx="1136822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V="1">
            <a:off x="8231066" y="3575222"/>
            <a:ext cx="0" cy="58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7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86956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Ammattikorkeakoulut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9847" y="1554480"/>
            <a:ext cx="4973765" cy="461772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hlinkClick r:id="rId2"/>
              </a:rPr>
              <a:t>Diakonia-ammattikorkeakoulu</a:t>
            </a:r>
            <a:endParaRPr lang="fi-FI" dirty="0"/>
          </a:p>
          <a:p>
            <a:r>
              <a:rPr lang="fi-FI" dirty="0">
                <a:hlinkClick r:id="rId3"/>
              </a:rPr>
              <a:t>HAAGA-HELIA ammattikorkeakoulu</a:t>
            </a:r>
            <a:endParaRPr lang="fi-FI" dirty="0"/>
          </a:p>
          <a:p>
            <a:r>
              <a:rPr lang="fi-FI" dirty="0">
                <a:hlinkClick r:id="rId4"/>
              </a:rPr>
              <a:t>Humanistinen ammattikorkeakoulu</a:t>
            </a:r>
            <a:endParaRPr lang="fi-FI" dirty="0"/>
          </a:p>
          <a:p>
            <a:r>
              <a:rPr lang="fi-FI" dirty="0" err="1">
                <a:hlinkClick r:id="rId5"/>
              </a:rPr>
              <a:t>Centria</a:t>
            </a:r>
            <a:r>
              <a:rPr lang="fi-FI" dirty="0">
                <a:hlinkClick r:id="rId5"/>
              </a:rPr>
              <a:t> ammattikorkeakoulu</a:t>
            </a:r>
            <a:endParaRPr lang="fi-FI" dirty="0"/>
          </a:p>
          <a:p>
            <a:r>
              <a:rPr lang="fi-FI" dirty="0">
                <a:hlinkClick r:id="rId6"/>
              </a:rPr>
              <a:t>Hämeen ammattikorkeakoulu</a:t>
            </a:r>
            <a:endParaRPr lang="fi-FI" dirty="0"/>
          </a:p>
          <a:p>
            <a:r>
              <a:rPr lang="fi-FI" dirty="0">
                <a:hlinkClick r:id="rId7"/>
              </a:rPr>
              <a:t>Jyväskylän ammattikorkeakoulu</a:t>
            </a:r>
            <a:endParaRPr lang="fi-FI" dirty="0"/>
          </a:p>
          <a:p>
            <a:r>
              <a:rPr lang="fi-FI" dirty="0" err="1">
                <a:hlinkClick r:id="rId8"/>
              </a:rPr>
              <a:t>Kaakkois</a:t>
            </a:r>
            <a:r>
              <a:rPr lang="fi-FI" dirty="0">
                <a:hlinkClick r:id="rId8"/>
              </a:rPr>
              <a:t>-Suomen ammattikorkeakoulu</a:t>
            </a:r>
            <a:endParaRPr lang="fi-FI" dirty="0"/>
          </a:p>
          <a:p>
            <a:r>
              <a:rPr lang="fi-FI" dirty="0">
                <a:hlinkClick r:id="rId9"/>
              </a:rPr>
              <a:t>Kajaanin ammattikorkeakoulu</a:t>
            </a:r>
            <a:endParaRPr lang="fi-FI" dirty="0"/>
          </a:p>
          <a:p>
            <a:r>
              <a:rPr lang="fi-FI" dirty="0">
                <a:hlinkClick r:id="rId10"/>
              </a:rPr>
              <a:t>Karelia-ammattikorkeakoulu</a:t>
            </a:r>
            <a:endParaRPr lang="fi-FI" dirty="0"/>
          </a:p>
          <a:p>
            <a:r>
              <a:rPr lang="fi-FI" dirty="0" err="1">
                <a:hlinkClick r:id="rId11"/>
              </a:rPr>
              <a:t>Lab</a:t>
            </a:r>
            <a:r>
              <a:rPr lang="fi-FI" dirty="0">
                <a:hlinkClick r:id="rId11"/>
              </a:rPr>
              <a:t>-ammattikorkeakoulu</a:t>
            </a:r>
            <a:endParaRPr lang="fi-FI" dirty="0"/>
          </a:p>
          <a:p>
            <a:r>
              <a:rPr lang="fi-FI" dirty="0">
                <a:hlinkClick r:id="rId12"/>
              </a:rPr>
              <a:t>Lapin ammattikorkeakoulu</a:t>
            </a:r>
            <a:endParaRPr lang="fi-FI" dirty="0"/>
          </a:p>
          <a:p>
            <a:r>
              <a:rPr lang="fi-FI" dirty="0">
                <a:hlinkClick r:id="rId13"/>
              </a:rPr>
              <a:t>Laurea-ammattikorkeakoulu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64224" y="1554480"/>
            <a:ext cx="4754880" cy="461772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hlinkClick r:id="rId14"/>
              </a:rPr>
              <a:t>Metropolia Ammattikorkeakoulu</a:t>
            </a:r>
            <a:endParaRPr lang="fi-FI" dirty="0"/>
          </a:p>
          <a:p>
            <a:r>
              <a:rPr lang="fi-FI" dirty="0">
                <a:hlinkClick r:id="rId15"/>
              </a:rPr>
              <a:t>Oulun Ammattikorkeakoulu</a:t>
            </a:r>
            <a:endParaRPr lang="fi-FI" dirty="0"/>
          </a:p>
          <a:p>
            <a:r>
              <a:rPr lang="fi-FI" dirty="0">
                <a:hlinkClick r:id="rId16"/>
              </a:rPr>
              <a:t>Satakunnan ammattikorkeakoulu</a:t>
            </a:r>
            <a:endParaRPr lang="fi-FI" dirty="0"/>
          </a:p>
          <a:p>
            <a:r>
              <a:rPr lang="fi-FI" dirty="0">
                <a:hlinkClick r:id="rId17"/>
              </a:rPr>
              <a:t>Savonia-ammattikorkeakoulu</a:t>
            </a:r>
            <a:endParaRPr lang="fi-FI" dirty="0"/>
          </a:p>
          <a:p>
            <a:r>
              <a:rPr lang="fi-FI" dirty="0">
                <a:hlinkClick r:id="rId18"/>
              </a:rPr>
              <a:t>Seinäjoen ammattikorkeakoulu</a:t>
            </a:r>
            <a:endParaRPr lang="fi-FI" dirty="0"/>
          </a:p>
          <a:p>
            <a:r>
              <a:rPr lang="fi-FI" dirty="0">
                <a:hlinkClick r:id="rId19"/>
              </a:rPr>
              <a:t>Tampereen ammattikorkeakoulu</a:t>
            </a:r>
            <a:endParaRPr lang="fi-FI" dirty="0"/>
          </a:p>
          <a:p>
            <a:r>
              <a:rPr lang="fi-FI" dirty="0">
                <a:hlinkClick r:id="rId20"/>
              </a:rPr>
              <a:t>Turun ammattikorkeakoulu</a:t>
            </a:r>
            <a:endParaRPr lang="fi-FI" dirty="0"/>
          </a:p>
          <a:p>
            <a:r>
              <a:rPr lang="fi-FI" dirty="0">
                <a:hlinkClick r:id="rId21"/>
              </a:rPr>
              <a:t>Vaasan ammattikorkeakoulu</a:t>
            </a:r>
            <a:endParaRPr lang="fi-FI" dirty="0"/>
          </a:p>
          <a:p>
            <a:r>
              <a:rPr lang="fi-FI" dirty="0" err="1">
                <a:hlinkClick r:id="rId22"/>
              </a:rPr>
              <a:t>Yrkeshögskolan</a:t>
            </a:r>
            <a:r>
              <a:rPr lang="fi-FI" dirty="0">
                <a:hlinkClick r:id="rId22"/>
              </a:rPr>
              <a:t> </a:t>
            </a:r>
            <a:r>
              <a:rPr lang="fi-FI" dirty="0" err="1">
                <a:hlinkClick r:id="rId22"/>
              </a:rPr>
              <a:t>Arcada</a:t>
            </a:r>
            <a:endParaRPr lang="fi-FI" dirty="0"/>
          </a:p>
          <a:p>
            <a:r>
              <a:rPr lang="fi-FI" dirty="0" err="1">
                <a:hlinkClick r:id="rId23"/>
              </a:rPr>
              <a:t>Yrkeshögskolan</a:t>
            </a:r>
            <a:r>
              <a:rPr lang="fi-FI" dirty="0">
                <a:hlinkClick r:id="rId23"/>
              </a:rPr>
              <a:t> Novia</a:t>
            </a:r>
            <a:endParaRPr lang="fi-FI" dirty="0"/>
          </a:p>
          <a:p>
            <a:r>
              <a:rPr lang="fi-FI" dirty="0" err="1">
                <a:hlinkClick r:id="rId24" tooltip="H�gskolan p� �land"/>
              </a:rPr>
              <a:t>Högskolan</a:t>
            </a:r>
            <a:r>
              <a:rPr lang="fi-FI" dirty="0">
                <a:hlinkClick r:id="rId24" tooltip="H�gskolan p� �land"/>
              </a:rPr>
              <a:t> </a:t>
            </a:r>
            <a:r>
              <a:rPr lang="fi-FI" dirty="0" err="1">
                <a:hlinkClick r:id="rId24" tooltip="H�gskolan p� �land"/>
              </a:rPr>
              <a:t>på</a:t>
            </a:r>
            <a:r>
              <a:rPr lang="fi-FI" dirty="0">
                <a:hlinkClick r:id="rId24" tooltip="H�gskolan p� �land"/>
              </a:rPr>
              <a:t> </a:t>
            </a:r>
            <a:r>
              <a:rPr lang="fi-FI" dirty="0" err="1">
                <a:hlinkClick r:id="rId24" tooltip="H�gskolan p� �land"/>
              </a:rPr>
              <a:t>Åland</a:t>
            </a:r>
            <a:r>
              <a:rPr lang="fi-FI" dirty="0"/>
              <a:t> </a:t>
            </a:r>
          </a:p>
          <a:p>
            <a:r>
              <a:rPr lang="fi-FI" dirty="0">
                <a:hlinkClick r:id="rId25"/>
              </a:rPr>
              <a:t>Poliisiammattikorkeakoulu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69847" y="6172200"/>
            <a:ext cx="6327648" cy="365125"/>
          </a:xfrm>
        </p:spPr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3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9600" y="456555"/>
            <a:ext cx="10058400" cy="1609344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Millaista opiskelu on AMK:ssa?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4232321" y="2065899"/>
            <a:ext cx="7959679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https://www.youtube.com/watch?v=Laf26sWFFnQ</a:t>
            </a:r>
            <a:endParaRPr lang="fi-FI" dirty="0"/>
          </a:p>
          <a:p>
            <a:endParaRPr lang="fi-FI" dirty="0"/>
          </a:p>
          <a:p>
            <a:endParaRPr lang="fi-FI" b="1" dirty="0">
              <a:solidFill>
                <a:srgbClr val="0070C0"/>
              </a:solidFill>
            </a:endParaRPr>
          </a:p>
          <a:p>
            <a:r>
              <a:rPr lang="fi-FI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HUOM. Yhteistyö </a:t>
            </a:r>
            <a:r>
              <a:rPr lang="fi-FI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XAMK:n</a:t>
            </a:r>
            <a:r>
              <a:rPr lang="fi-FI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kanssa!</a:t>
            </a:r>
          </a:p>
          <a:p>
            <a:r>
              <a:rPr lang="fi-FI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Väyläopinnot ja avoimen AMK:n kurssit</a:t>
            </a:r>
          </a:p>
          <a:p>
            <a:endParaRPr lang="fi-FI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fi-FI" sz="1400" b="1" dirty="0">
                <a:latin typeface="Arial Rounded MT Bold" panose="020F0704030504030204" pitchFamily="34" charset="0"/>
                <a:hlinkClick r:id="rId3"/>
              </a:rPr>
              <a:t>https://www.xamk.fi/koulutus/avoin-amk/vaylaopinnot-avoimessa-ammattikorkeakoulussa/</a:t>
            </a:r>
            <a:endParaRPr lang="fi-FI" sz="1400" b="1" dirty="0">
              <a:latin typeface="Arial Rounded MT Bold" panose="020F0704030504030204" pitchFamily="34" charset="0"/>
            </a:endParaRPr>
          </a:p>
          <a:p>
            <a:endParaRPr lang="fi-FI" sz="1400" b="1" dirty="0">
              <a:latin typeface="Arial Rounded MT Bold" panose="020F0704030504030204" pitchFamily="34" charset="0"/>
            </a:endParaRPr>
          </a:p>
          <a:p>
            <a:r>
              <a:rPr lang="fi-FI" sz="1400" b="1" dirty="0">
                <a:solidFill>
                  <a:srgbClr val="0070C0"/>
                </a:solidFill>
                <a:latin typeface="Arial Rounded MT Bold" panose="020F0704030504030204" pitchFamily="34" charset="0"/>
                <a:hlinkClick r:id="rId4"/>
              </a:rPr>
              <a:t>https://www.xamk.fi/koulutus/avoin-amk/</a:t>
            </a:r>
            <a:endParaRPr lang="fi-FI" sz="1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endParaRPr lang="fi-FI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fi-FI" dirty="0">
                <a:latin typeface="Arial Rounded MT Bold" panose="020F0704030504030204" pitchFamily="34" charset="0"/>
              </a:rPr>
              <a:t>Opintojen suorittaminen on lukiolaiselle ilmaista.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9" y="2065899"/>
            <a:ext cx="3448639" cy="19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07730" y="184829"/>
            <a:ext cx="10058400" cy="996778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Arial Rounded MT Bold" panose="020F0704030504030204" pitchFamily="34" charset="0"/>
              </a:rPr>
              <a:t>Opintojen rakenne        </a:t>
            </a:r>
            <a:r>
              <a:rPr lang="fi-FI" sz="2700" dirty="0">
                <a:latin typeface="Arial Rounded MT Bold" panose="020F0704030504030204" pitchFamily="34" charset="0"/>
                <a:hlinkClick r:id="rId3"/>
              </a:rPr>
              <a:t>http://opinto-opas.xamk.fi/</a:t>
            </a:r>
            <a:endParaRPr lang="fi-FI" sz="27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4"/>
          <a:srcRect l="22425" t="21160" r="21052" b="9554"/>
          <a:stretch/>
        </p:blipFill>
        <p:spPr>
          <a:xfrm>
            <a:off x="822961" y="1181607"/>
            <a:ext cx="7914784" cy="506838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984632" y="1181607"/>
            <a:ext cx="2828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Arial Rounded MT Bold" panose="020F0704030504030204" pitchFamily="34" charset="0"/>
              </a:rPr>
              <a:t>Opintojen laajuus 210 opintopistettä (3,5 vuotta).</a:t>
            </a:r>
          </a:p>
          <a:p>
            <a:endParaRPr lang="fi-FI" sz="1600" dirty="0">
              <a:latin typeface="Arial Rounded MT Bold" panose="020F0704030504030204" pitchFamily="34" charset="0"/>
            </a:endParaRPr>
          </a:p>
          <a:p>
            <a:r>
              <a:rPr lang="fi-FI" sz="1600" dirty="0">
                <a:latin typeface="Arial Rounded MT Bold" panose="020F0704030504030204" pitchFamily="34" charset="0"/>
              </a:rPr>
              <a:t>Joissakin koulutuksissa laajuus on 240 opinto-pistettä (4 vuotta) ja muutamassa koulutusohjelmassa 270 opintopistettä (4,5 vuotta).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7342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4937" y="399599"/>
            <a:ext cx="3894387" cy="1282448"/>
          </a:xfrm>
        </p:spPr>
        <p:txBody>
          <a:bodyPr>
            <a:no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Valinta ammattikorkea-kouluihin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84937" y="1929915"/>
            <a:ext cx="4062430" cy="4342869"/>
          </a:xfrm>
        </p:spPr>
        <p:txBody>
          <a:bodyPr>
            <a:normAutofit/>
          </a:bodyPr>
          <a:lstStyle/>
          <a:p>
            <a:r>
              <a:rPr lang="fi-FI" dirty="0">
                <a:latin typeface="Arial Rounded MT Bold" panose="020F0704030504030204" pitchFamily="34" charset="0"/>
              </a:rPr>
              <a:t>Noin 50% valitaan korkeakouluihin yo-todistuksen perusteella</a:t>
            </a:r>
          </a:p>
          <a:p>
            <a:r>
              <a:rPr lang="fi-FI" dirty="0">
                <a:latin typeface="Arial Rounded MT Bold" panose="020F0704030504030204" pitchFamily="34" charset="0"/>
              </a:rPr>
              <a:t>AMK oma taulukko pl. Kulttuuri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8286" y="332657"/>
            <a:ext cx="4270455" cy="6264695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Kouvolan</a:t>
            </a:r>
            <a:r>
              <a:rPr lang="en-US" dirty="0"/>
              <a:t> </a:t>
            </a:r>
            <a:r>
              <a:rPr lang="en-US" dirty="0" err="1"/>
              <a:t>Yhteislyseo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6" y="4281056"/>
            <a:ext cx="4938992" cy="12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2910" y="448001"/>
            <a:ext cx="10058400" cy="1609344"/>
          </a:xfrm>
        </p:spPr>
        <p:txBody>
          <a:bodyPr/>
          <a:lstStyle/>
          <a:p>
            <a:r>
              <a:rPr lang="fi-FI" sz="3200" dirty="0">
                <a:latin typeface="Arial Rounded MT Bold" panose="020F0704030504030204" pitchFamily="34" charset="0"/>
              </a:rPr>
              <a:t>Valintakoe yhteinen pl. kulttuuri</a:t>
            </a:r>
            <a:br>
              <a:rPr lang="fi-FI" dirty="0">
                <a:latin typeface="Arial Rounded MT Bold" panose="020F0704030504030204" pitchFamily="34" charset="0"/>
              </a:rPr>
            </a:b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360" r="432"/>
          <a:stretch/>
        </p:blipFill>
        <p:spPr>
          <a:xfrm>
            <a:off x="738473" y="1502229"/>
            <a:ext cx="10367273" cy="460042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7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094" y="303058"/>
            <a:ext cx="10058400" cy="1609344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Muuta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094" y="1915668"/>
            <a:ext cx="6715615" cy="4050792"/>
          </a:xfrm>
        </p:spPr>
        <p:txBody>
          <a:bodyPr/>
          <a:lstStyle/>
          <a:p>
            <a:r>
              <a:rPr lang="fi-FI" sz="2400" dirty="0">
                <a:latin typeface="Arial Rounded MT Bold" panose="020F0704030504030204" pitchFamily="34" charset="0"/>
              </a:rPr>
              <a:t>Päivätoteutus </a:t>
            </a:r>
            <a:r>
              <a:rPr lang="fi-FI" sz="2400" dirty="0" err="1">
                <a:latin typeface="Arial Rounded MT Bold" panose="020F0704030504030204" pitchFamily="34" charset="0"/>
              </a:rPr>
              <a:t>vs</a:t>
            </a:r>
            <a:r>
              <a:rPr lang="fi-FI" sz="2400" dirty="0">
                <a:latin typeface="Arial Rounded MT Bold" panose="020F0704030504030204" pitchFamily="34" charset="0"/>
              </a:rPr>
              <a:t> monimuotototeutus</a:t>
            </a:r>
          </a:p>
          <a:p>
            <a:r>
              <a:rPr lang="fi-FI" sz="2400" dirty="0">
                <a:latin typeface="Arial Rounded MT Bold" panose="020F0704030504030204" pitchFamily="34" charset="0"/>
              </a:rPr>
              <a:t>Hakukelpoisuus: lukion oppimäärä ja/tai ylioppilastutkinto</a:t>
            </a:r>
          </a:p>
          <a:p>
            <a:r>
              <a:rPr lang="fi-FI" sz="2400" dirty="0">
                <a:latin typeface="Arial Rounded MT Bold" panose="020F0704030504030204" pitchFamily="34" charset="0"/>
              </a:rPr>
              <a:t>Hakuajat: kaksi hakuaikaa keväällä: tammi- ja maaliskuussa (aiempi hakuaika koskee englanninkielisiä koulutuksia), syksyn yhteishaku (vähemmän tutkintoja haussa mukana)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Kouvolan Yhteislyseo 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t="1476" r="-12023" b="610"/>
          <a:stretch/>
        </p:blipFill>
        <p:spPr>
          <a:xfrm>
            <a:off x="7772405" y="590440"/>
            <a:ext cx="4870481" cy="437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88136" y="356616"/>
            <a:ext cx="10058400" cy="1609344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Ammattikorkeakouluissa on useita tapoja kansainvälistyä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26157" y="2093976"/>
            <a:ext cx="10058400" cy="4050792"/>
          </a:xfrm>
        </p:spPr>
        <p:txBody>
          <a:bodyPr>
            <a:normAutofit/>
          </a:bodyPr>
          <a:lstStyle/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Ammattikorkeakouluilla on erilaisia vaihto-ohjelmia ja tapoja, joilla tuetaan ja mahdollistetaan opiskelijoiden kansainvälistymistä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Opiskelijavaihto voi olla: </a:t>
            </a:r>
            <a:endParaRPr lang="en-US" dirty="0">
              <a:latin typeface="Arial Rounded MT Bold" panose="020F0704030504030204" pitchFamily="34" charset="0"/>
              <a:cs typeface="Arial"/>
            </a:endParaRP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yksittäisiä opintoja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pidempiä vaihto-opiskelujaksoja</a:t>
            </a:r>
            <a:endParaRPr lang="fi-FI" dirty="0">
              <a:latin typeface="Arial Rounded MT Bold" panose="020F0704030504030204" pitchFamily="34" charset="0"/>
            </a:endParaRP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Ulkomailla on mahdollista suorittaa myös harjoittelujaksoja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Kotikansainvälistyminen voi olla 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yhteisiä opintoja kansainvälisten opiskelijoiden kanssa</a:t>
            </a: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vaihto-opiskelijoiden </a:t>
            </a:r>
            <a:r>
              <a:rPr lang="fi-FI" dirty="0" err="1">
                <a:latin typeface="Arial Rounded MT Bold" panose="020F0704030504030204" pitchFamily="34" charset="0"/>
                <a:cs typeface="Arial"/>
              </a:rPr>
              <a:t>tutorointia</a:t>
            </a:r>
            <a:r>
              <a:rPr lang="fi-FI" dirty="0">
                <a:latin typeface="Arial Rounded MT Bold" panose="020F0704030504030204" pitchFamily="34" charset="0"/>
                <a:cs typeface="Arial"/>
              </a:rPr>
              <a:t> </a:t>
            </a:r>
            <a:endParaRPr lang="fi-FI" dirty="0">
              <a:latin typeface="Arial Rounded MT Bold" panose="020F0704030504030204" pitchFamily="34" charset="0"/>
            </a:endParaRPr>
          </a:p>
          <a:p>
            <a:pPr lvl="1"/>
            <a:r>
              <a:rPr lang="fi-FI" dirty="0">
                <a:latin typeface="Arial Rounded MT Bold" panose="020F0704030504030204" pitchFamily="34" charset="0"/>
                <a:cs typeface="Arial"/>
              </a:rPr>
              <a:t>kieli- ja kulttuuriopintoja </a:t>
            </a:r>
          </a:p>
          <a:p>
            <a:r>
              <a:rPr lang="fi-FI" dirty="0">
                <a:latin typeface="Arial Rounded MT Bold" panose="020F0704030504030204" pitchFamily="34" charset="0"/>
                <a:cs typeface="Arial"/>
              </a:rPr>
              <a:t>Useita tutkintoja on tarjolla myös kokonaan englannin kielellä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20.3.2023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439" y="2781890"/>
            <a:ext cx="2488663" cy="248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726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uutyyppi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EE5BD46C4C4BB0BDAD3734367498" ma:contentTypeVersion="11" ma:contentTypeDescription="Create a new document." ma:contentTypeScope="" ma:versionID="65f20de91bebb4dc22e41c8584ba618e">
  <xsd:schema xmlns:xsd="http://www.w3.org/2001/XMLSchema" xmlns:xs="http://www.w3.org/2001/XMLSchema" xmlns:p="http://schemas.microsoft.com/office/2006/metadata/properties" xmlns:ns3="cfd02a16-4098-4f8a-a8d2-34126761e94a" xmlns:ns4="77ce3542-0cb2-48e7-872d-b4cf948e1b83" targetNamespace="http://schemas.microsoft.com/office/2006/metadata/properties" ma:root="true" ma:fieldsID="a77fa5ea1d2a83f2b8b0156d4e3cac4d" ns3:_="" ns4:_="">
    <xsd:import namespace="cfd02a16-4098-4f8a-a8d2-34126761e94a"/>
    <xsd:import namespace="77ce3542-0cb2-48e7-872d-b4cf948e1b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2a16-4098-4f8a-a8d2-34126761e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e3542-0cb2-48e7-872d-b4cf948e1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0002A4-336E-471A-8F39-8B7347CE0638}">
  <ds:schemaRefs>
    <ds:schemaRef ds:uri="http://schemas.microsoft.com/office/2006/metadata/properties"/>
    <ds:schemaRef ds:uri="http://schemas.microsoft.com/office/2006/documentManagement/types"/>
    <ds:schemaRef ds:uri="77ce3542-0cb2-48e7-872d-b4cf948e1b8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fd02a16-4098-4f8a-a8d2-34126761e94a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44B201-C826-4B12-9714-5C9A41B11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02a16-4098-4f8a-a8d2-34126761e94a"/>
    <ds:schemaRef ds:uri="77ce3542-0cb2-48e7-872d-b4cf948e1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844B2-628F-4653-BA4C-8D04285B5B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Puutyyppi</Template>
  <TotalTime>333</TotalTime>
  <Words>1377</Words>
  <Application>Microsoft Office PowerPoint</Application>
  <PresentationFormat>Laajakuva</PresentationFormat>
  <Paragraphs>412</Paragraphs>
  <Slides>24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Calibri,Helvetica,sans-serif</vt:lpstr>
      <vt:lpstr>Courier New</vt:lpstr>
      <vt:lpstr>Georgia</vt:lpstr>
      <vt:lpstr>Trebuchet MS</vt:lpstr>
      <vt:lpstr>Wingdings</vt:lpstr>
      <vt:lpstr>Puutyyppi</vt:lpstr>
      <vt:lpstr>AMK</vt:lpstr>
      <vt:lpstr>PowerPoint-esitys</vt:lpstr>
      <vt:lpstr>Ammattikorkeakoulut Suomessa</vt:lpstr>
      <vt:lpstr>Millaista opiskelu on AMK:ssa?</vt:lpstr>
      <vt:lpstr>Opintojen rakenne        http://opinto-opas.xamk.fi/</vt:lpstr>
      <vt:lpstr>Valinta ammattikorkea-kouluihin</vt:lpstr>
      <vt:lpstr>Valintakoe yhteinen pl. kulttuuri </vt:lpstr>
      <vt:lpstr>Muuta</vt:lpstr>
      <vt:lpstr>Ammattikorkeakouluissa on useita tapoja kansainvälistyä</vt:lpstr>
      <vt:lpstr>Jatko-opintomahdollisuudet </vt:lpstr>
      <vt:lpstr>Ylempi ammattikorkeakoulututkinto</vt:lpstr>
      <vt:lpstr>KOULUTUSALAT</vt:lpstr>
      <vt:lpstr>Maa- ja metsätalous</vt:lpstr>
      <vt:lpstr>Tekniikka, teollisuus ja rakentaminen</vt:lpstr>
      <vt:lpstr>Terveys ja hyvinvointi sekä sosiaaliala (1/2) </vt:lpstr>
      <vt:lpstr>Terveys ja hyvinvointi sekä sosiaaliala (2/2) </vt:lpstr>
      <vt:lpstr>Humanistinen ja kasvatusala</vt:lpstr>
      <vt:lpstr>Palveluala</vt:lpstr>
      <vt:lpstr>Kauppa ja hallinto</vt:lpstr>
      <vt:lpstr>Tietojenkäsittely, tieto- ja viestintätekniikka (ICT) ja kirjasto– ja tietopalvelut</vt:lpstr>
      <vt:lpstr>Taide- ja kulttuuriala (1/2) - media-ala, esittävä taide ja musiikki</vt:lpstr>
      <vt:lpstr>Taide- ja kulttuuriala (2/2) - muotoilu ja muu kulttuuri</vt:lpstr>
      <vt:lpstr>Turvallisuusala</vt:lpstr>
      <vt:lpstr>KORKEAKOULUT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AMK</dc:title>
  <dc:creator>Peltola Ville</dc:creator>
  <cp:lastModifiedBy>Vepsäläinen Maiju</cp:lastModifiedBy>
  <cp:revision>50</cp:revision>
  <dcterms:created xsi:type="dcterms:W3CDTF">2017-02-15T14:18:34Z</dcterms:created>
  <dcterms:modified xsi:type="dcterms:W3CDTF">2023-03-20T12:11:49Z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0x01010001C4EE5BD46C4C4BB0BDAD3734367498</vt:lpwstr>
  </property>
</Properties>
</file>