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70" r:id="rId6"/>
    <p:sldId id="259" r:id="rId7"/>
    <p:sldId id="260" r:id="rId8"/>
    <p:sldId id="261" r:id="rId9"/>
    <p:sldId id="262" r:id="rId10"/>
    <p:sldId id="269" r:id="rId11"/>
    <p:sldId id="272" r:id="rId12"/>
    <p:sldId id="27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E0122-7228-429F-8275-6E233B291E5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</dgm:pt>
    <dgm:pt modelId="{463363DD-72E6-47BC-A04C-706303A86B17}">
      <dgm:prSet phldrT="[Teksti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sz="1600" b="1"/>
            <a:t> </a:t>
          </a:r>
          <a:endParaRPr lang="fi-FI" sz="1600" b="1" dirty="0"/>
        </a:p>
      </dgm:t>
    </dgm:pt>
    <dgm:pt modelId="{16ED7E63-4AAB-4C9F-BE7A-F98A84678DE6}" type="parTrans" cxnId="{85EED5ED-166F-4A83-B655-AD398C517626}">
      <dgm:prSet/>
      <dgm:spPr/>
      <dgm:t>
        <a:bodyPr/>
        <a:lstStyle/>
        <a:p>
          <a:endParaRPr lang="fi-FI"/>
        </a:p>
      </dgm:t>
    </dgm:pt>
    <dgm:pt modelId="{BD810B08-33F4-466D-A2A9-88C7724BA462}" type="sibTrans" cxnId="{85EED5ED-166F-4A83-B655-AD398C517626}">
      <dgm:prSet/>
      <dgm:spPr>
        <a:ln w="76200">
          <a:solidFill>
            <a:schemeClr val="accent5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i-FI"/>
        </a:p>
      </dgm:t>
    </dgm:pt>
    <dgm:pt modelId="{80FF434B-B26A-4BE4-A9B6-0D077C0CEC5A}">
      <dgm:prSet phldrT="[Teksti]" custT="1"/>
      <dgm:spPr/>
      <dgm:t>
        <a:bodyPr/>
        <a:lstStyle/>
        <a:p>
          <a:r>
            <a:rPr lang="fi-FI" sz="1600" b="1" dirty="0"/>
            <a:t> </a:t>
          </a:r>
        </a:p>
      </dgm:t>
    </dgm:pt>
    <dgm:pt modelId="{DE36D05F-A94E-42A6-A3B4-915E1C66E7A9}" type="parTrans" cxnId="{38838EE0-9000-4CE2-99F9-DCB1245AECEF}">
      <dgm:prSet/>
      <dgm:spPr/>
      <dgm:t>
        <a:bodyPr/>
        <a:lstStyle/>
        <a:p>
          <a:endParaRPr lang="fi-FI"/>
        </a:p>
      </dgm:t>
    </dgm:pt>
    <dgm:pt modelId="{3C1D5209-F14A-4882-A37B-9CB29DCFAD3C}" type="sibTrans" cxnId="{38838EE0-9000-4CE2-99F9-DCB1245AECEF}">
      <dgm:prSet/>
      <dgm:spPr/>
      <dgm:t>
        <a:bodyPr/>
        <a:lstStyle/>
        <a:p>
          <a:endParaRPr lang="fi-FI"/>
        </a:p>
      </dgm:t>
    </dgm:pt>
    <dgm:pt modelId="{EFC10AEE-D427-4E99-9613-6994C5ADA610}">
      <dgm:prSet phldrT="[Teksti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sz="1600" b="1" dirty="0"/>
            <a:t> </a:t>
          </a:r>
          <a:endParaRPr lang="fi-FI" sz="1600" dirty="0"/>
        </a:p>
      </dgm:t>
    </dgm:pt>
    <dgm:pt modelId="{E545AB21-8B43-40E5-9342-9B29E7B72CCE}" type="parTrans" cxnId="{7F11DF59-E650-434D-AFB7-470C099AD2ED}">
      <dgm:prSet/>
      <dgm:spPr/>
      <dgm:t>
        <a:bodyPr/>
        <a:lstStyle/>
        <a:p>
          <a:endParaRPr lang="fi-FI"/>
        </a:p>
      </dgm:t>
    </dgm:pt>
    <dgm:pt modelId="{DA22C0F5-4AE8-4DD9-B717-FC10CE62D9F8}" type="sibTrans" cxnId="{7F11DF59-E650-434D-AFB7-470C099AD2ED}">
      <dgm:prSet/>
      <dgm:spPr/>
      <dgm:t>
        <a:bodyPr/>
        <a:lstStyle/>
        <a:p>
          <a:endParaRPr lang="fi-FI"/>
        </a:p>
      </dgm:t>
    </dgm:pt>
    <dgm:pt modelId="{0A2F2C6E-5F9D-4AD9-A351-420F608FFA66}">
      <dgm:prSet phldrT="[Teksti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fi-FI" sz="1600" dirty="0"/>
        </a:p>
      </dgm:t>
    </dgm:pt>
    <dgm:pt modelId="{1C8CEC89-1F07-43A6-9F9A-0AEDC8BE14B0}" type="sibTrans" cxnId="{519727A8-05B9-4791-A831-6A8FBDEFD150}">
      <dgm:prSet/>
      <dgm:spPr/>
      <dgm:t>
        <a:bodyPr/>
        <a:lstStyle/>
        <a:p>
          <a:endParaRPr lang="fi-FI"/>
        </a:p>
      </dgm:t>
    </dgm:pt>
    <dgm:pt modelId="{ADC614B7-EB80-4BF3-BE87-C4C76632184E}" type="parTrans" cxnId="{519727A8-05B9-4791-A831-6A8FBDEFD150}">
      <dgm:prSet/>
      <dgm:spPr/>
      <dgm:t>
        <a:bodyPr/>
        <a:lstStyle/>
        <a:p>
          <a:endParaRPr lang="fi-FI"/>
        </a:p>
      </dgm:t>
    </dgm:pt>
    <dgm:pt modelId="{825739F8-0E92-4D9E-9BA0-469126AC5B2C}" type="pres">
      <dgm:prSet presAssocID="{CACE0122-7228-429F-8275-6E233B291E5D}" presName="Name0" presStyleCnt="0">
        <dgm:presLayoutVars>
          <dgm:chMax val="7"/>
          <dgm:chPref val="7"/>
          <dgm:dir/>
        </dgm:presLayoutVars>
      </dgm:prSet>
      <dgm:spPr/>
    </dgm:pt>
    <dgm:pt modelId="{FCA0E9CE-8077-4179-89DF-353221E28928}" type="pres">
      <dgm:prSet presAssocID="{CACE0122-7228-429F-8275-6E233B291E5D}" presName="Name1" presStyleCnt="0"/>
      <dgm:spPr/>
    </dgm:pt>
    <dgm:pt modelId="{7AAE4BAA-D37B-4FD9-9E04-A2143C02F275}" type="pres">
      <dgm:prSet presAssocID="{CACE0122-7228-429F-8275-6E233B291E5D}" presName="cycle" presStyleCnt="0"/>
      <dgm:spPr/>
    </dgm:pt>
    <dgm:pt modelId="{C88DF56C-11F7-4ED3-B7FD-7F5A8F50E643}" type="pres">
      <dgm:prSet presAssocID="{CACE0122-7228-429F-8275-6E233B291E5D}" presName="srcNode" presStyleLbl="node1" presStyleIdx="0" presStyleCnt="4"/>
      <dgm:spPr/>
    </dgm:pt>
    <dgm:pt modelId="{164A50CF-E0D3-484A-8C0F-085FB1419FC2}" type="pres">
      <dgm:prSet presAssocID="{CACE0122-7228-429F-8275-6E233B291E5D}" presName="conn" presStyleLbl="parChTrans1D2" presStyleIdx="0" presStyleCnt="1"/>
      <dgm:spPr/>
    </dgm:pt>
    <dgm:pt modelId="{B4AC20DB-FA1A-4364-95CC-624A566FF5DF}" type="pres">
      <dgm:prSet presAssocID="{CACE0122-7228-429F-8275-6E233B291E5D}" presName="extraNode" presStyleLbl="node1" presStyleIdx="0" presStyleCnt="4"/>
      <dgm:spPr/>
    </dgm:pt>
    <dgm:pt modelId="{A64F4F10-2C7E-4F12-B8D6-502F4BDFA148}" type="pres">
      <dgm:prSet presAssocID="{CACE0122-7228-429F-8275-6E233B291E5D}" presName="dstNode" presStyleLbl="node1" presStyleIdx="0" presStyleCnt="4"/>
      <dgm:spPr/>
    </dgm:pt>
    <dgm:pt modelId="{611E296F-9E92-41CF-89B0-F4FEFB07D25C}" type="pres">
      <dgm:prSet presAssocID="{463363DD-72E6-47BC-A04C-706303A86B17}" presName="text_1" presStyleLbl="node1" presStyleIdx="0" presStyleCnt="4" custScaleY="138255" custLinFactNeighborY="-4587">
        <dgm:presLayoutVars>
          <dgm:bulletEnabled val="1"/>
        </dgm:presLayoutVars>
      </dgm:prSet>
      <dgm:spPr>
        <a:prstGeom prst="roundRect">
          <a:avLst/>
        </a:prstGeom>
      </dgm:spPr>
    </dgm:pt>
    <dgm:pt modelId="{AD4C7EB5-73EC-4024-AFB4-7D08FC08B03C}" type="pres">
      <dgm:prSet presAssocID="{463363DD-72E6-47BC-A04C-706303A86B17}" presName="accent_1" presStyleCnt="0"/>
      <dgm:spPr/>
    </dgm:pt>
    <dgm:pt modelId="{D96AFE11-8183-44E9-BBE7-D67EEC6AA338}" type="pres">
      <dgm:prSet presAssocID="{463363DD-72E6-47BC-A04C-706303A86B17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21450CB-0E5B-40C6-8129-64A62764D90B}" type="pres">
      <dgm:prSet presAssocID="{80FF434B-B26A-4BE4-A9B6-0D077C0CEC5A}" presName="text_2" presStyleLbl="node1" presStyleIdx="1" presStyleCnt="4" custScaleY="150408">
        <dgm:presLayoutVars>
          <dgm:bulletEnabled val="1"/>
        </dgm:presLayoutVars>
      </dgm:prSet>
      <dgm:spPr>
        <a:prstGeom prst="roundRect">
          <a:avLst/>
        </a:prstGeom>
      </dgm:spPr>
    </dgm:pt>
    <dgm:pt modelId="{0E6F9B44-E9D4-4229-88C9-7EF4209930D4}" type="pres">
      <dgm:prSet presAssocID="{80FF434B-B26A-4BE4-A9B6-0D077C0CEC5A}" presName="accent_2" presStyleCnt="0"/>
      <dgm:spPr/>
    </dgm:pt>
    <dgm:pt modelId="{99830BB8-A0B5-499C-9FDD-DAD8FDF84C66}" type="pres">
      <dgm:prSet presAssocID="{80FF434B-B26A-4BE4-A9B6-0D077C0CEC5A}" presName="accentRepeatNode" presStyleLbl="solidFgAcc1" presStyleIdx="1" presStyleCnt="4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3EC05BE-346D-41A5-A5B5-4BC4F3C8AF24}" type="pres">
      <dgm:prSet presAssocID="{EFC10AEE-D427-4E99-9613-6994C5ADA610}" presName="text_3" presStyleLbl="node1" presStyleIdx="2" presStyleCnt="4" custScaleY="141996" custLinFactNeighborY="10282">
        <dgm:presLayoutVars>
          <dgm:bulletEnabled val="1"/>
        </dgm:presLayoutVars>
      </dgm:prSet>
      <dgm:spPr>
        <a:prstGeom prst="roundRect">
          <a:avLst/>
        </a:prstGeom>
      </dgm:spPr>
    </dgm:pt>
    <dgm:pt modelId="{49128F20-70D6-4D7B-9472-9F4F91E411B8}" type="pres">
      <dgm:prSet presAssocID="{EFC10AEE-D427-4E99-9613-6994C5ADA610}" presName="accent_3" presStyleCnt="0"/>
      <dgm:spPr/>
    </dgm:pt>
    <dgm:pt modelId="{773032FA-06B2-47C7-9CCB-57B9203A65CB}" type="pres">
      <dgm:prSet presAssocID="{EFC10AEE-D427-4E99-9613-6994C5ADA610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9C1D11F-EF2C-42FA-8F09-FC2D1F86782D}" type="pres">
      <dgm:prSet presAssocID="{0A2F2C6E-5F9D-4AD9-A351-420F608FFA66}" presName="text_4" presStyleLbl="node1" presStyleIdx="3" presStyleCnt="4" custScaleY="113020" custLinFactNeighborY="83">
        <dgm:presLayoutVars>
          <dgm:bulletEnabled val="1"/>
        </dgm:presLayoutVars>
      </dgm:prSet>
      <dgm:spPr>
        <a:prstGeom prst="roundRect">
          <a:avLst/>
        </a:prstGeom>
      </dgm:spPr>
    </dgm:pt>
    <dgm:pt modelId="{3A025BBA-AAB2-4D40-9911-804F6F801955}" type="pres">
      <dgm:prSet presAssocID="{0A2F2C6E-5F9D-4AD9-A351-420F608FFA66}" presName="accent_4" presStyleCnt="0"/>
      <dgm:spPr/>
    </dgm:pt>
    <dgm:pt modelId="{3C6B3276-6073-4D3A-A57C-2AE636557080}" type="pres">
      <dgm:prSet presAssocID="{0A2F2C6E-5F9D-4AD9-A351-420F608FFA66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7F11DF59-E650-434D-AFB7-470C099AD2ED}" srcId="{CACE0122-7228-429F-8275-6E233B291E5D}" destId="{EFC10AEE-D427-4E99-9613-6994C5ADA610}" srcOrd="2" destOrd="0" parTransId="{E545AB21-8B43-40E5-9342-9B29E7B72CCE}" sibTransId="{DA22C0F5-4AE8-4DD9-B717-FC10CE62D9F8}"/>
    <dgm:cxn modelId="{640BEA86-63FC-40C0-A1EA-6554894022C6}" type="presOf" srcId="{CACE0122-7228-429F-8275-6E233B291E5D}" destId="{825739F8-0E92-4D9E-9BA0-469126AC5B2C}" srcOrd="0" destOrd="0" presId="urn:microsoft.com/office/officeart/2008/layout/VerticalCurvedList"/>
    <dgm:cxn modelId="{73741689-514B-46BD-B1B0-6666B3C218B7}" type="presOf" srcId="{463363DD-72E6-47BC-A04C-706303A86B17}" destId="{611E296F-9E92-41CF-89B0-F4FEFB07D25C}" srcOrd="0" destOrd="0" presId="urn:microsoft.com/office/officeart/2008/layout/VerticalCurvedList"/>
    <dgm:cxn modelId="{519727A8-05B9-4791-A831-6A8FBDEFD150}" srcId="{CACE0122-7228-429F-8275-6E233B291E5D}" destId="{0A2F2C6E-5F9D-4AD9-A351-420F608FFA66}" srcOrd="3" destOrd="0" parTransId="{ADC614B7-EB80-4BF3-BE87-C4C76632184E}" sibTransId="{1C8CEC89-1F07-43A6-9F9A-0AEDC8BE14B0}"/>
    <dgm:cxn modelId="{1C0E72BE-B07B-4285-A118-125A320822BF}" type="presOf" srcId="{EFC10AEE-D427-4E99-9613-6994C5ADA610}" destId="{B3EC05BE-346D-41A5-A5B5-4BC4F3C8AF24}" srcOrd="0" destOrd="0" presId="urn:microsoft.com/office/officeart/2008/layout/VerticalCurvedList"/>
    <dgm:cxn modelId="{5E5D7ED5-5D3A-414E-8086-E602AB59EA98}" type="presOf" srcId="{0A2F2C6E-5F9D-4AD9-A351-420F608FFA66}" destId="{79C1D11F-EF2C-42FA-8F09-FC2D1F86782D}" srcOrd="0" destOrd="0" presId="urn:microsoft.com/office/officeart/2008/layout/VerticalCurvedList"/>
    <dgm:cxn modelId="{123D3BDE-BC85-4AF7-9BAA-E4914DE6D8C9}" type="presOf" srcId="{BD810B08-33F4-466D-A2A9-88C7724BA462}" destId="{164A50CF-E0D3-484A-8C0F-085FB1419FC2}" srcOrd="0" destOrd="0" presId="urn:microsoft.com/office/officeart/2008/layout/VerticalCurvedList"/>
    <dgm:cxn modelId="{38838EE0-9000-4CE2-99F9-DCB1245AECEF}" srcId="{CACE0122-7228-429F-8275-6E233B291E5D}" destId="{80FF434B-B26A-4BE4-A9B6-0D077C0CEC5A}" srcOrd="1" destOrd="0" parTransId="{DE36D05F-A94E-42A6-A3B4-915E1C66E7A9}" sibTransId="{3C1D5209-F14A-4882-A37B-9CB29DCFAD3C}"/>
    <dgm:cxn modelId="{85EED5ED-166F-4A83-B655-AD398C517626}" srcId="{CACE0122-7228-429F-8275-6E233B291E5D}" destId="{463363DD-72E6-47BC-A04C-706303A86B17}" srcOrd="0" destOrd="0" parTransId="{16ED7E63-4AAB-4C9F-BE7A-F98A84678DE6}" sibTransId="{BD810B08-33F4-466D-A2A9-88C7724BA462}"/>
    <dgm:cxn modelId="{C7DD72F0-24E5-46F1-AF40-B223B51D45F1}" type="presOf" srcId="{80FF434B-B26A-4BE4-A9B6-0D077C0CEC5A}" destId="{921450CB-0E5B-40C6-8129-64A62764D90B}" srcOrd="0" destOrd="0" presId="urn:microsoft.com/office/officeart/2008/layout/VerticalCurvedList"/>
    <dgm:cxn modelId="{22230631-2234-414D-8684-ADD8A6388EA4}" type="presParOf" srcId="{825739F8-0E92-4D9E-9BA0-469126AC5B2C}" destId="{FCA0E9CE-8077-4179-89DF-353221E28928}" srcOrd="0" destOrd="0" presId="urn:microsoft.com/office/officeart/2008/layout/VerticalCurvedList"/>
    <dgm:cxn modelId="{1A4B8F53-8F8A-4080-9F3A-8AB2E66B164C}" type="presParOf" srcId="{FCA0E9CE-8077-4179-89DF-353221E28928}" destId="{7AAE4BAA-D37B-4FD9-9E04-A2143C02F275}" srcOrd="0" destOrd="0" presId="urn:microsoft.com/office/officeart/2008/layout/VerticalCurvedList"/>
    <dgm:cxn modelId="{ED583E28-E8AA-41D7-B307-5DD15A6A7021}" type="presParOf" srcId="{7AAE4BAA-D37B-4FD9-9E04-A2143C02F275}" destId="{C88DF56C-11F7-4ED3-B7FD-7F5A8F50E643}" srcOrd="0" destOrd="0" presId="urn:microsoft.com/office/officeart/2008/layout/VerticalCurvedList"/>
    <dgm:cxn modelId="{16240307-8DD2-4045-8607-08E2572D8DEC}" type="presParOf" srcId="{7AAE4BAA-D37B-4FD9-9E04-A2143C02F275}" destId="{164A50CF-E0D3-484A-8C0F-085FB1419FC2}" srcOrd="1" destOrd="0" presId="urn:microsoft.com/office/officeart/2008/layout/VerticalCurvedList"/>
    <dgm:cxn modelId="{44AA0B44-306C-491C-94C9-11E98F19C685}" type="presParOf" srcId="{7AAE4BAA-D37B-4FD9-9E04-A2143C02F275}" destId="{B4AC20DB-FA1A-4364-95CC-624A566FF5DF}" srcOrd="2" destOrd="0" presId="urn:microsoft.com/office/officeart/2008/layout/VerticalCurvedList"/>
    <dgm:cxn modelId="{4134BDF2-2CED-4B30-A3C5-3E3B60F2A301}" type="presParOf" srcId="{7AAE4BAA-D37B-4FD9-9E04-A2143C02F275}" destId="{A64F4F10-2C7E-4F12-B8D6-502F4BDFA148}" srcOrd="3" destOrd="0" presId="urn:microsoft.com/office/officeart/2008/layout/VerticalCurvedList"/>
    <dgm:cxn modelId="{61501FBE-6D00-430A-AE29-A90D472F4316}" type="presParOf" srcId="{FCA0E9CE-8077-4179-89DF-353221E28928}" destId="{611E296F-9E92-41CF-89B0-F4FEFB07D25C}" srcOrd="1" destOrd="0" presId="urn:microsoft.com/office/officeart/2008/layout/VerticalCurvedList"/>
    <dgm:cxn modelId="{FE6021E8-8124-4140-9C9D-FCA03F12F879}" type="presParOf" srcId="{FCA0E9CE-8077-4179-89DF-353221E28928}" destId="{AD4C7EB5-73EC-4024-AFB4-7D08FC08B03C}" srcOrd="2" destOrd="0" presId="urn:microsoft.com/office/officeart/2008/layout/VerticalCurvedList"/>
    <dgm:cxn modelId="{0D62B77F-B842-44F7-9D11-59BA8DCFA1F7}" type="presParOf" srcId="{AD4C7EB5-73EC-4024-AFB4-7D08FC08B03C}" destId="{D96AFE11-8183-44E9-BBE7-D67EEC6AA338}" srcOrd="0" destOrd="0" presId="urn:microsoft.com/office/officeart/2008/layout/VerticalCurvedList"/>
    <dgm:cxn modelId="{C0E643D4-CECE-4DDD-96D3-B159A67A5816}" type="presParOf" srcId="{FCA0E9CE-8077-4179-89DF-353221E28928}" destId="{921450CB-0E5B-40C6-8129-64A62764D90B}" srcOrd="3" destOrd="0" presId="urn:microsoft.com/office/officeart/2008/layout/VerticalCurvedList"/>
    <dgm:cxn modelId="{23EC9AE9-E6CE-4C9B-90FE-0E039A625B99}" type="presParOf" srcId="{FCA0E9CE-8077-4179-89DF-353221E28928}" destId="{0E6F9B44-E9D4-4229-88C9-7EF4209930D4}" srcOrd="4" destOrd="0" presId="urn:microsoft.com/office/officeart/2008/layout/VerticalCurvedList"/>
    <dgm:cxn modelId="{C0D817AB-1BFB-44F6-AAFD-31DAC5C0FF9E}" type="presParOf" srcId="{0E6F9B44-E9D4-4229-88C9-7EF4209930D4}" destId="{99830BB8-A0B5-499C-9FDD-DAD8FDF84C66}" srcOrd="0" destOrd="0" presId="urn:microsoft.com/office/officeart/2008/layout/VerticalCurvedList"/>
    <dgm:cxn modelId="{94C7DB9C-DC02-438D-BF58-1B07C3F85D10}" type="presParOf" srcId="{FCA0E9CE-8077-4179-89DF-353221E28928}" destId="{B3EC05BE-346D-41A5-A5B5-4BC4F3C8AF24}" srcOrd="5" destOrd="0" presId="urn:microsoft.com/office/officeart/2008/layout/VerticalCurvedList"/>
    <dgm:cxn modelId="{B8872426-0EB3-466E-BB28-4A5DCE70822A}" type="presParOf" srcId="{FCA0E9CE-8077-4179-89DF-353221E28928}" destId="{49128F20-70D6-4D7B-9472-9F4F91E411B8}" srcOrd="6" destOrd="0" presId="urn:microsoft.com/office/officeart/2008/layout/VerticalCurvedList"/>
    <dgm:cxn modelId="{B21B13E5-4DF7-48CC-B99F-B65B7DAAE8FF}" type="presParOf" srcId="{49128F20-70D6-4D7B-9472-9F4F91E411B8}" destId="{773032FA-06B2-47C7-9CCB-57B9203A65CB}" srcOrd="0" destOrd="0" presId="urn:microsoft.com/office/officeart/2008/layout/VerticalCurvedList"/>
    <dgm:cxn modelId="{444E0895-A5E4-4413-BE76-28B751826E89}" type="presParOf" srcId="{FCA0E9CE-8077-4179-89DF-353221E28928}" destId="{79C1D11F-EF2C-42FA-8F09-FC2D1F86782D}" srcOrd="7" destOrd="0" presId="urn:microsoft.com/office/officeart/2008/layout/VerticalCurvedList"/>
    <dgm:cxn modelId="{0060AC63-0614-457A-A5F4-8CDCB2A62D80}" type="presParOf" srcId="{FCA0E9CE-8077-4179-89DF-353221E28928}" destId="{3A025BBA-AAB2-4D40-9911-804F6F801955}" srcOrd="8" destOrd="0" presId="urn:microsoft.com/office/officeart/2008/layout/VerticalCurvedList"/>
    <dgm:cxn modelId="{280D29CA-9F30-4ED0-A413-B19CF6B3D0AC}" type="presParOf" srcId="{3A025BBA-AAB2-4D40-9911-804F6F801955}" destId="{3C6B3276-6073-4D3A-A57C-2AE636557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50CF-E0D3-484A-8C0F-085FB1419FC2}">
      <dsp:nvSpPr>
        <dsp:cNvPr id="0" name=""/>
        <dsp:cNvSpPr/>
      </dsp:nvSpPr>
      <dsp:spPr>
        <a:xfrm>
          <a:off x="-5146766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76200" cap="flat" cmpd="sng" algn="ctr">
          <a:solidFill>
            <a:schemeClr val="accent5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296F-9E92-41CF-89B0-F4FEFB07D25C}">
      <dsp:nvSpPr>
        <dsp:cNvPr id="0" name=""/>
        <dsp:cNvSpPr/>
      </dsp:nvSpPr>
      <dsp:spPr>
        <a:xfrm>
          <a:off x="514330" y="183901"/>
          <a:ext cx="7487666" cy="96823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 </a:t>
          </a:r>
          <a:endParaRPr lang="fi-FI" sz="1600" b="1" kern="1200" dirty="0"/>
        </a:p>
      </dsp:txBody>
      <dsp:txXfrm>
        <a:off x="561595" y="231166"/>
        <a:ext cx="7393136" cy="873701"/>
      </dsp:txXfrm>
    </dsp:sp>
    <dsp:sp modelId="{D96AFE11-8183-44E9-BBE7-D67EEC6AA338}">
      <dsp:nvSpPr>
        <dsp:cNvPr id="0" name=""/>
        <dsp:cNvSpPr/>
      </dsp:nvSpPr>
      <dsp:spPr>
        <a:xfrm>
          <a:off x="76628" y="262438"/>
          <a:ext cx="875403" cy="8754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450CB-0E5B-40C6-8129-64A62764D90B}">
      <dsp:nvSpPr>
        <dsp:cNvPr id="0" name=""/>
        <dsp:cNvSpPr/>
      </dsp:nvSpPr>
      <dsp:spPr>
        <a:xfrm>
          <a:off x="915841" y="1224136"/>
          <a:ext cx="7086155" cy="1053341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 </a:t>
          </a:r>
        </a:p>
      </dsp:txBody>
      <dsp:txXfrm>
        <a:off x="967261" y="1275556"/>
        <a:ext cx="6983315" cy="950501"/>
      </dsp:txXfrm>
    </dsp:sp>
    <dsp:sp modelId="{99830BB8-A0B5-499C-9FDD-DAD8FDF84C66}">
      <dsp:nvSpPr>
        <dsp:cNvPr id="0" name=""/>
        <dsp:cNvSpPr/>
      </dsp:nvSpPr>
      <dsp:spPr>
        <a:xfrm>
          <a:off x="478140" y="1313105"/>
          <a:ext cx="875403" cy="875403"/>
        </a:xfrm>
        <a:prstGeom prst="ellipse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C05BE-346D-41A5-A5B5-4BC4F3C8AF24}">
      <dsp:nvSpPr>
        <dsp:cNvPr id="0" name=""/>
        <dsp:cNvSpPr/>
      </dsp:nvSpPr>
      <dsp:spPr>
        <a:xfrm>
          <a:off x="915841" y="2376265"/>
          <a:ext cx="7086155" cy="9944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 </a:t>
          </a:r>
          <a:endParaRPr lang="fi-FI" sz="1600" kern="1200" dirty="0"/>
        </a:p>
      </dsp:txBody>
      <dsp:txXfrm>
        <a:off x="964385" y="2424809"/>
        <a:ext cx="6989067" cy="897342"/>
      </dsp:txXfrm>
    </dsp:sp>
    <dsp:sp modelId="{773032FA-06B2-47C7-9CCB-57B9203A65CB}">
      <dsp:nvSpPr>
        <dsp:cNvPr id="0" name=""/>
        <dsp:cNvSpPr/>
      </dsp:nvSpPr>
      <dsp:spPr>
        <a:xfrm>
          <a:off x="478140" y="2363771"/>
          <a:ext cx="875403" cy="8754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1D11F-EF2C-42FA-8F09-FC2D1F86782D}">
      <dsp:nvSpPr>
        <dsp:cNvPr id="0" name=""/>
        <dsp:cNvSpPr/>
      </dsp:nvSpPr>
      <dsp:spPr>
        <a:xfrm>
          <a:off x="514330" y="3456968"/>
          <a:ext cx="7487666" cy="791504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 rotWithShape="0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600" kern="1200" dirty="0"/>
        </a:p>
      </dsp:txBody>
      <dsp:txXfrm>
        <a:off x="552968" y="3495606"/>
        <a:ext cx="7410390" cy="714228"/>
      </dsp:txXfrm>
    </dsp:sp>
    <dsp:sp modelId="{3C6B3276-6073-4D3A-A57C-2AE636557080}">
      <dsp:nvSpPr>
        <dsp:cNvPr id="0" name=""/>
        <dsp:cNvSpPr/>
      </dsp:nvSpPr>
      <dsp:spPr>
        <a:xfrm>
          <a:off x="76628" y="3414437"/>
          <a:ext cx="875403" cy="8754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41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3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90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429375"/>
            <a:ext cx="3860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9C57-A8F7-4D68-80F7-37353014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5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84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1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4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2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8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0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666598-6298-423A-BBFD-8075E92786EB}" type="datetimeFigureOut">
              <a:rPr lang="fi-FI" smtClean="0"/>
              <a:t>24.8.2022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1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uvola/kl/verkko-opetus" TargetMode="External"/><Relationship Id="rId2" Type="http://schemas.openxmlformats.org/officeDocument/2006/relationships/hyperlink" Target="https://peda.net/kouvola/kl/iltaluki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B0F0"/>
                </a:solidFill>
              </a:rPr>
              <a:t>OP1 jatkuu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u="sng" dirty="0"/>
              <a:t>Aiheitamme tänään: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Tutustu uusiin vieruskavereihin</a:t>
            </a:r>
          </a:p>
          <a:p>
            <a:r>
              <a:rPr lang="fi-FI" dirty="0"/>
              <a:t>Lukion yleisiä käytäntöjä</a:t>
            </a:r>
          </a:p>
          <a:p>
            <a:r>
              <a:rPr lang="fi-FI" dirty="0"/>
              <a:t>ET/</a:t>
            </a:r>
            <a:r>
              <a:rPr lang="fi-FI" dirty="0" err="1"/>
              <a:t>UO:n</a:t>
            </a:r>
            <a:r>
              <a:rPr lang="fi-FI" dirty="0"/>
              <a:t> suorittaminen </a:t>
            </a:r>
          </a:p>
          <a:p>
            <a:r>
              <a:rPr lang="fi-FI" dirty="0"/>
              <a:t>Opintojaksojen suorittaminen muualla</a:t>
            </a:r>
          </a:p>
          <a:p>
            <a:r>
              <a:rPr lang="fi-FI" dirty="0"/>
              <a:t>Opintojaksojen kokonaismäärän laskeminen 1.opintovuodelle</a:t>
            </a:r>
          </a:p>
          <a:p>
            <a:r>
              <a:rPr lang="fi-FI" dirty="0"/>
              <a:t>Opon </a:t>
            </a:r>
            <a:r>
              <a:rPr lang="fi-FI" dirty="0" err="1"/>
              <a:t>Pedanet</a:t>
            </a:r>
            <a:r>
              <a:rPr lang="fi-FI" dirty="0"/>
              <a:t>-sivuun tutustuminen</a:t>
            </a:r>
          </a:p>
          <a:p>
            <a:r>
              <a:rPr lang="fi-FI" dirty="0"/>
              <a:t>Opiskelusuunnitelma Wilmassa (jää loppuun kotitehtäväksi)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05" y="602672"/>
            <a:ext cx="5198226" cy="292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Uudet vieruskaverit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Tutustu uusiin vieruskavereihin kertomalla itsestäsi seuraavat asiat: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2000" dirty="0"/>
              <a:t>Nimi</a:t>
            </a:r>
          </a:p>
          <a:p>
            <a:pPr lvl="1"/>
            <a:r>
              <a:rPr lang="fi-FI" sz="2000" dirty="0"/>
              <a:t>Mistä yläkoulusta olet tullut Yhteislyseoon?</a:t>
            </a:r>
          </a:p>
          <a:p>
            <a:pPr lvl="1"/>
            <a:r>
              <a:rPr lang="fi-FI" sz="2000" dirty="0"/>
              <a:t>Mitä teet vapaa-aikanasi?</a:t>
            </a:r>
          </a:p>
          <a:p>
            <a:pPr lvl="1"/>
            <a:r>
              <a:rPr lang="fi-FI" sz="2000" dirty="0"/>
              <a:t>Mitä teit kesälomalla?</a:t>
            </a:r>
          </a:p>
          <a:p>
            <a:pPr lvl="1"/>
            <a:r>
              <a:rPr lang="fi-FI" sz="2000" dirty="0"/>
              <a:t>Miten ensimmäiset viikot lukiossa ovat sujuneet?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112" y="2867890"/>
            <a:ext cx="2531664" cy="29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4295800" y="2348880"/>
            <a:ext cx="3566516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67607" y="125760"/>
            <a:ext cx="8230625" cy="710952"/>
          </a:xfrm>
        </p:spPr>
        <p:txBody>
          <a:bodyPr>
            <a:normAutofit/>
          </a:bodyPr>
          <a:lstStyle/>
          <a:p>
            <a:r>
              <a:rPr lang="fi-FI" sz="4400" dirty="0"/>
              <a:t>Opintojaksovalinnoista vielä</a:t>
            </a:r>
          </a:p>
        </p:txBody>
      </p:sp>
      <p:sp>
        <p:nvSpPr>
          <p:cNvPr id="5" name="Rengas 4"/>
          <p:cNvSpPr/>
          <p:nvPr/>
        </p:nvSpPr>
        <p:spPr>
          <a:xfrm>
            <a:off x="4004241" y="1785320"/>
            <a:ext cx="4201294" cy="4032448"/>
          </a:xfrm>
          <a:prstGeom prst="donut">
            <a:avLst>
              <a:gd name="adj" fmla="val 102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778923" y="894356"/>
            <a:ext cx="9310920" cy="5878008"/>
            <a:chOff x="663692" y="1253396"/>
            <a:chExt cx="8417899" cy="5582057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6473920" y="2351531"/>
              <a:ext cx="2520256" cy="171388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Edellyttääkö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aiempia suorituksia </a:t>
              </a:r>
              <a:r>
                <a:rPr kumimoji="0" lang="fi-FI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ko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oppiaineessa? </a:t>
              </a:r>
            </a:p>
          </p:txBody>
        </p:sp>
        <p:sp>
          <p:nvSpPr>
            <p:cNvPr id="40" name="AutoShape 67"/>
            <p:cNvSpPr>
              <a:spLocks noChangeArrowheads="1"/>
            </p:cNvSpPr>
            <p:nvPr/>
          </p:nvSpPr>
          <p:spPr bwMode="auto">
            <a:xfrm>
              <a:off x="6563469" y="5444944"/>
              <a:ext cx="2518122" cy="139050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Katso onko opintojaksoa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tarjolla useamman kerran</a:t>
              </a:r>
            </a:p>
          </p:txBody>
        </p:sp>
        <p:sp>
          <p:nvSpPr>
            <p:cNvPr id="41" name="AutoShape 68"/>
            <p:cNvSpPr>
              <a:spLocks noChangeArrowheads="1"/>
            </p:cNvSpPr>
            <p:nvPr/>
          </p:nvSpPr>
          <p:spPr bwMode="auto">
            <a:xfrm>
              <a:off x="6920327" y="4263961"/>
              <a:ext cx="1908250" cy="106713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Onko opetus-ryhmässä tilaa?</a:t>
              </a: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663692" y="1253396"/>
              <a:ext cx="3708931" cy="139050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Mitkä oppiaineet</a:t>
              </a:r>
              <a:r>
                <a:rPr kumimoji="0" lang="fi-FI" sz="2000" b="1" i="0" u="none" strike="noStrike" kern="1200" cap="none" spc="0" normalizeH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sinua kiinnostavat? Millaisia oppiaineita haluat opiskella samassa jaksossa?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4860934" y="1324723"/>
              <a:ext cx="2915816" cy="106713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Tarvitsetko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opintojakson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tietoja jatko-opinnoissasi?</a:t>
              </a:r>
            </a:p>
          </p:txBody>
        </p:sp>
      </p:grpSp>
      <p:sp>
        <p:nvSpPr>
          <p:cNvPr id="6" name="Tekstiruutu 5"/>
          <p:cNvSpPr txBox="1"/>
          <p:nvPr/>
        </p:nvSpPr>
        <p:spPr>
          <a:xfrm>
            <a:off x="4499640" y="2656737"/>
            <a:ext cx="3158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Luokattomassa lukiossa voit itse vaikuttaa </a:t>
            </a:r>
            <a:r>
              <a:rPr lang="fi-FI" sz="2000" b="1" dirty="0">
                <a:solidFill>
                  <a:prstClr val="black"/>
                </a:solidFill>
                <a:latin typeface="Rockwell" panose="02060603020205020403"/>
              </a:rPr>
              <a:t>opintojakso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valintoihisi</a:t>
            </a:r>
            <a:r>
              <a:rPr kumimoji="0" lang="fi-FI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ja lukujärjestykseesi</a:t>
            </a:r>
          </a:p>
        </p:txBody>
      </p:sp>
      <p:pic>
        <p:nvPicPr>
          <p:cNvPr id="3076" name="Picture 4" descr="C:\Users\Seppo\AppData\Local\Microsoft\Windows\Temporary Internet Files\Content.IE5\GKCQCBK3\1024px-Writing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14" y="3817761"/>
            <a:ext cx="2012511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Ryhmä 7"/>
          <p:cNvGrpSpPr/>
          <p:nvPr/>
        </p:nvGrpSpPr>
        <p:grpSpPr>
          <a:xfrm>
            <a:off x="938391" y="2484504"/>
            <a:ext cx="6930757" cy="4281872"/>
            <a:chOff x="102189" y="2442148"/>
            <a:chExt cx="6930757" cy="4281872"/>
          </a:xfrm>
        </p:grpSpPr>
        <p:sp>
          <p:nvSpPr>
            <p:cNvPr id="43" name="AutoShape 69"/>
            <p:cNvSpPr>
              <a:spLocks noChangeArrowheads="1"/>
            </p:cNvSpPr>
            <p:nvPr/>
          </p:nvSpPr>
          <p:spPr bwMode="auto">
            <a:xfrm>
              <a:off x="3720578" y="5600308"/>
              <a:ext cx="3312368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Arvioi koko lukuvuoden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opintopisteet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ja etenemisesi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149517" y="2442148"/>
              <a:ext cx="2448892" cy="1464231"/>
            </a:xfrm>
            <a:prstGeom prst="roundRect">
              <a:avLst/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Tutki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opintojakson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sisältöä</a:t>
              </a:r>
              <a:r>
                <a:rPr kumimoji="0" lang="fi-FI" sz="2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Wilmasta</a:t>
              </a:r>
              <a:endPara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102189" y="5225110"/>
              <a:ext cx="3024335" cy="1464231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Tarvitsetko</a:t>
              </a:r>
              <a:r>
                <a:rPr kumimoji="0" lang="fi-FI" sz="2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opintojakson tietoja myöhemmin YO-kirjoituksissa? </a:t>
              </a:r>
              <a:endPara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49" name="AutoShape 42"/>
            <p:cNvSpPr>
              <a:spLocks noChangeArrowheads="1"/>
            </p:cNvSpPr>
            <p:nvPr/>
          </p:nvSpPr>
          <p:spPr bwMode="auto">
            <a:xfrm>
              <a:off x="195867" y="3906379"/>
              <a:ext cx="2448272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Millaiseksi tulee jakson lukujärjestys?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67609" y="239870"/>
            <a:ext cx="6598773" cy="710952"/>
          </a:xfrm>
        </p:spPr>
        <p:txBody>
          <a:bodyPr>
            <a:normAutofit fontScale="90000"/>
          </a:bodyPr>
          <a:lstStyle/>
          <a:p>
            <a:r>
              <a:rPr lang="fi-FI" dirty="0"/>
              <a:t>LUKUVUODET lukiossa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567609" y="1050412"/>
            <a:ext cx="8349808" cy="1015663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Lukio-opinnot </a:t>
            </a:r>
            <a:r>
              <a:rPr lang="fi-FI" sz="2000" dirty="0">
                <a:solidFill>
                  <a:prstClr val="black"/>
                </a:solidFill>
              </a:rPr>
              <a:t>kestävät keskimäärin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 vuotta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Lukuvuosi jakaantuu jaksoihin ja jakson vaihtuessa muuttuu lukujärjestys</a:t>
            </a:r>
          </a:p>
        </p:txBody>
      </p:sp>
      <p:graphicFrame>
        <p:nvGraphicFramePr>
          <p:cNvPr id="5" name="Kaaviokuva 4"/>
          <p:cNvGraphicFramePr/>
          <p:nvPr/>
        </p:nvGraphicFramePr>
        <p:xfrm>
          <a:off x="2423592" y="2132856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567609" y="2636913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lv.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935675" y="3687416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lv.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935675" y="4695528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lv.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639617" y="5775648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lv.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503712" y="2492897"/>
            <a:ext cx="581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lukioon perehtymistä ja opintojen suunnittelua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pääasiassa pakollisia </a:t>
            </a:r>
            <a:r>
              <a:rPr lang="fi-FI" b="1" dirty="0">
                <a:solidFill>
                  <a:prstClr val="black"/>
                </a:solidFill>
                <a:latin typeface="Rockwell" panose="02060603020205020403"/>
              </a:rPr>
              <a:t>opintojaksoja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718090" y="3370255"/>
            <a:ext cx="6958608" cy="2922020"/>
            <a:chOff x="2123728" y="3372661"/>
            <a:chExt cx="6958608" cy="2922020"/>
          </a:xfrm>
        </p:grpSpPr>
        <p:sp>
          <p:nvSpPr>
            <p:cNvPr id="24" name="Tekstiruutu 23"/>
            <p:cNvSpPr txBox="1"/>
            <p:nvPr/>
          </p:nvSpPr>
          <p:spPr>
            <a:xfrm>
              <a:off x="2123728" y="3480765"/>
              <a:ext cx="37756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i-FI" b="1" dirty="0">
                  <a:solidFill>
                    <a:prstClr val="black"/>
                  </a:solidFill>
                  <a:latin typeface="Rockwell" panose="02060603020205020403"/>
                </a:rPr>
                <a:t>YO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-kirjoitusten  suunnitelma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enemmän </a:t>
              </a:r>
              <a:r>
                <a:rPr lang="fi-FI" b="1" dirty="0" err="1">
                  <a:solidFill>
                    <a:prstClr val="black"/>
                  </a:solidFill>
                  <a:latin typeface="Rockwell" panose="02060603020205020403"/>
                </a:rPr>
                <a:t>valinaisia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opinto-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i-FI" b="1" noProof="0" dirty="0">
                  <a:solidFill>
                    <a:prstClr val="black"/>
                  </a:solidFill>
                  <a:latin typeface="Rockwell" panose="02060603020205020403"/>
                </a:rPr>
                <a:t>      jaksoja</a:t>
              </a:r>
              <a:endPara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2310645" y="4442628"/>
              <a:ext cx="28375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syksyn </a:t>
              </a:r>
              <a:r>
                <a:rPr lang="fi-FI" b="1" dirty="0">
                  <a:solidFill>
                    <a:prstClr val="black"/>
                  </a:solidFill>
                  <a:latin typeface="Rockwell" panose="02060603020205020403"/>
                </a:rPr>
                <a:t>YO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-kirjoitukset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jatko-opintojen suunnittelua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932040" y="4581128"/>
              <a:ext cx="30811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penkkarit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kevään </a:t>
              </a:r>
              <a:r>
                <a:rPr lang="fi-FI" b="1" dirty="0">
                  <a:solidFill>
                    <a:prstClr val="black"/>
                  </a:solidFill>
                  <a:latin typeface="Rockwell" panose="02060603020205020403"/>
                </a:rPr>
                <a:t>YO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-kirjoitukset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lakkiaiset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123728" y="5648350"/>
              <a:ext cx="6770398" cy="646331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3½ tai 4 vuoden opiskelu esim. jos harrastukset vievät paljon aikaa tai</a:t>
              </a:r>
              <a:r>
                <a:rPr kumimoji="0" lang="fi-FI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opiskelu</a:t>
              </a:r>
              <a:r>
                <a:rPr kumimoji="0" lang="fi-FI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vaatii lisäaikaa</a:t>
              </a:r>
            </a:p>
          </p:txBody>
        </p:sp>
        <p:pic>
          <p:nvPicPr>
            <p:cNvPr id="14" name="Kuva 13" descr="DSC_0014.JPG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819458" y="4620111"/>
              <a:ext cx="1168773" cy="7786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MCj04295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07699" y="3397724"/>
              <a:ext cx="758103" cy="1006371"/>
            </a:xfrm>
            <a:prstGeom prst="rect">
              <a:avLst/>
            </a:prstGeom>
            <a:noFill/>
          </p:spPr>
        </p:pic>
        <p:sp>
          <p:nvSpPr>
            <p:cNvPr id="18" name="Tekstiruutu 17"/>
            <p:cNvSpPr txBox="1"/>
            <p:nvPr/>
          </p:nvSpPr>
          <p:spPr>
            <a:xfrm>
              <a:off x="6377593" y="3372661"/>
              <a:ext cx="27047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fi-FI" b="1" dirty="0">
                  <a:solidFill>
                    <a:prstClr val="black"/>
                  </a:solidFill>
                  <a:latin typeface="Rockwell" panose="02060603020205020403"/>
                </a:rPr>
                <a:t>W</a:t>
              </a:r>
              <a:r>
                <a:rPr kumimoji="0" lang="fi-FI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anhojen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tanssit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Mahdollista aloit- taa</a:t>
              </a:r>
              <a:r>
                <a:rPr kumimoji="0" lang="fi-FI" sz="1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</a:t>
              </a:r>
              <a:r>
                <a:rPr lang="fi-FI" b="1" dirty="0">
                  <a:solidFill>
                    <a:prstClr val="black"/>
                  </a:solidFill>
                  <a:latin typeface="Rockwell" panose="02060603020205020403"/>
                </a:rPr>
                <a:t>YO</a:t>
              </a: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-kirjoitukset</a:t>
              </a:r>
            </a:p>
          </p:txBody>
        </p:sp>
      </p:grpSp>
      <p:pic>
        <p:nvPicPr>
          <p:cNvPr id="1026" name="Picture 2" descr="C:\Users\Seppo\AppData\Local\Microsoft\Windows\INetCache\IE\HDMBSEO9\rasti_ruutuu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60" y="2262900"/>
            <a:ext cx="1044586" cy="101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8531" y="244393"/>
            <a:ext cx="10058400" cy="1609344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00B0F0"/>
                </a:solidFill>
              </a:rPr>
              <a:t>OPINTOJAKSOJEN suorittamien muualla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7" y="1853737"/>
            <a:ext cx="10526407" cy="4829695"/>
          </a:xfrm>
        </p:spPr>
        <p:txBody>
          <a:bodyPr>
            <a:normAutofit fontScale="70000" lnSpcReduction="20000"/>
          </a:bodyPr>
          <a:lstStyle/>
          <a:p>
            <a:r>
              <a:rPr lang="fi-FI" sz="2900" b="1" dirty="0"/>
              <a:t>Miksi suorittaisin opintojaksoja muualla? </a:t>
            </a:r>
          </a:p>
          <a:p>
            <a:pPr marL="0" indent="0">
              <a:buNone/>
            </a:pPr>
            <a:endParaRPr lang="fi-FI" sz="2600" b="1" dirty="0"/>
          </a:p>
          <a:p>
            <a:pPr lvl="1"/>
            <a:r>
              <a:rPr lang="fi-FI" sz="2600" b="1" dirty="0"/>
              <a:t>Pääsääntöisesti opinnot suoritetaan päivälukiossa</a:t>
            </a:r>
          </a:p>
          <a:p>
            <a:pPr lvl="1"/>
            <a:r>
              <a:rPr lang="fi-FI" sz="2600" b="1" dirty="0"/>
              <a:t>Syitä iltalukioon/verkko-opintoihin: </a:t>
            </a:r>
            <a:r>
              <a:rPr lang="fi-FI" sz="2600" dirty="0"/>
              <a:t>nopeampi opiskelutahti,  opintojaksojen </a:t>
            </a:r>
          </a:p>
          <a:p>
            <a:pPr marL="274320" lvl="1" indent="0">
              <a:buNone/>
            </a:pPr>
            <a:r>
              <a:rPr lang="fi-FI" sz="2600" dirty="0"/>
              <a:t>    päällekkäisyys,  YO -tutkintoon valmistavat opintojaksot, hylätyn opintojakson uusijat jne. </a:t>
            </a:r>
          </a:p>
          <a:p>
            <a:pPr lvl="2"/>
            <a:r>
              <a:rPr lang="fi-FI" sz="2600" dirty="0"/>
              <a:t>Opiskelu päivälukion opiskelijalle ilmaista (aineopiskelija)</a:t>
            </a:r>
          </a:p>
          <a:p>
            <a:pPr lvl="1"/>
            <a:r>
              <a:rPr lang="fi-FI" sz="2600" dirty="0"/>
              <a:t>ET/</a:t>
            </a:r>
            <a:r>
              <a:rPr lang="fi-FI" sz="2600" dirty="0" err="1"/>
              <a:t>UO:n</a:t>
            </a:r>
            <a:r>
              <a:rPr lang="fi-FI" sz="2600" dirty="0"/>
              <a:t> suorittaminen iltalukiossa verkko-opintoina</a:t>
            </a:r>
          </a:p>
          <a:p>
            <a:pPr lvl="1"/>
            <a:r>
              <a:rPr lang="fi-FI" sz="2600" dirty="0"/>
              <a:t>Ohjeet, ilmoittautuminen ja muuta lisätietoa netissä: </a:t>
            </a:r>
            <a:r>
              <a:rPr lang="fi-FI" sz="2600" dirty="0">
                <a:solidFill>
                  <a:srgbClr val="00B0F0"/>
                </a:solidFill>
                <a:hlinkClick r:id="rId2"/>
              </a:rPr>
              <a:t>https://peda.net/kouvola/kl/iltalukio</a:t>
            </a:r>
            <a:r>
              <a:rPr lang="fi-FI" sz="2600" dirty="0">
                <a:solidFill>
                  <a:srgbClr val="00B0F0"/>
                </a:solidFill>
              </a:rPr>
              <a:t> </a:t>
            </a:r>
          </a:p>
          <a:p>
            <a:pPr marL="274320" lvl="1" indent="0">
              <a:buNone/>
            </a:pPr>
            <a:r>
              <a:rPr lang="fi-FI" sz="2600" dirty="0">
                <a:solidFill>
                  <a:srgbClr val="00B0F0"/>
                </a:solidFill>
              </a:rPr>
              <a:t>    </a:t>
            </a:r>
            <a:r>
              <a:rPr lang="fi-FI" sz="2600" dirty="0">
                <a:solidFill>
                  <a:srgbClr val="00B0F0"/>
                </a:solidFill>
                <a:hlinkClick r:id="rId3"/>
              </a:rPr>
              <a:t>https://peda.net/kouvola/kl/verkko-opetus</a:t>
            </a:r>
            <a:endParaRPr lang="fi-FI" sz="26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i-FI" sz="2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sz="2600" dirty="0"/>
              <a:t>Kesälukio (kesäkuussa 3 viikkoa), lisätietoa ensi keväänä</a:t>
            </a:r>
          </a:p>
          <a:p>
            <a:r>
              <a:rPr lang="fi-FI" sz="2600" dirty="0"/>
              <a:t>Toisen lukion opintojaksolle voi osallistua vain perustellusta syystä (esim. opintojaksojen päällekkäisyys, opetusta ei järjestetä omassa lukiossa). </a:t>
            </a:r>
          </a:p>
          <a:p>
            <a:pPr lvl="1"/>
            <a:r>
              <a:rPr lang="fi-FI" sz="2400" dirty="0"/>
              <a:t>Edellyttää opinto-ohjaajan kanssa tilanteen selvittämistä.</a:t>
            </a:r>
            <a:br>
              <a:rPr lang="fi-FI" sz="2400" dirty="0"/>
            </a:br>
            <a:endParaRPr lang="fi-FI" sz="2400" dirty="0"/>
          </a:p>
          <a:p>
            <a:pPr marL="0" indent="0">
              <a:buNone/>
            </a:pPr>
            <a:endParaRPr lang="fi-F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06750" y="293439"/>
            <a:ext cx="10584596" cy="1609344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00B0F0"/>
                </a:solidFill>
              </a:rPr>
              <a:t>Mistä kaikesta voisin saada opintopisteitä?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9848" y="1581081"/>
            <a:ext cx="10058400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Lukio-opinnoiksi hyväksytään muualla suoritettuja opintoja,</a:t>
            </a:r>
            <a:r>
              <a:rPr lang="fi-FI" dirty="0">
                <a:solidFill>
                  <a:srgbClr val="FF0066"/>
                </a:solidFill>
              </a:rPr>
              <a:t> 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esim. musiikkiopiston ja kansalaisopiston opinnot, ajokortti, hygienia- ja anniskelupassi, kielikurssit jne. </a:t>
            </a:r>
          </a:p>
          <a:p>
            <a:r>
              <a:rPr lang="fi-FI" dirty="0"/>
              <a:t>Urheiluakatemiasta, musiikkiopistolta ja taiteen perusopetuksesta </a:t>
            </a:r>
            <a:r>
              <a:rPr lang="fi-FI" dirty="0" err="1"/>
              <a:t>max</a:t>
            </a:r>
            <a:r>
              <a:rPr lang="fi-FI" dirty="0"/>
              <a:t>. 20 opintopistettä</a:t>
            </a:r>
          </a:p>
          <a:p>
            <a:r>
              <a:rPr lang="fi-FI" dirty="0"/>
              <a:t>Hyväksyttävä suoritus edellyttää lukion opintojaksolta </a:t>
            </a:r>
            <a:r>
              <a:rPr lang="fi-FI" dirty="0">
                <a:solidFill>
                  <a:srgbClr val="FF0066"/>
                </a:solidFill>
              </a:rPr>
              <a:t>vaadittavaa tuntimäärää ja todistusta.</a:t>
            </a:r>
          </a:p>
          <a:p>
            <a:r>
              <a:rPr lang="fi-FI" dirty="0"/>
              <a:t>Toimita todistus kansliaan joko sähköpostin liitetiedostona (birgitta.smolander@kouvola.fi) tai paperisena.  </a:t>
            </a:r>
          </a:p>
          <a:p>
            <a:r>
              <a:rPr lang="fi-FI" dirty="0"/>
              <a:t>Opintojaksojen hyväksymisestä päättää rehtori.</a:t>
            </a:r>
            <a:br>
              <a:rPr lang="fi-FI" dirty="0">
                <a:solidFill>
                  <a:srgbClr val="FF0000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89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61546"/>
              </p:ext>
            </p:extLst>
          </p:nvPr>
        </p:nvGraphicFramePr>
        <p:xfrm>
          <a:off x="5064558" y="-578061"/>
          <a:ext cx="5550795" cy="7198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siakirja" r:id="rId2" imgW="6880036" imgH="9374048" progId="Word.Document.12">
                  <p:embed/>
                </p:oleObj>
              </mc:Choice>
              <mc:Fallback>
                <p:oleObj name="Asiakirja" r:id="rId2" imgW="6880036" imgH="9374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64558" y="-578061"/>
                        <a:ext cx="5550795" cy="7198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orakulmio 6"/>
          <p:cNvSpPr/>
          <p:nvPr/>
        </p:nvSpPr>
        <p:spPr>
          <a:xfrm>
            <a:off x="764772" y="473656"/>
            <a:ext cx="28678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cap="all" dirty="0">
                <a:solidFill>
                  <a:srgbClr val="00B0F0"/>
                </a:solidFill>
                <a:latin typeface="Rockwell Condensed" panose="02060603050405020104"/>
                <a:ea typeface="+mj-ea"/>
                <a:cs typeface="+mj-cs"/>
              </a:rPr>
              <a:t>Muualla </a:t>
            </a:r>
          </a:p>
          <a:p>
            <a:r>
              <a:rPr lang="fi-FI" sz="3600" cap="all" dirty="0">
                <a:solidFill>
                  <a:srgbClr val="00B0F0"/>
                </a:solidFill>
                <a:latin typeface="Rockwell Condensed" panose="02060603050405020104"/>
                <a:ea typeface="+mj-ea"/>
                <a:cs typeface="+mj-cs"/>
              </a:rPr>
              <a:t>Suoritetut</a:t>
            </a:r>
          </a:p>
          <a:p>
            <a:r>
              <a:rPr lang="fi-FI" sz="3600" cap="all" dirty="0">
                <a:solidFill>
                  <a:srgbClr val="00B0F0"/>
                </a:solidFill>
                <a:latin typeface="Rockwell Condensed" panose="02060603050405020104"/>
                <a:ea typeface="+mj-ea"/>
                <a:cs typeface="+mj-cs"/>
              </a:rPr>
              <a:t>opinnot</a:t>
            </a:r>
            <a:endParaRPr lang="fi-FI" sz="3600" dirty="0">
              <a:solidFill>
                <a:srgbClr val="00B0F0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556954" y="2282094"/>
            <a:ext cx="3618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Taulukko löytyy koulun kotisivuilta, </a:t>
            </a:r>
            <a:r>
              <a:rPr lang="fi-FI" b="1" dirty="0" err="1"/>
              <a:t>Peda.netistä</a:t>
            </a:r>
            <a:r>
              <a:rPr lang="fi-FI" b="1" dirty="0"/>
              <a:t>:</a:t>
            </a:r>
          </a:p>
          <a:p>
            <a:endParaRPr lang="fi-FI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Lukuvuosiopas 22-23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Opiskeluun liittyviä ohjeita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Opiskelusuoritukset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/>
              <a:t>Muualla suoritetut opinnot</a:t>
            </a:r>
          </a:p>
        </p:txBody>
      </p:sp>
    </p:spTree>
    <p:extLst>
      <p:ext uri="{BB962C8B-B14F-4D97-AF65-F5344CB8AC3E}">
        <p14:creationId xmlns:p14="http://schemas.microsoft.com/office/powerpoint/2010/main" val="3524831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6968" y="285126"/>
            <a:ext cx="10058400" cy="1609344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00B0F0"/>
                </a:solidFill>
                <a:latin typeface="Rockwell Condensed" panose="02060603050405020104" pitchFamily="18" charset="0"/>
              </a:rPr>
              <a:t>OPINTOJAKSON KESKEYTTÄMINEN</a:t>
            </a:r>
            <a:endParaRPr lang="fi-FI" sz="4800" dirty="0">
              <a:solidFill>
                <a:srgbClr val="00B0F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6968" y="2005030"/>
            <a:ext cx="10058400" cy="4050792"/>
          </a:xfrm>
        </p:spPr>
        <p:txBody>
          <a:bodyPr/>
          <a:lstStyle/>
          <a:p>
            <a:r>
              <a:rPr lang="fi-FI" sz="2400" dirty="0"/>
              <a:t>Mikäli haluat keskeyttää opintojakson </a:t>
            </a:r>
            <a:r>
              <a:rPr lang="fi-FI" sz="2400" u="sng" dirty="0"/>
              <a:t>keskustele siitä aina ensin opettajan kanssa</a:t>
            </a:r>
            <a:r>
              <a:rPr lang="fi-FI" sz="2400" dirty="0"/>
              <a:t>! Näin ei tule turhia poissaoloja! </a:t>
            </a:r>
          </a:p>
          <a:p>
            <a:r>
              <a:rPr lang="fi-FI" sz="2400" dirty="0"/>
              <a:t>Valinnaisten vieraiden kielten lopettamisesta ja matematiikan vaihtamisesta pitkästä lyhyeksi on </a:t>
            </a:r>
            <a:r>
              <a:rPr lang="fi-FI" sz="2400" u="sng" dirty="0"/>
              <a:t>ensin keskusteltava opettajan kanssa.</a:t>
            </a:r>
          </a:p>
          <a:p>
            <a:pPr marL="0" indent="0">
              <a:buNone/>
            </a:pPr>
            <a:endParaRPr lang="fi-FI" sz="2400" dirty="0"/>
          </a:p>
          <a:p>
            <a:pPr lvl="1"/>
            <a:r>
              <a:rPr lang="fi-FI" sz="2400" dirty="0"/>
              <a:t>Tämän jälkeen asiasta keskustellaan vielä yhdessä opon kanssa ja täytetään </a:t>
            </a:r>
            <a:r>
              <a:rPr lang="fi-FI" sz="2400" b="1" dirty="0">
                <a:solidFill>
                  <a:srgbClr val="FF0066"/>
                </a:solidFill>
              </a:rPr>
              <a:t>erillinen lomake. </a:t>
            </a:r>
            <a:r>
              <a:rPr lang="fi-FI" sz="2400" dirty="0"/>
              <a:t>Lomakkeeseen tarvitaan huoltajan allekirjoitus alle 18 -vuotiaalta.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65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2030" y="118872"/>
            <a:ext cx="10058400" cy="1609344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00B0F0"/>
                </a:solidFill>
              </a:rPr>
              <a:t>seuraavaksi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45899" y="1594449"/>
            <a:ext cx="10058400" cy="4050792"/>
          </a:xfrm>
        </p:spPr>
        <p:txBody>
          <a:bodyPr>
            <a:normAutofit/>
          </a:bodyPr>
          <a:lstStyle/>
          <a:p>
            <a:r>
              <a:rPr lang="fi-FI" sz="2400" dirty="0"/>
              <a:t>Opintopisteiden laskeminen lomakkeelle – jeesaa kaveria!</a:t>
            </a:r>
          </a:p>
          <a:p>
            <a:r>
              <a:rPr lang="fi-FI" sz="2400" dirty="0"/>
              <a:t>Opiskelusuunnitelman täyttäminen Wilmassa </a:t>
            </a:r>
          </a:p>
          <a:p>
            <a:pPr lvl="1"/>
            <a:r>
              <a:rPr lang="fi-FI" sz="2400" dirty="0"/>
              <a:t>Jää kotitehtäväksi loppuun</a:t>
            </a:r>
          </a:p>
          <a:p>
            <a:endParaRPr lang="fi-FI" sz="2400" dirty="0"/>
          </a:p>
          <a:p>
            <a:r>
              <a:rPr lang="fi-FI" sz="2400" dirty="0">
                <a:solidFill>
                  <a:srgbClr val="FF0066"/>
                </a:solidFill>
              </a:rPr>
              <a:t>Uupuuko opintojaksovalinnat? Opo auttaa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910" y="2648366"/>
            <a:ext cx="2459268" cy="29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35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1" ma:contentTypeDescription="Create a new document." ma:contentTypeScope="" ma:versionID="65f20de91bebb4dc22e41c8584ba618e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a77fa5ea1d2a83f2b8b0156d4e3cac4d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BEDE1D-22A5-4F45-9AFF-1B61C6CFE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8182BB-47FD-4144-9A09-736D061B84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D13E8-5A74-4C16-ADF0-241B8F0ACBCD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cfd02a16-4098-4f8a-a8d2-34126761e94a"/>
    <ds:schemaRef ds:uri="http://schemas.microsoft.com/office/infopath/2007/PartnerControls"/>
    <ds:schemaRef ds:uri="77ce3542-0cb2-48e7-872d-b4cf948e1b8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12006</TotalTime>
  <Words>499</Words>
  <Application>Microsoft Office PowerPoint</Application>
  <PresentationFormat>Laajakuva</PresentationFormat>
  <Paragraphs>94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Rockwell</vt:lpstr>
      <vt:lpstr>Rockwell Condensed</vt:lpstr>
      <vt:lpstr>Wingdings</vt:lpstr>
      <vt:lpstr>Puutyyppi</vt:lpstr>
      <vt:lpstr>Asiakirja</vt:lpstr>
      <vt:lpstr>OP1 jatkuu</vt:lpstr>
      <vt:lpstr>Uudet vieruskaverit</vt:lpstr>
      <vt:lpstr>Opintojaksovalinnoista vielä</vt:lpstr>
      <vt:lpstr>LUKUVUODET lukiossa</vt:lpstr>
      <vt:lpstr>OPINTOJAKSOJEN suorittamien muualla</vt:lpstr>
      <vt:lpstr>Mistä kaikesta voisin saada opintopisteitä?</vt:lpstr>
      <vt:lpstr>PowerPoint-esitys</vt:lpstr>
      <vt:lpstr>OPINTOJAKSON KESKEYTTÄMINEN</vt:lpstr>
      <vt:lpstr>seuraavaksi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HUOMENTA 18A, OP1 jatkuu</dc:title>
  <dc:creator>Vepsäläinen Maiju</dc:creator>
  <cp:lastModifiedBy>Aho Lassi</cp:lastModifiedBy>
  <cp:revision>27</cp:revision>
  <dcterms:created xsi:type="dcterms:W3CDTF">2019-08-15T06:29:10Z</dcterms:created>
  <dcterms:modified xsi:type="dcterms:W3CDTF">2022-08-24T06:40:55Z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