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4"/>
  </p:sldMasterIdLst>
  <p:notesMasterIdLst>
    <p:notesMasterId r:id="rId14"/>
  </p:notesMasterIdLst>
  <p:sldIdLst>
    <p:sldId id="267" r:id="rId5"/>
    <p:sldId id="257" r:id="rId6"/>
    <p:sldId id="259" r:id="rId7"/>
    <p:sldId id="260" r:id="rId8"/>
    <p:sldId id="258" r:id="rId9"/>
    <p:sldId id="261" r:id="rId10"/>
    <p:sldId id="264" r:id="rId11"/>
    <p:sldId id="262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16C613-E5C4-4530-BFD8-540C7B1415AA}" v="100" dt="2021-09-03T12:43:53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94650"/>
  </p:normalViewPr>
  <p:slideViewPr>
    <p:cSldViewPr snapToGrid="0" snapToObjects="1">
      <p:cViewPr varScale="1">
        <p:scale>
          <a:sx n="69" d="100"/>
          <a:sy n="69" d="100"/>
        </p:scale>
        <p:origin x="9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demeister Daavid" userId="ff8a285b-d180-4abc-9124-9efb14ea02d1" providerId="ADAL" clId="{AF16C613-E5C4-4530-BFD8-540C7B1415AA}"/>
    <pc:docChg chg="undo redo custSel addSld delSld modSld">
      <pc:chgData name="Gardemeister Daavid" userId="ff8a285b-d180-4abc-9124-9efb14ea02d1" providerId="ADAL" clId="{AF16C613-E5C4-4530-BFD8-540C7B1415AA}" dt="2021-09-06T19:56:14.554" v="1373" actId="6549"/>
      <pc:docMkLst>
        <pc:docMk/>
      </pc:docMkLst>
      <pc:sldChg chg="addSp delSp modSp del mod">
        <pc:chgData name="Gardemeister Daavid" userId="ff8a285b-d180-4abc-9124-9efb14ea02d1" providerId="ADAL" clId="{AF16C613-E5C4-4530-BFD8-540C7B1415AA}" dt="2021-09-03T12:35:14.940" v="1082" actId="47"/>
        <pc:sldMkLst>
          <pc:docMk/>
          <pc:sldMk cId="66030733" sldId="256"/>
        </pc:sldMkLst>
        <pc:spChg chg="mod">
          <ac:chgData name="Gardemeister Daavid" userId="ff8a285b-d180-4abc-9124-9efb14ea02d1" providerId="ADAL" clId="{AF16C613-E5C4-4530-BFD8-540C7B1415AA}" dt="2021-09-03T12:33:18.789" v="1050" actId="27636"/>
          <ac:spMkLst>
            <pc:docMk/>
            <pc:sldMk cId="66030733" sldId="256"/>
            <ac:spMk id="2" creationId="{24DA75D1-2F42-C247-94F8-A1EB973CA0F8}"/>
          </ac:spMkLst>
        </pc:spChg>
        <pc:spChg chg="del mod">
          <ac:chgData name="Gardemeister Daavid" userId="ff8a285b-d180-4abc-9124-9efb14ea02d1" providerId="ADAL" clId="{AF16C613-E5C4-4530-BFD8-540C7B1415AA}" dt="2021-09-03T12:33:35.348" v="1056"/>
          <ac:spMkLst>
            <pc:docMk/>
            <pc:sldMk cId="66030733" sldId="256"/>
            <ac:spMk id="13" creationId="{63C0B08F-0103-B945-B7D1-BFD16DC42206}"/>
          </ac:spMkLst>
        </pc:spChg>
        <pc:picChg chg="add del mod">
          <ac:chgData name="Gardemeister Daavid" userId="ff8a285b-d180-4abc-9124-9efb14ea02d1" providerId="ADAL" clId="{AF16C613-E5C4-4530-BFD8-540C7B1415AA}" dt="2021-09-03T12:33:59.139" v="1066" actId="21"/>
          <ac:picMkLst>
            <pc:docMk/>
            <pc:sldMk cId="66030733" sldId="256"/>
            <ac:picMk id="1026" creationId="{0A86A0F7-1768-4C29-ADFC-329741052F87}"/>
          </ac:picMkLst>
        </pc:picChg>
        <pc:picChg chg="add del mod">
          <ac:chgData name="Gardemeister Daavid" userId="ff8a285b-d180-4abc-9124-9efb14ea02d1" providerId="ADAL" clId="{AF16C613-E5C4-4530-BFD8-540C7B1415AA}" dt="2021-09-03T12:33:46.651" v="1060" actId="21"/>
          <ac:picMkLst>
            <pc:docMk/>
            <pc:sldMk cId="66030733" sldId="256"/>
            <ac:picMk id="1028" creationId="{7B455C4A-A45A-4AF4-BD7A-BF74F516691E}"/>
          </ac:picMkLst>
        </pc:picChg>
        <pc:picChg chg="add del">
          <ac:chgData name="Gardemeister Daavid" userId="ff8a285b-d180-4abc-9124-9efb14ea02d1" providerId="ADAL" clId="{AF16C613-E5C4-4530-BFD8-540C7B1415AA}" dt="2021-09-03T12:29:10.474" v="1040" actId="478"/>
          <ac:picMkLst>
            <pc:docMk/>
            <pc:sldMk cId="66030733" sldId="256"/>
            <ac:picMk id="6146" creationId="{B3DD01B5-1C30-463C-93AE-1E213436D960}"/>
          </ac:picMkLst>
        </pc:picChg>
        <pc:picChg chg="add del mod">
          <ac:chgData name="Gardemeister Daavid" userId="ff8a285b-d180-4abc-9124-9efb14ea02d1" providerId="ADAL" clId="{AF16C613-E5C4-4530-BFD8-540C7B1415AA}" dt="2021-09-03T12:33:52.478" v="1063" actId="21"/>
          <ac:picMkLst>
            <pc:docMk/>
            <pc:sldMk cId="66030733" sldId="256"/>
            <ac:picMk id="6148" creationId="{4AF67213-A3C9-4DDB-80CB-4598AF770364}"/>
          </ac:picMkLst>
        </pc:picChg>
      </pc:sldChg>
      <pc:sldChg chg="addSp delSp modSp mod setBg">
        <pc:chgData name="Gardemeister Daavid" userId="ff8a285b-d180-4abc-9124-9efb14ea02d1" providerId="ADAL" clId="{AF16C613-E5C4-4530-BFD8-540C7B1415AA}" dt="2021-09-06T19:52:53.036" v="1318" actId="27636"/>
        <pc:sldMkLst>
          <pc:docMk/>
          <pc:sldMk cId="394294523" sldId="257"/>
        </pc:sldMkLst>
        <pc:spChg chg="mod">
          <ac:chgData name="Gardemeister Daavid" userId="ff8a285b-d180-4abc-9124-9efb14ea02d1" providerId="ADAL" clId="{AF16C613-E5C4-4530-BFD8-540C7B1415AA}" dt="2021-09-03T12:30:27.647" v="1048" actId="26606"/>
          <ac:spMkLst>
            <pc:docMk/>
            <pc:sldMk cId="394294523" sldId="257"/>
            <ac:spMk id="2" creationId="{5AB2F6D4-1B7C-214D-8B20-9FEB196CE9A1}"/>
          </ac:spMkLst>
        </pc:spChg>
        <pc:spChg chg="mod">
          <ac:chgData name="Gardemeister Daavid" userId="ff8a285b-d180-4abc-9124-9efb14ea02d1" providerId="ADAL" clId="{AF16C613-E5C4-4530-BFD8-540C7B1415AA}" dt="2021-09-06T19:52:53.036" v="1318" actId="27636"/>
          <ac:spMkLst>
            <pc:docMk/>
            <pc:sldMk cId="394294523" sldId="257"/>
            <ac:spMk id="3" creationId="{AC450FC4-6C7D-1546-B83D-6AFDC4975CF9}"/>
          </ac:spMkLst>
        </pc:spChg>
        <pc:spChg chg="add del">
          <ac:chgData name="Gardemeister Daavid" userId="ff8a285b-d180-4abc-9124-9efb14ea02d1" providerId="ADAL" clId="{AF16C613-E5C4-4530-BFD8-540C7B1415AA}" dt="2021-09-03T12:30:27.647" v="1048" actId="26606"/>
          <ac:spMkLst>
            <pc:docMk/>
            <pc:sldMk cId="394294523" sldId="257"/>
            <ac:spMk id="8" creationId="{7578A52D-2496-4956-A9A4-EA5C38B2F1FC}"/>
          </ac:spMkLst>
        </pc:spChg>
        <pc:spChg chg="add del">
          <ac:chgData name="Gardemeister Daavid" userId="ff8a285b-d180-4abc-9124-9efb14ea02d1" providerId="ADAL" clId="{AF16C613-E5C4-4530-BFD8-540C7B1415AA}" dt="2021-09-03T12:30:27.647" v="1048" actId="26606"/>
          <ac:spMkLst>
            <pc:docMk/>
            <pc:sldMk cId="394294523" sldId="257"/>
            <ac:spMk id="10" creationId="{9809C8E2-EF9B-4E0B-A17E-836DE0508E76}"/>
          </ac:spMkLst>
        </pc:spChg>
        <pc:spChg chg="add del">
          <ac:chgData name="Gardemeister Daavid" userId="ff8a285b-d180-4abc-9124-9efb14ea02d1" providerId="ADAL" clId="{AF16C613-E5C4-4530-BFD8-540C7B1415AA}" dt="2021-09-03T12:30:27.647" v="1048" actId="26606"/>
          <ac:spMkLst>
            <pc:docMk/>
            <pc:sldMk cId="394294523" sldId="257"/>
            <ac:spMk id="12" creationId="{61EB557E-621E-4254-B750-85274C5F4D5C}"/>
          </ac:spMkLst>
        </pc:spChg>
        <pc:picChg chg="add mod">
          <ac:chgData name="Gardemeister Daavid" userId="ff8a285b-d180-4abc-9124-9efb14ea02d1" providerId="ADAL" clId="{AF16C613-E5C4-4530-BFD8-540C7B1415AA}" dt="2021-09-03T12:30:27.647" v="1048" actId="26606"/>
          <ac:picMkLst>
            <pc:docMk/>
            <pc:sldMk cId="394294523" sldId="257"/>
            <ac:picMk id="7170" creationId="{20240E32-4473-4DFD-AC29-F7FFE9405A3B}"/>
          </ac:picMkLst>
        </pc:picChg>
      </pc:sldChg>
      <pc:sldChg chg="addSp delSp modSp mod setBg">
        <pc:chgData name="Gardemeister Daavid" userId="ff8a285b-d180-4abc-9124-9efb14ea02d1" providerId="ADAL" clId="{AF16C613-E5C4-4530-BFD8-540C7B1415AA}" dt="2021-09-06T19:53:01.843" v="1319" actId="403"/>
        <pc:sldMkLst>
          <pc:docMk/>
          <pc:sldMk cId="1533786110" sldId="258"/>
        </pc:sldMkLst>
        <pc:spChg chg="mod">
          <ac:chgData name="Gardemeister Daavid" userId="ff8a285b-d180-4abc-9124-9efb14ea02d1" providerId="ADAL" clId="{AF16C613-E5C4-4530-BFD8-540C7B1415AA}" dt="2021-09-03T12:23:10.403" v="1037" actId="26606"/>
          <ac:spMkLst>
            <pc:docMk/>
            <pc:sldMk cId="1533786110" sldId="258"/>
            <ac:spMk id="2" creationId="{1A99D73E-62A7-954A-B272-3CFABDF09370}"/>
          </ac:spMkLst>
        </pc:spChg>
        <pc:spChg chg="mod ord">
          <ac:chgData name="Gardemeister Daavid" userId="ff8a285b-d180-4abc-9124-9efb14ea02d1" providerId="ADAL" clId="{AF16C613-E5C4-4530-BFD8-540C7B1415AA}" dt="2021-09-06T19:53:01.843" v="1319" actId="403"/>
          <ac:spMkLst>
            <pc:docMk/>
            <pc:sldMk cId="1533786110" sldId="258"/>
            <ac:spMk id="3" creationId="{7177A56B-3A9B-694F-AF4F-347D8B800CF9}"/>
          </ac:spMkLst>
        </pc:spChg>
        <pc:spChg chg="add del">
          <ac:chgData name="Gardemeister Daavid" userId="ff8a285b-d180-4abc-9124-9efb14ea02d1" providerId="ADAL" clId="{AF16C613-E5C4-4530-BFD8-540C7B1415AA}" dt="2021-09-03T12:22:06.860" v="1032" actId="26606"/>
          <ac:spMkLst>
            <pc:docMk/>
            <pc:sldMk cId="1533786110" sldId="258"/>
            <ac:spMk id="73" creationId="{69F6ED3D-BEC9-433A-B753-609FD3F3B1D1}"/>
          </ac:spMkLst>
        </pc:spChg>
        <pc:spChg chg="add del">
          <ac:chgData name="Gardemeister Daavid" userId="ff8a285b-d180-4abc-9124-9efb14ea02d1" providerId="ADAL" clId="{AF16C613-E5C4-4530-BFD8-540C7B1415AA}" dt="2021-09-03T12:22:06.860" v="1032" actId="26606"/>
          <ac:spMkLst>
            <pc:docMk/>
            <pc:sldMk cId="1533786110" sldId="258"/>
            <ac:spMk id="75" creationId="{6BB3B575-5DE0-4222-BFD0-3EF1834220C5}"/>
          </ac:spMkLst>
        </pc:spChg>
        <pc:spChg chg="add del">
          <ac:chgData name="Gardemeister Daavid" userId="ff8a285b-d180-4abc-9124-9efb14ea02d1" providerId="ADAL" clId="{AF16C613-E5C4-4530-BFD8-540C7B1415AA}" dt="2021-09-03T12:22:06.860" v="1032" actId="26606"/>
          <ac:spMkLst>
            <pc:docMk/>
            <pc:sldMk cId="1533786110" sldId="258"/>
            <ac:spMk id="77" creationId="{C415A303-9056-4604-A81B-16C7F329A0BE}"/>
          </ac:spMkLst>
        </pc:spChg>
        <pc:spChg chg="add del">
          <ac:chgData name="Gardemeister Daavid" userId="ff8a285b-d180-4abc-9124-9efb14ea02d1" providerId="ADAL" clId="{AF16C613-E5C4-4530-BFD8-540C7B1415AA}" dt="2021-09-03T12:23:10.397" v="1036" actId="26606"/>
          <ac:spMkLst>
            <pc:docMk/>
            <pc:sldMk cId="1533786110" sldId="258"/>
            <ac:spMk id="79" creationId="{A81EFB5C-E32B-40C4-AD06-8C34EB093DE0}"/>
          </ac:spMkLst>
        </pc:spChg>
        <pc:spChg chg="add del">
          <ac:chgData name="Gardemeister Daavid" userId="ff8a285b-d180-4abc-9124-9efb14ea02d1" providerId="ADAL" clId="{AF16C613-E5C4-4530-BFD8-540C7B1415AA}" dt="2021-09-03T12:23:10.397" v="1036" actId="26606"/>
          <ac:spMkLst>
            <pc:docMk/>
            <pc:sldMk cId="1533786110" sldId="258"/>
            <ac:spMk id="81" creationId="{82D12DA2-A8FA-48DC-9A62-7942F2FB0D59}"/>
          </ac:spMkLst>
        </pc:spChg>
        <pc:spChg chg="add del">
          <ac:chgData name="Gardemeister Daavid" userId="ff8a285b-d180-4abc-9124-9efb14ea02d1" providerId="ADAL" clId="{AF16C613-E5C4-4530-BFD8-540C7B1415AA}" dt="2021-09-03T12:23:10.397" v="1036" actId="26606"/>
          <ac:spMkLst>
            <pc:docMk/>
            <pc:sldMk cId="1533786110" sldId="258"/>
            <ac:spMk id="5128" creationId="{CFBA0F70-CA6A-4DE1-8930-3FA0033C212E}"/>
          </ac:spMkLst>
        </pc:spChg>
        <pc:spChg chg="add del">
          <ac:chgData name="Gardemeister Daavid" userId="ff8a285b-d180-4abc-9124-9efb14ea02d1" providerId="ADAL" clId="{AF16C613-E5C4-4530-BFD8-540C7B1415AA}" dt="2021-09-03T12:23:10.397" v="1036" actId="26606"/>
          <ac:spMkLst>
            <pc:docMk/>
            <pc:sldMk cId="1533786110" sldId="258"/>
            <ac:spMk id="5129" creationId="{531B5C47-1CA0-4762-BBEF-AC6A4DB781F8}"/>
          </ac:spMkLst>
        </pc:spChg>
        <pc:spChg chg="add">
          <ac:chgData name="Gardemeister Daavid" userId="ff8a285b-d180-4abc-9124-9efb14ea02d1" providerId="ADAL" clId="{AF16C613-E5C4-4530-BFD8-540C7B1415AA}" dt="2021-09-03T12:23:10.403" v="1037" actId="26606"/>
          <ac:spMkLst>
            <pc:docMk/>
            <pc:sldMk cId="1533786110" sldId="258"/>
            <ac:spMk id="5131" creationId="{4CB78A93-D417-4DCA-94C6-29DD457E5936}"/>
          </ac:spMkLst>
        </pc:spChg>
        <pc:spChg chg="add">
          <ac:chgData name="Gardemeister Daavid" userId="ff8a285b-d180-4abc-9124-9efb14ea02d1" providerId="ADAL" clId="{AF16C613-E5C4-4530-BFD8-540C7B1415AA}" dt="2021-09-03T12:23:10.403" v="1037" actId="26606"/>
          <ac:spMkLst>
            <pc:docMk/>
            <pc:sldMk cId="1533786110" sldId="258"/>
            <ac:spMk id="5132" creationId="{3CD859B5-6B91-4E36-B9D2-83739A58154D}"/>
          </ac:spMkLst>
        </pc:spChg>
        <pc:picChg chg="add mod ord">
          <ac:chgData name="Gardemeister Daavid" userId="ff8a285b-d180-4abc-9124-9efb14ea02d1" providerId="ADAL" clId="{AF16C613-E5C4-4530-BFD8-540C7B1415AA}" dt="2021-09-03T12:23:46.072" v="1038" actId="18131"/>
          <ac:picMkLst>
            <pc:docMk/>
            <pc:sldMk cId="1533786110" sldId="258"/>
            <ac:picMk id="5122" creationId="{307D176D-150C-40D4-8451-310EE931F3C7}"/>
          </ac:picMkLst>
        </pc:picChg>
        <pc:picChg chg="add mod ord">
          <ac:chgData name="Gardemeister Daavid" userId="ff8a285b-d180-4abc-9124-9efb14ea02d1" providerId="ADAL" clId="{AF16C613-E5C4-4530-BFD8-540C7B1415AA}" dt="2021-09-03T12:23:10.403" v="1037" actId="26606"/>
          <ac:picMkLst>
            <pc:docMk/>
            <pc:sldMk cId="1533786110" sldId="258"/>
            <ac:picMk id="5124" creationId="{4BF424E7-BDFB-4806-9999-F23F6C29EA4F}"/>
          </ac:picMkLst>
        </pc:picChg>
        <pc:picChg chg="add mod">
          <ac:chgData name="Gardemeister Daavid" userId="ff8a285b-d180-4abc-9124-9efb14ea02d1" providerId="ADAL" clId="{AF16C613-E5C4-4530-BFD8-540C7B1415AA}" dt="2021-09-03T12:23:10.403" v="1037" actId="26606"/>
          <ac:picMkLst>
            <pc:docMk/>
            <pc:sldMk cId="1533786110" sldId="258"/>
            <ac:picMk id="5126" creationId="{26D52993-59CF-4487-9E4A-712E62D6F743}"/>
          </ac:picMkLst>
        </pc:picChg>
      </pc:sldChg>
      <pc:sldChg chg="addSp delSp modSp mod setBg">
        <pc:chgData name="Gardemeister Daavid" userId="ff8a285b-d180-4abc-9124-9efb14ea02d1" providerId="ADAL" clId="{AF16C613-E5C4-4530-BFD8-540C7B1415AA}" dt="2021-09-06T19:52:48.103" v="1316" actId="27636"/>
        <pc:sldMkLst>
          <pc:docMk/>
          <pc:sldMk cId="3009954178" sldId="259"/>
        </pc:sldMkLst>
        <pc:spChg chg="mod">
          <ac:chgData name="Gardemeister Daavid" userId="ff8a285b-d180-4abc-9124-9efb14ea02d1" providerId="ADAL" clId="{AF16C613-E5C4-4530-BFD8-540C7B1415AA}" dt="2021-09-03T12:00:36.797" v="707" actId="1076"/>
          <ac:spMkLst>
            <pc:docMk/>
            <pc:sldMk cId="3009954178" sldId="259"/>
            <ac:spMk id="2" creationId="{21238F1C-2DE5-4248-8913-50F0633631FF}"/>
          </ac:spMkLst>
        </pc:spChg>
        <pc:spChg chg="del mod">
          <ac:chgData name="Gardemeister Daavid" userId="ff8a285b-d180-4abc-9124-9efb14ea02d1" providerId="ADAL" clId="{AF16C613-E5C4-4530-BFD8-540C7B1415AA}" dt="2021-09-03T11:59:55.533" v="697" actId="21"/>
          <ac:spMkLst>
            <pc:docMk/>
            <pc:sldMk cId="3009954178" sldId="259"/>
            <ac:spMk id="3" creationId="{27D6CFF4-2080-5242-A81E-4606DB28292D}"/>
          </ac:spMkLst>
        </pc:spChg>
        <pc:spChg chg="add del mod">
          <ac:chgData name="Gardemeister Daavid" userId="ff8a285b-d180-4abc-9124-9efb14ea02d1" providerId="ADAL" clId="{AF16C613-E5C4-4530-BFD8-540C7B1415AA}" dt="2021-09-03T11:59:57.970" v="698"/>
          <ac:spMkLst>
            <pc:docMk/>
            <pc:sldMk cId="3009954178" sldId="259"/>
            <ac:spMk id="5" creationId="{AB890103-7F2B-4DD2-975B-19AF22A21031}"/>
          </ac:spMkLst>
        </pc:spChg>
        <pc:spChg chg="add mod">
          <ac:chgData name="Gardemeister Daavid" userId="ff8a285b-d180-4abc-9124-9efb14ea02d1" providerId="ADAL" clId="{AF16C613-E5C4-4530-BFD8-540C7B1415AA}" dt="2021-09-06T19:52:48.103" v="1316" actId="27636"/>
          <ac:spMkLst>
            <pc:docMk/>
            <pc:sldMk cId="3009954178" sldId="259"/>
            <ac:spMk id="8" creationId="{773F8AF5-6615-4E7A-A42F-0580297E0B34}"/>
          </ac:spMkLst>
        </pc:spChg>
        <pc:spChg chg="add del">
          <ac:chgData name="Gardemeister Daavid" userId="ff8a285b-d180-4abc-9124-9efb14ea02d1" providerId="ADAL" clId="{AF16C613-E5C4-4530-BFD8-540C7B1415AA}" dt="2021-09-03T11:58:45.575" v="684" actId="26606"/>
          <ac:spMkLst>
            <pc:docMk/>
            <pc:sldMk cId="3009954178" sldId="259"/>
            <ac:spMk id="71" creationId="{1B2ADB18-4E7C-4441-A89B-FC68F3D9C782}"/>
          </ac:spMkLst>
        </pc:spChg>
        <pc:picChg chg="add mod ord">
          <ac:chgData name="Gardemeister Daavid" userId="ff8a285b-d180-4abc-9124-9efb14ea02d1" providerId="ADAL" clId="{AF16C613-E5C4-4530-BFD8-540C7B1415AA}" dt="2021-09-03T11:59:32.258" v="692" actId="1076"/>
          <ac:picMkLst>
            <pc:docMk/>
            <pc:sldMk cId="3009954178" sldId="259"/>
            <ac:picMk id="2050" creationId="{63E44AED-09DB-4602-9B55-9680CDBAC09C}"/>
          </ac:picMkLst>
        </pc:picChg>
        <pc:picChg chg="add mod">
          <ac:chgData name="Gardemeister Daavid" userId="ff8a285b-d180-4abc-9124-9efb14ea02d1" providerId="ADAL" clId="{AF16C613-E5C4-4530-BFD8-540C7B1415AA}" dt="2021-09-03T12:01:17.890" v="710" actId="1076"/>
          <ac:picMkLst>
            <pc:docMk/>
            <pc:sldMk cId="3009954178" sldId="259"/>
            <ac:picMk id="2052" creationId="{ED230062-A18A-4F19-BC6D-5FF2C68D38BA}"/>
          </ac:picMkLst>
        </pc:picChg>
      </pc:sldChg>
      <pc:sldChg chg="addSp modSp mod setBg">
        <pc:chgData name="Gardemeister Daavid" userId="ff8a285b-d180-4abc-9124-9efb14ea02d1" providerId="ADAL" clId="{AF16C613-E5C4-4530-BFD8-540C7B1415AA}" dt="2021-09-03T11:57:21.383" v="658" actId="403"/>
        <pc:sldMkLst>
          <pc:docMk/>
          <pc:sldMk cId="3782790469" sldId="260"/>
        </pc:sldMkLst>
        <pc:spChg chg="mod">
          <ac:chgData name="Gardemeister Daavid" userId="ff8a285b-d180-4abc-9124-9efb14ea02d1" providerId="ADAL" clId="{AF16C613-E5C4-4530-BFD8-540C7B1415AA}" dt="2021-09-03T11:57:21.383" v="658" actId="403"/>
          <ac:spMkLst>
            <pc:docMk/>
            <pc:sldMk cId="3782790469" sldId="260"/>
            <ac:spMk id="2" creationId="{51AEB120-941A-354B-B546-22E71167F523}"/>
          </ac:spMkLst>
        </pc:spChg>
        <pc:spChg chg="mod">
          <ac:chgData name="Gardemeister Daavid" userId="ff8a285b-d180-4abc-9124-9efb14ea02d1" providerId="ADAL" clId="{AF16C613-E5C4-4530-BFD8-540C7B1415AA}" dt="2021-09-03T11:57:16.088" v="656" actId="404"/>
          <ac:spMkLst>
            <pc:docMk/>
            <pc:sldMk cId="3782790469" sldId="260"/>
            <ac:spMk id="3" creationId="{7B35A27F-0C37-744F-B01E-B1166368FF39}"/>
          </ac:spMkLst>
        </pc:spChg>
        <pc:spChg chg="add">
          <ac:chgData name="Gardemeister Daavid" userId="ff8a285b-d180-4abc-9124-9efb14ea02d1" providerId="ADAL" clId="{AF16C613-E5C4-4530-BFD8-540C7B1415AA}" dt="2021-09-03T11:56:24.547" v="643" actId="26606"/>
          <ac:spMkLst>
            <pc:docMk/>
            <pc:sldMk cId="3782790469" sldId="260"/>
            <ac:spMk id="73" creationId="{041AB071-DCA2-42CD-9124-1185AB226EEA}"/>
          </ac:spMkLst>
        </pc:spChg>
        <pc:spChg chg="add">
          <ac:chgData name="Gardemeister Daavid" userId="ff8a285b-d180-4abc-9124-9efb14ea02d1" providerId="ADAL" clId="{AF16C613-E5C4-4530-BFD8-540C7B1415AA}" dt="2021-09-03T11:56:24.547" v="643" actId="26606"/>
          <ac:spMkLst>
            <pc:docMk/>
            <pc:sldMk cId="3782790469" sldId="260"/>
            <ac:spMk id="75" creationId="{0392547C-FF3C-4937-BC39-BDA087FC5ADC}"/>
          </ac:spMkLst>
        </pc:spChg>
        <pc:spChg chg="add">
          <ac:chgData name="Gardemeister Daavid" userId="ff8a285b-d180-4abc-9124-9efb14ea02d1" providerId="ADAL" clId="{AF16C613-E5C4-4530-BFD8-540C7B1415AA}" dt="2021-09-03T11:56:24.547" v="643" actId="26606"/>
          <ac:spMkLst>
            <pc:docMk/>
            <pc:sldMk cId="3782790469" sldId="260"/>
            <ac:spMk id="77" creationId="{EF78E39C-4C90-437A-AC49-F4C5DD14809C}"/>
          </ac:spMkLst>
        </pc:spChg>
        <pc:picChg chg="add mod ord">
          <ac:chgData name="Gardemeister Daavid" userId="ff8a285b-d180-4abc-9124-9efb14ea02d1" providerId="ADAL" clId="{AF16C613-E5C4-4530-BFD8-540C7B1415AA}" dt="2021-09-03T11:56:57.483" v="652" actId="14100"/>
          <ac:picMkLst>
            <pc:docMk/>
            <pc:sldMk cId="3782790469" sldId="260"/>
            <ac:picMk id="1026" creationId="{8EBC1070-DD93-46EB-B168-E52F0EE3DCBE}"/>
          </ac:picMkLst>
        </pc:picChg>
        <pc:picChg chg="add mod">
          <ac:chgData name="Gardemeister Daavid" userId="ff8a285b-d180-4abc-9124-9efb14ea02d1" providerId="ADAL" clId="{AF16C613-E5C4-4530-BFD8-540C7B1415AA}" dt="2021-09-03T11:57:00.944" v="653" actId="1076"/>
          <ac:picMkLst>
            <pc:docMk/>
            <pc:sldMk cId="3782790469" sldId="260"/>
            <ac:picMk id="1028" creationId="{15165C4A-31A6-4D00-8F5C-C3BF20763F79}"/>
          </ac:picMkLst>
        </pc:picChg>
      </pc:sldChg>
      <pc:sldChg chg="addSp delSp modSp mod setBg">
        <pc:chgData name="Gardemeister Daavid" userId="ff8a285b-d180-4abc-9124-9efb14ea02d1" providerId="ADAL" clId="{AF16C613-E5C4-4530-BFD8-540C7B1415AA}" dt="2021-09-03T12:43:59.332" v="1148" actId="26606"/>
        <pc:sldMkLst>
          <pc:docMk/>
          <pc:sldMk cId="3268419575" sldId="261"/>
        </pc:sldMkLst>
        <pc:spChg chg="mod">
          <ac:chgData name="Gardemeister Daavid" userId="ff8a285b-d180-4abc-9124-9efb14ea02d1" providerId="ADAL" clId="{AF16C613-E5C4-4530-BFD8-540C7B1415AA}" dt="2021-09-03T12:43:59.332" v="1148" actId="26606"/>
          <ac:spMkLst>
            <pc:docMk/>
            <pc:sldMk cId="3268419575" sldId="261"/>
            <ac:spMk id="2" creationId="{79DF1C35-0BF0-2647-8766-A2964671BD04}"/>
          </ac:spMkLst>
        </pc:spChg>
        <pc:spChg chg="mod ord">
          <ac:chgData name="Gardemeister Daavid" userId="ff8a285b-d180-4abc-9124-9efb14ea02d1" providerId="ADAL" clId="{AF16C613-E5C4-4530-BFD8-540C7B1415AA}" dt="2021-09-03T12:43:59.332" v="1148" actId="26606"/>
          <ac:spMkLst>
            <pc:docMk/>
            <pc:sldMk cId="3268419575" sldId="261"/>
            <ac:spMk id="3" creationId="{87188A24-2C07-8447-8E57-6BF8E2CC51C6}"/>
          </ac:spMkLst>
        </pc:spChg>
        <pc:spChg chg="add del">
          <ac:chgData name="Gardemeister Daavid" userId="ff8a285b-d180-4abc-9124-9efb14ea02d1" providerId="ADAL" clId="{AF16C613-E5C4-4530-BFD8-540C7B1415AA}" dt="2021-09-03T12:43:59.332" v="1148" actId="26606"/>
          <ac:spMkLst>
            <pc:docMk/>
            <pc:sldMk cId="3268419575" sldId="261"/>
            <ac:spMk id="71" creationId="{BA2EA6A6-CD0C-4CFD-8EC2-AA44F9870331}"/>
          </ac:spMkLst>
        </pc:spChg>
        <pc:spChg chg="add">
          <ac:chgData name="Gardemeister Daavid" userId="ff8a285b-d180-4abc-9124-9efb14ea02d1" providerId="ADAL" clId="{AF16C613-E5C4-4530-BFD8-540C7B1415AA}" dt="2021-09-03T12:43:59.332" v="1148" actId="26606"/>
          <ac:spMkLst>
            <pc:docMk/>
            <pc:sldMk cId="3268419575" sldId="261"/>
            <ac:spMk id="137" creationId="{2EF7C252-67AA-4C4E-B73A-6C367865C153}"/>
          </ac:spMkLst>
        </pc:spChg>
        <pc:picChg chg="add del mod">
          <ac:chgData name="Gardemeister Daavid" userId="ff8a285b-d180-4abc-9124-9efb14ea02d1" providerId="ADAL" clId="{AF16C613-E5C4-4530-BFD8-540C7B1415AA}" dt="2021-09-03T12:19:05.695" v="1020" actId="478"/>
          <ac:picMkLst>
            <pc:docMk/>
            <pc:sldMk cId="3268419575" sldId="261"/>
            <ac:picMk id="4" creationId="{8A8D07EC-8B8C-41E3-8F2C-5F13017249B3}"/>
          </ac:picMkLst>
        </pc:picChg>
        <pc:picChg chg="add del mod">
          <ac:chgData name="Gardemeister Daavid" userId="ff8a285b-d180-4abc-9124-9efb14ea02d1" providerId="ADAL" clId="{AF16C613-E5C4-4530-BFD8-540C7B1415AA}" dt="2021-09-03T12:42:37.701" v="1146" actId="478"/>
          <ac:picMkLst>
            <pc:docMk/>
            <pc:sldMk cId="3268419575" sldId="261"/>
            <ac:picMk id="4098" creationId="{307300B5-27A8-49BD-9D4D-0EB235D5BA79}"/>
          </ac:picMkLst>
        </pc:picChg>
        <pc:picChg chg="add mod ord">
          <ac:chgData name="Gardemeister Daavid" userId="ff8a285b-d180-4abc-9124-9efb14ea02d1" providerId="ADAL" clId="{AF16C613-E5C4-4530-BFD8-540C7B1415AA}" dt="2021-09-03T12:43:59.332" v="1148" actId="26606"/>
          <ac:picMkLst>
            <pc:docMk/>
            <pc:sldMk cId="3268419575" sldId="261"/>
            <ac:picMk id="4100" creationId="{A2361724-2051-46E9-A769-DB25C6F4FC32}"/>
          </ac:picMkLst>
        </pc:picChg>
      </pc:sldChg>
      <pc:sldChg chg="addSp delSp modSp mod setBg">
        <pc:chgData name="Gardemeister Daavid" userId="ff8a285b-d180-4abc-9124-9efb14ea02d1" providerId="ADAL" clId="{AF16C613-E5C4-4530-BFD8-540C7B1415AA}" dt="2021-09-06T19:56:14.554" v="1373" actId="6549"/>
        <pc:sldMkLst>
          <pc:docMk/>
          <pc:sldMk cId="554947144" sldId="262"/>
        </pc:sldMkLst>
        <pc:spChg chg="mod">
          <ac:chgData name="Gardemeister Daavid" userId="ff8a285b-d180-4abc-9124-9efb14ea02d1" providerId="ADAL" clId="{AF16C613-E5C4-4530-BFD8-540C7B1415AA}" dt="2021-09-03T12:13:37.032" v="1010" actId="26606"/>
          <ac:spMkLst>
            <pc:docMk/>
            <pc:sldMk cId="554947144" sldId="262"/>
            <ac:spMk id="2" creationId="{6F7A8AF2-A051-DE46-ACB9-A9099409BB83}"/>
          </ac:spMkLst>
        </pc:spChg>
        <pc:spChg chg="mod ord">
          <ac:chgData name="Gardemeister Daavid" userId="ff8a285b-d180-4abc-9124-9efb14ea02d1" providerId="ADAL" clId="{AF16C613-E5C4-4530-BFD8-540C7B1415AA}" dt="2021-09-06T19:56:14.554" v="1373" actId="6549"/>
          <ac:spMkLst>
            <pc:docMk/>
            <pc:sldMk cId="554947144" sldId="262"/>
            <ac:spMk id="3" creationId="{A684BB10-0C6D-D44D-8275-20BDB4112DAC}"/>
          </ac:spMkLst>
        </pc:spChg>
        <pc:spChg chg="add del">
          <ac:chgData name="Gardemeister Daavid" userId="ff8a285b-d180-4abc-9124-9efb14ea02d1" providerId="ADAL" clId="{AF16C613-E5C4-4530-BFD8-540C7B1415AA}" dt="2021-09-03T12:14:59.276" v="1017" actId="26606"/>
          <ac:spMkLst>
            <pc:docMk/>
            <pc:sldMk cId="554947144" sldId="262"/>
            <ac:spMk id="71" creationId="{E3DC42C2-6B58-404C-B339-2C72808A5BE1}"/>
          </ac:spMkLst>
        </pc:spChg>
        <pc:spChg chg="add del">
          <ac:chgData name="Gardemeister Daavid" userId="ff8a285b-d180-4abc-9124-9efb14ea02d1" providerId="ADAL" clId="{AF16C613-E5C4-4530-BFD8-540C7B1415AA}" dt="2021-09-03T12:14:59.276" v="1017" actId="26606"/>
          <ac:spMkLst>
            <pc:docMk/>
            <pc:sldMk cId="554947144" sldId="262"/>
            <ac:spMk id="73" creationId="{FCF82941-5589-49BF-B6B1-76122B2D0EA6}"/>
          </ac:spMkLst>
        </pc:spChg>
        <pc:spChg chg="add">
          <ac:chgData name="Gardemeister Daavid" userId="ff8a285b-d180-4abc-9124-9efb14ea02d1" providerId="ADAL" clId="{AF16C613-E5C4-4530-BFD8-540C7B1415AA}" dt="2021-09-03T12:14:59.276" v="1017" actId="26606"/>
          <ac:spMkLst>
            <pc:docMk/>
            <pc:sldMk cId="554947144" sldId="262"/>
            <ac:spMk id="135" creationId="{E3DC42C2-6B58-404C-B339-2C72808A5BE1}"/>
          </ac:spMkLst>
        </pc:spChg>
        <pc:spChg chg="add">
          <ac:chgData name="Gardemeister Daavid" userId="ff8a285b-d180-4abc-9124-9efb14ea02d1" providerId="ADAL" clId="{AF16C613-E5C4-4530-BFD8-540C7B1415AA}" dt="2021-09-03T12:14:59.276" v="1017" actId="26606"/>
          <ac:spMkLst>
            <pc:docMk/>
            <pc:sldMk cId="554947144" sldId="262"/>
            <ac:spMk id="137" creationId="{FCF82941-5589-49BF-B6B1-76122B2D0EA6}"/>
          </ac:spMkLst>
        </pc:spChg>
        <pc:picChg chg="add mod">
          <ac:chgData name="Gardemeister Daavid" userId="ff8a285b-d180-4abc-9124-9efb14ea02d1" providerId="ADAL" clId="{AF16C613-E5C4-4530-BFD8-540C7B1415AA}" dt="2021-09-03T12:14:59.276" v="1017" actId="26606"/>
          <ac:picMkLst>
            <pc:docMk/>
            <pc:sldMk cId="554947144" sldId="262"/>
            <ac:picMk id="3074" creationId="{0C43047E-F280-41B9-873B-0843727105C9}"/>
          </ac:picMkLst>
        </pc:picChg>
      </pc:sldChg>
      <pc:sldChg chg="addSp delSp modSp del mod">
        <pc:chgData name="Gardemeister Daavid" userId="ff8a285b-d180-4abc-9124-9efb14ea02d1" providerId="ADAL" clId="{AF16C613-E5C4-4530-BFD8-540C7B1415AA}" dt="2021-09-02T18:41:15.728" v="45" actId="47"/>
        <pc:sldMkLst>
          <pc:docMk/>
          <pc:sldMk cId="3636205159" sldId="263"/>
        </pc:sldMkLst>
        <pc:spChg chg="del">
          <ac:chgData name="Gardemeister Daavid" userId="ff8a285b-d180-4abc-9124-9efb14ea02d1" providerId="ADAL" clId="{AF16C613-E5C4-4530-BFD8-540C7B1415AA}" dt="2021-09-02T18:41:10.807" v="43" actId="21"/>
          <ac:spMkLst>
            <pc:docMk/>
            <pc:sldMk cId="3636205159" sldId="263"/>
            <ac:spMk id="2" creationId="{FCC93BA5-734B-9E45-9F8F-8BDD7D84AFA2}"/>
          </ac:spMkLst>
        </pc:spChg>
        <pc:spChg chg="add del">
          <ac:chgData name="Gardemeister Daavid" userId="ff8a285b-d180-4abc-9124-9efb14ea02d1" providerId="ADAL" clId="{AF16C613-E5C4-4530-BFD8-540C7B1415AA}" dt="2021-09-02T18:41:10.807" v="43" actId="21"/>
          <ac:spMkLst>
            <pc:docMk/>
            <pc:sldMk cId="3636205159" sldId="263"/>
            <ac:spMk id="4" creationId="{F0B1D4D7-EF30-B945-AA93-7F6435D85EDB}"/>
          </ac:spMkLst>
        </pc:spChg>
        <pc:spChg chg="add mod">
          <ac:chgData name="Gardemeister Daavid" userId="ff8a285b-d180-4abc-9124-9efb14ea02d1" providerId="ADAL" clId="{AF16C613-E5C4-4530-BFD8-540C7B1415AA}" dt="2021-09-02T18:41:10.807" v="43" actId="21"/>
          <ac:spMkLst>
            <pc:docMk/>
            <pc:sldMk cId="3636205159" sldId="263"/>
            <ac:spMk id="6" creationId="{98B2A671-FAB3-49AF-8899-C6B9E70C5DBA}"/>
          </ac:spMkLst>
        </pc:spChg>
        <pc:picChg chg="del">
          <ac:chgData name="Gardemeister Daavid" userId="ff8a285b-d180-4abc-9124-9efb14ea02d1" providerId="ADAL" clId="{AF16C613-E5C4-4530-BFD8-540C7B1415AA}" dt="2021-09-02T18:41:10.807" v="43" actId="21"/>
          <ac:picMkLst>
            <pc:docMk/>
            <pc:sldMk cId="3636205159" sldId="263"/>
            <ac:picMk id="5" creationId="{F65C95A7-635C-4D36-8AE6-97405EB27158}"/>
          </ac:picMkLst>
        </pc:picChg>
      </pc:sldChg>
      <pc:sldChg chg="addSp delSp modSp new mod setBg">
        <pc:chgData name="Gardemeister Daavid" userId="ff8a285b-d180-4abc-9124-9efb14ea02d1" providerId="ADAL" clId="{AF16C613-E5C4-4530-BFD8-540C7B1415AA}" dt="2021-09-03T12:41:20.164" v="1141" actId="20577"/>
        <pc:sldMkLst>
          <pc:docMk/>
          <pc:sldMk cId="3097945206" sldId="264"/>
        </pc:sldMkLst>
        <pc:spChg chg="mod">
          <ac:chgData name="Gardemeister Daavid" userId="ff8a285b-d180-4abc-9124-9efb14ea02d1" providerId="ADAL" clId="{AF16C613-E5C4-4530-BFD8-540C7B1415AA}" dt="2021-09-03T12:20:28.722" v="1026" actId="26606"/>
          <ac:spMkLst>
            <pc:docMk/>
            <pc:sldMk cId="3097945206" sldId="264"/>
            <ac:spMk id="2" creationId="{204BCF0E-33ED-47B4-BFEC-91D85ABE33EF}"/>
          </ac:spMkLst>
        </pc:spChg>
        <pc:spChg chg="add del mod">
          <ac:chgData name="Gardemeister Daavid" userId="ff8a285b-d180-4abc-9124-9efb14ea02d1" providerId="ADAL" clId="{AF16C613-E5C4-4530-BFD8-540C7B1415AA}" dt="2021-09-03T12:20:28.753" v="1027" actId="26606"/>
          <ac:spMkLst>
            <pc:docMk/>
            <pc:sldMk cId="3097945206" sldId="264"/>
            <ac:spMk id="3" creationId="{EBC1C21E-571F-4031-8510-C7D8A41927D9}"/>
          </ac:spMkLst>
        </pc:spChg>
        <pc:graphicFrameChg chg="add del">
          <ac:chgData name="Gardemeister Daavid" userId="ff8a285b-d180-4abc-9124-9efb14ea02d1" providerId="ADAL" clId="{AF16C613-E5C4-4530-BFD8-540C7B1415AA}" dt="2021-09-03T12:20:14.264" v="1024" actId="26606"/>
          <ac:graphicFrameMkLst>
            <pc:docMk/>
            <pc:sldMk cId="3097945206" sldId="264"/>
            <ac:graphicFrameMk id="5" creationId="{39725016-B51D-4664-99FC-61E209CBD601}"/>
          </ac:graphicFrameMkLst>
        </pc:graphicFrameChg>
        <pc:graphicFrameChg chg="add del">
          <ac:chgData name="Gardemeister Daavid" userId="ff8a285b-d180-4abc-9124-9efb14ea02d1" providerId="ADAL" clId="{AF16C613-E5C4-4530-BFD8-540C7B1415AA}" dt="2021-09-03T12:20:28.722" v="1026" actId="26606"/>
          <ac:graphicFrameMkLst>
            <pc:docMk/>
            <pc:sldMk cId="3097945206" sldId="264"/>
            <ac:graphicFrameMk id="7" creationId="{C893DFFA-8D48-41E4-A3F4-C5613405B04D}"/>
          </ac:graphicFrameMkLst>
        </pc:graphicFrameChg>
        <pc:graphicFrameChg chg="add mod">
          <ac:chgData name="Gardemeister Daavid" userId="ff8a285b-d180-4abc-9124-9efb14ea02d1" providerId="ADAL" clId="{AF16C613-E5C4-4530-BFD8-540C7B1415AA}" dt="2021-09-03T12:41:20.164" v="1141" actId="20577"/>
          <ac:graphicFrameMkLst>
            <pc:docMk/>
            <pc:sldMk cId="3097945206" sldId="264"/>
            <ac:graphicFrameMk id="9" creationId="{39725016-B51D-4664-99FC-61E209CBD601}"/>
          </ac:graphicFrameMkLst>
        </pc:graphicFrameChg>
      </pc:sldChg>
      <pc:sldChg chg="addSp delSp modSp new mod setBg">
        <pc:chgData name="Gardemeister Daavid" userId="ff8a285b-d180-4abc-9124-9efb14ea02d1" providerId="ADAL" clId="{AF16C613-E5C4-4530-BFD8-540C7B1415AA}" dt="2021-09-06T19:46:52.820" v="1241" actId="20577"/>
        <pc:sldMkLst>
          <pc:docMk/>
          <pc:sldMk cId="2371765074" sldId="265"/>
        </pc:sldMkLst>
        <pc:spChg chg="mod">
          <ac:chgData name="Gardemeister Daavid" userId="ff8a285b-d180-4abc-9124-9efb14ea02d1" providerId="ADAL" clId="{AF16C613-E5C4-4530-BFD8-540C7B1415AA}" dt="2021-09-06T19:44:34.948" v="1212" actId="1076"/>
          <ac:spMkLst>
            <pc:docMk/>
            <pc:sldMk cId="2371765074" sldId="265"/>
            <ac:spMk id="2" creationId="{1DED5E92-DB62-4F6D-8DD0-D462DFC7C731}"/>
          </ac:spMkLst>
        </pc:spChg>
        <pc:spChg chg="del">
          <ac:chgData name="Gardemeister Daavid" userId="ff8a285b-d180-4abc-9124-9efb14ea02d1" providerId="ADAL" clId="{AF16C613-E5C4-4530-BFD8-540C7B1415AA}" dt="2021-09-02T18:41:30.798" v="47" actId="26606"/>
          <ac:spMkLst>
            <pc:docMk/>
            <pc:sldMk cId="2371765074" sldId="265"/>
            <ac:spMk id="3" creationId="{EE884753-834C-457E-A816-C8559E0A946C}"/>
          </ac:spMkLst>
        </pc:spChg>
        <pc:spChg chg="add del mod">
          <ac:chgData name="Gardemeister Daavid" userId="ff8a285b-d180-4abc-9124-9efb14ea02d1" providerId="ADAL" clId="{AF16C613-E5C4-4530-BFD8-540C7B1415AA}" dt="2021-09-02T18:41:30.798" v="47" actId="26606"/>
          <ac:spMkLst>
            <pc:docMk/>
            <pc:sldMk cId="2371765074" sldId="265"/>
            <ac:spMk id="4" creationId="{3D52E19C-470F-444B-BFEB-A2EBD48185A8}"/>
          </ac:spMkLst>
        </pc:spChg>
        <pc:spChg chg="add mod ord">
          <ac:chgData name="Gardemeister Daavid" userId="ff8a285b-d180-4abc-9124-9efb14ea02d1" providerId="ADAL" clId="{AF16C613-E5C4-4530-BFD8-540C7B1415AA}" dt="2021-09-06T19:46:52.820" v="1241" actId="20577"/>
          <ac:spMkLst>
            <pc:docMk/>
            <pc:sldMk cId="2371765074" sldId="265"/>
            <ac:spMk id="5" creationId="{D3C7C3AF-1AAA-4E66-9576-55A9CEC531DF}"/>
          </ac:spMkLst>
        </pc:spChg>
        <pc:spChg chg="add del">
          <ac:chgData name="Gardemeister Daavid" userId="ff8a285b-d180-4abc-9124-9efb14ea02d1" providerId="ADAL" clId="{AF16C613-E5C4-4530-BFD8-540C7B1415AA}" dt="2021-09-06T19:41:39.416" v="1174" actId="26606"/>
          <ac:spMkLst>
            <pc:docMk/>
            <pc:sldMk cId="2371765074" sldId="265"/>
            <ac:spMk id="8" creationId="{F5E52E17-DE31-4BC9-9409-C84E25C68A6E}"/>
          </ac:spMkLst>
        </pc:spChg>
        <pc:spChg chg="add del">
          <ac:chgData name="Gardemeister Daavid" userId="ff8a285b-d180-4abc-9124-9efb14ea02d1" providerId="ADAL" clId="{AF16C613-E5C4-4530-BFD8-540C7B1415AA}" dt="2021-09-06T19:41:39.416" v="1174" actId="26606"/>
          <ac:spMkLst>
            <pc:docMk/>
            <pc:sldMk cId="2371765074" sldId="265"/>
            <ac:spMk id="9" creationId="{9CCE7D60-361C-425C-BBC0-DE906C069D06}"/>
          </ac:spMkLst>
        </pc:spChg>
        <pc:spChg chg="add del">
          <ac:chgData name="Gardemeister Daavid" userId="ff8a285b-d180-4abc-9124-9efb14ea02d1" providerId="ADAL" clId="{AF16C613-E5C4-4530-BFD8-540C7B1415AA}" dt="2021-09-06T19:41:39.416" v="1174" actId="26606"/>
          <ac:spMkLst>
            <pc:docMk/>
            <pc:sldMk cId="2371765074" sldId="265"/>
            <ac:spMk id="10" creationId="{F83F538E-BD48-4175-B531-31BEB1C57DC4}"/>
          </ac:spMkLst>
        </pc:spChg>
        <pc:spChg chg="add del">
          <ac:chgData name="Gardemeister Daavid" userId="ff8a285b-d180-4abc-9124-9efb14ea02d1" providerId="ADAL" clId="{AF16C613-E5C4-4530-BFD8-540C7B1415AA}" dt="2021-09-06T19:39:51.707" v="1150" actId="26606"/>
          <ac:spMkLst>
            <pc:docMk/>
            <pc:sldMk cId="2371765074" sldId="265"/>
            <ac:spMk id="11" creationId="{79CBD3C9-4E66-426D-948E-7CF4778107E8}"/>
          </ac:spMkLst>
        </pc:spChg>
        <pc:spChg chg="add del">
          <ac:chgData name="Gardemeister Daavid" userId="ff8a285b-d180-4abc-9124-9efb14ea02d1" providerId="ADAL" clId="{AF16C613-E5C4-4530-BFD8-540C7B1415AA}" dt="2021-09-06T19:42:51.125" v="1188" actId="26606"/>
          <ac:spMkLst>
            <pc:docMk/>
            <pc:sldMk cId="2371765074" sldId="265"/>
            <ac:spMk id="12" creationId="{96033C54-130E-47B2-AED6-625156FBA730}"/>
          </ac:spMkLst>
        </pc:spChg>
        <pc:spChg chg="add del">
          <ac:chgData name="Gardemeister Daavid" userId="ff8a285b-d180-4abc-9124-9efb14ea02d1" providerId="ADAL" clId="{AF16C613-E5C4-4530-BFD8-540C7B1415AA}" dt="2021-09-06T19:39:51.707" v="1150" actId="26606"/>
          <ac:spMkLst>
            <pc:docMk/>
            <pc:sldMk cId="2371765074" sldId="265"/>
            <ac:spMk id="13" creationId="{DDB95FCF-AD96-482F-9FB8-CD95725E6EFF}"/>
          </ac:spMkLst>
        </pc:spChg>
        <pc:spChg chg="add del">
          <ac:chgData name="Gardemeister Daavid" userId="ff8a285b-d180-4abc-9124-9efb14ea02d1" providerId="ADAL" clId="{AF16C613-E5C4-4530-BFD8-540C7B1415AA}" dt="2021-09-06T19:42:51.125" v="1188" actId="26606"/>
          <ac:spMkLst>
            <pc:docMk/>
            <pc:sldMk cId="2371765074" sldId="265"/>
            <ac:spMk id="14" creationId="{A4242FE5-C72F-4A84-8716-823E31865754}"/>
          </ac:spMkLst>
        </pc:spChg>
        <pc:spChg chg="add del">
          <ac:chgData name="Gardemeister Daavid" userId="ff8a285b-d180-4abc-9124-9efb14ea02d1" providerId="ADAL" clId="{AF16C613-E5C4-4530-BFD8-540C7B1415AA}" dt="2021-09-06T19:42:51.125" v="1188" actId="26606"/>
          <ac:spMkLst>
            <pc:docMk/>
            <pc:sldMk cId="2371765074" sldId="265"/>
            <ac:spMk id="16" creationId="{18CB9ED3-F084-4F4D-A18E-3FEB1520129E}"/>
          </ac:spMkLst>
        </pc:spChg>
        <pc:spChg chg="add del">
          <ac:chgData name="Gardemeister Daavid" userId="ff8a285b-d180-4abc-9124-9efb14ea02d1" providerId="ADAL" clId="{AF16C613-E5C4-4530-BFD8-540C7B1415AA}" dt="2021-09-06T19:39:51.707" v="1150" actId="26606"/>
          <ac:spMkLst>
            <pc:docMk/>
            <pc:sldMk cId="2371765074" sldId="265"/>
            <ac:spMk id="17" creationId="{6C26C0AB-632B-4701-A5A6-052B75B7F659}"/>
          </ac:spMkLst>
        </pc:spChg>
        <pc:spChg chg="add del">
          <ac:chgData name="Gardemeister Daavid" userId="ff8a285b-d180-4abc-9124-9efb14ea02d1" providerId="ADAL" clId="{AF16C613-E5C4-4530-BFD8-540C7B1415AA}" dt="2021-09-06T19:42:51.125" v="1188" actId="26606"/>
          <ac:spMkLst>
            <pc:docMk/>
            <pc:sldMk cId="2371765074" sldId="265"/>
            <ac:spMk id="18" creationId="{39222938-EAF8-4DE0-8FA0-31B5109FCE54}"/>
          </ac:spMkLst>
        </pc:spChg>
        <pc:spChg chg="add del">
          <ac:chgData name="Gardemeister Daavid" userId="ff8a285b-d180-4abc-9124-9efb14ea02d1" providerId="ADAL" clId="{AF16C613-E5C4-4530-BFD8-540C7B1415AA}" dt="2021-09-06T19:39:51.707" v="1150" actId="26606"/>
          <ac:spMkLst>
            <pc:docMk/>
            <pc:sldMk cId="2371765074" sldId="265"/>
            <ac:spMk id="19" creationId="{122A2853-A55A-47F7-902F-6DE7185D8DA6}"/>
          </ac:spMkLst>
        </pc:spChg>
        <pc:spChg chg="add del">
          <ac:chgData name="Gardemeister Daavid" userId="ff8a285b-d180-4abc-9124-9efb14ea02d1" providerId="ADAL" clId="{AF16C613-E5C4-4530-BFD8-540C7B1415AA}" dt="2021-09-06T19:42:51.125" v="1188" actId="26606"/>
          <ac:spMkLst>
            <pc:docMk/>
            <pc:sldMk cId="2371765074" sldId="265"/>
            <ac:spMk id="20" creationId="{B33B1F50-587A-4270-941C-3D03C3891513}"/>
          </ac:spMkLst>
        </pc:spChg>
        <pc:spChg chg="add del">
          <ac:chgData name="Gardemeister Daavid" userId="ff8a285b-d180-4abc-9124-9efb14ea02d1" providerId="ADAL" clId="{AF16C613-E5C4-4530-BFD8-540C7B1415AA}" dt="2021-09-06T19:39:51.707" v="1150" actId="26606"/>
          <ac:spMkLst>
            <pc:docMk/>
            <pc:sldMk cId="2371765074" sldId="265"/>
            <ac:spMk id="23" creationId="{F4F11129-8A77-4850-9BAB-FDA0CF4F3B66}"/>
          </ac:spMkLst>
        </pc:spChg>
        <pc:spChg chg="add del">
          <ac:chgData name="Gardemeister Daavid" userId="ff8a285b-d180-4abc-9124-9efb14ea02d1" providerId="ADAL" clId="{AF16C613-E5C4-4530-BFD8-540C7B1415AA}" dt="2021-09-06T19:42:51.125" v="1188" actId="26606"/>
          <ac:spMkLst>
            <pc:docMk/>
            <pc:sldMk cId="2371765074" sldId="265"/>
            <ac:spMk id="25" creationId="{62310D42-418C-4ACE-BF95-D8FA7E02C434}"/>
          </ac:spMkLst>
        </pc:spChg>
        <pc:spChg chg="add del">
          <ac:chgData name="Gardemeister Daavid" userId="ff8a285b-d180-4abc-9124-9efb14ea02d1" providerId="ADAL" clId="{AF16C613-E5C4-4530-BFD8-540C7B1415AA}" dt="2021-09-06T19:42:51.125" v="1188" actId="26606"/>
          <ac:spMkLst>
            <pc:docMk/>
            <pc:sldMk cId="2371765074" sldId="265"/>
            <ac:spMk id="27" creationId="{75ABCF05-8734-4C35-8112-28A5AC3F96FA}"/>
          </ac:spMkLst>
        </pc:spChg>
        <pc:picChg chg="add mod modCrop">
          <ac:chgData name="Gardemeister Daavid" userId="ff8a285b-d180-4abc-9124-9efb14ea02d1" providerId="ADAL" clId="{AF16C613-E5C4-4530-BFD8-540C7B1415AA}" dt="2021-09-06T19:45:12.327" v="1215" actId="18131"/>
          <ac:picMkLst>
            <pc:docMk/>
            <pc:sldMk cId="2371765074" sldId="265"/>
            <ac:picMk id="4" creationId="{DBB14356-7411-4FFF-AC5E-7D9CBEE5F675}"/>
          </ac:picMkLst>
        </pc:picChg>
        <pc:picChg chg="add mod modCrop">
          <ac:chgData name="Gardemeister Daavid" userId="ff8a285b-d180-4abc-9124-9efb14ea02d1" providerId="ADAL" clId="{AF16C613-E5C4-4530-BFD8-540C7B1415AA}" dt="2021-09-06T19:45:03.670" v="1214" actId="1076"/>
          <ac:picMkLst>
            <pc:docMk/>
            <pc:sldMk cId="2371765074" sldId="265"/>
            <ac:picMk id="6" creationId="{08B7A192-66B0-4B69-BDB8-725559006061}"/>
          </ac:picMkLst>
        </pc:picChg>
        <pc:cxnChg chg="add del">
          <ac:chgData name="Gardemeister Daavid" userId="ff8a285b-d180-4abc-9124-9efb14ea02d1" providerId="ADAL" clId="{AF16C613-E5C4-4530-BFD8-540C7B1415AA}" dt="2021-09-06T19:39:51.707" v="1150" actId="26606"/>
          <ac:cxnSpMkLst>
            <pc:docMk/>
            <pc:sldMk cId="2371765074" sldId="265"/>
            <ac:cxnSpMk id="15" creationId="{64EEEC00-AD80-4734-BEE6-04CBDEC830C9}"/>
          </ac:cxnSpMkLst>
        </pc:cxnChg>
        <pc:cxnChg chg="add del">
          <ac:chgData name="Gardemeister Daavid" userId="ff8a285b-d180-4abc-9124-9efb14ea02d1" providerId="ADAL" clId="{AF16C613-E5C4-4530-BFD8-540C7B1415AA}" dt="2021-09-06T19:39:51.707" v="1150" actId="26606"/>
          <ac:cxnSpMkLst>
            <pc:docMk/>
            <pc:sldMk cId="2371765074" sldId="265"/>
            <ac:cxnSpMk id="21" creationId="{4A0A3D00-134B-401B-BED1-39F1B734C951}"/>
          </ac:cxnSpMkLst>
        </pc:cxnChg>
      </pc:sldChg>
      <pc:sldChg chg="addSp delSp modSp new del mod setBg">
        <pc:chgData name="Gardemeister Daavid" userId="ff8a285b-d180-4abc-9124-9efb14ea02d1" providerId="ADAL" clId="{AF16C613-E5C4-4530-BFD8-540C7B1415AA}" dt="2021-09-03T12:35:13.869" v="1081" actId="47"/>
        <pc:sldMkLst>
          <pc:docMk/>
          <pc:sldMk cId="1027293872" sldId="266"/>
        </pc:sldMkLst>
        <pc:spChg chg="mod">
          <ac:chgData name="Gardemeister Daavid" userId="ff8a285b-d180-4abc-9124-9efb14ea02d1" providerId="ADAL" clId="{AF16C613-E5C4-4530-BFD8-540C7B1415AA}" dt="2021-09-03T12:34:58.522" v="1077" actId="21"/>
          <ac:spMkLst>
            <pc:docMk/>
            <pc:sldMk cId="1027293872" sldId="266"/>
            <ac:spMk id="2" creationId="{4C2E51EA-BDA4-4B25-AA81-D7FA42DE4469}"/>
          </ac:spMkLst>
        </pc:spChg>
        <pc:spChg chg="mod ord">
          <ac:chgData name="Gardemeister Daavid" userId="ff8a285b-d180-4abc-9124-9efb14ea02d1" providerId="ADAL" clId="{AF16C613-E5C4-4530-BFD8-540C7B1415AA}" dt="2021-09-03T12:35:08.639" v="1079" actId="21"/>
          <ac:spMkLst>
            <pc:docMk/>
            <pc:sldMk cId="1027293872" sldId="266"/>
            <ac:spMk id="3" creationId="{8E4905C3-06C0-4F08-9853-5614551B1F98}"/>
          </ac:spMkLst>
        </pc:spChg>
        <pc:spChg chg="add">
          <ac:chgData name="Gardemeister Daavid" userId="ff8a285b-d180-4abc-9124-9efb14ea02d1" providerId="ADAL" clId="{AF16C613-E5C4-4530-BFD8-540C7B1415AA}" dt="2021-09-03T12:34:15.880" v="1068" actId="26606"/>
          <ac:spMkLst>
            <pc:docMk/>
            <pc:sldMk cId="1027293872" sldId="266"/>
            <ac:spMk id="11" creationId="{4CB78A93-D417-4DCA-94C6-29DD457E5936}"/>
          </ac:spMkLst>
        </pc:spChg>
        <pc:spChg chg="add">
          <ac:chgData name="Gardemeister Daavid" userId="ff8a285b-d180-4abc-9124-9efb14ea02d1" providerId="ADAL" clId="{AF16C613-E5C4-4530-BFD8-540C7B1415AA}" dt="2021-09-03T12:34:15.880" v="1068" actId="26606"/>
          <ac:spMkLst>
            <pc:docMk/>
            <pc:sldMk cId="1027293872" sldId="266"/>
            <ac:spMk id="13" creationId="{3CD859B5-6B91-4E36-B9D2-83739A58154D}"/>
          </ac:spMkLst>
        </pc:spChg>
        <pc:picChg chg="add del mod ord">
          <ac:chgData name="Gardemeister Daavid" userId="ff8a285b-d180-4abc-9124-9efb14ea02d1" providerId="ADAL" clId="{AF16C613-E5C4-4530-BFD8-540C7B1415AA}" dt="2021-09-03T12:34:51.854" v="1075" actId="21"/>
          <ac:picMkLst>
            <pc:docMk/>
            <pc:sldMk cId="1027293872" sldId="266"/>
            <ac:picMk id="4" creationId="{89AA735D-E634-48DD-9CF6-521166A33C1B}"/>
          </ac:picMkLst>
        </pc:picChg>
        <pc:picChg chg="add del mod ord">
          <ac:chgData name="Gardemeister Daavid" userId="ff8a285b-d180-4abc-9124-9efb14ea02d1" providerId="ADAL" clId="{AF16C613-E5C4-4530-BFD8-540C7B1415AA}" dt="2021-09-03T12:34:44.173" v="1073" actId="21"/>
          <ac:picMkLst>
            <pc:docMk/>
            <pc:sldMk cId="1027293872" sldId="266"/>
            <ac:picMk id="5" creationId="{22B940EB-21A5-4B4C-97CE-62E95188658E}"/>
          </ac:picMkLst>
        </pc:picChg>
        <pc:picChg chg="add mod">
          <ac:chgData name="Gardemeister Daavid" userId="ff8a285b-d180-4abc-9124-9efb14ea02d1" providerId="ADAL" clId="{AF16C613-E5C4-4530-BFD8-540C7B1415AA}" dt="2021-09-03T12:34:15.880" v="1068" actId="26606"/>
          <ac:picMkLst>
            <pc:docMk/>
            <pc:sldMk cId="1027293872" sldId="266"/>
            <ac:picMk id="6" creationId="{FE916DE5-BBE3-43B9-BBC0-5110C3B5731C}"/>
          </ac:picMkLst>
        </pc:picChg>
      </pc:sldChg>
      <pc:sldChg chg="addSp delSp modSp new mod setBg">
        <pc:chgData name="Gardemeister Daavid" userId="ff8a285b-d180-4abc-9124-9efb14ea02d1" providerId="ADAL" clId="{AF16C613-E5C4-4530-BFD8-540C7B1415AA}" dt="2021-09-06T19:47:20.799" v="1249" actId="20577"/>
        <pc:sldMkLst>
          <pc:docMk/>
          <pc:sldMk cId="1640963885" sldId="267"/>
        </pc:sldMkLst>
        <pc:spChg chg="mod">
          <ac:chgData name="Gardemeister Daavid" userId="ff8a285b-d180-4abc-9124-9efb14ea02d1" providerId="ADAL" clId="{AF16C613-E5C4-4530-BFD8-540C7B1415AA}" dt="2021-09-03T12:36:23.412" v="1087" actId="26606"/>
          <ac:spMkLst>
            <pc:docMk/>
            <pc:sldMk cId="1640963885" sldId="267"/>
            <ac:spMk id="2" creationId="{CA480378-A2E8-4A90-A10E-FD5474B700DA}"/>
          </ac:spMkLst>
        </pc:spChg>
        <pc:spChg chg="mod">
          <ac:chgData name="Gardemeister Daavid" userId="ff8a285b-d180-4abc-9124-9efb14ea02d1" providerId="ADAL" clId="{AF16C613-E5C4-4530-BFD8-540C7B1415AA}" dt="2021-09-06T19:47:20.799" v="1249" actId="20577"/>
          <ac:spMkLst>
            <pc:docMk/>
            <pc:sldMk cId="1640963885" sldId="267"/>
            <ac:spMk id="3" creationId="{265DFAAC-6FC1-405B-BEC7-337C1938AC96}"/>
          </ac:spMkLst>
        </pc:spChg>
        <pc:spChg chg="add del">
          <ac:chgData name="Gardemeister Daavid" userId="ff8a285b-d180-4abc-9124-9efb14ea02d1" providerId="ADAL" clId="{AF16C613-E5C4-4530-BFD8-540C7B1415AA}" dt="2021-09-03T12:36:23.412" v="1087" actId="26606"/>
          <ac:spMkLst>
            <pc:docMk/>
            <pc:sldMk cId="1640963885" sldId="267"/>
            <ac:spMk id="11" creationId="{589CB250-3F20-4756-AAB3-570F6BD9B6F1}"/>
          </ac:spMkLst>
        </pc:spChg>
        <pc:spChg chg="add">
          <ac:chgData name="Gardemeister Daavid" userId="ff8a285b-d180-4abc-9124-9efb14ea02d1" providerId="ADAL" clId="{AF16C613-E5C4-4530-BFD8-540C7B1415AA}" dt="2021-09-03T12:36:23.412" v="1087" actId="26606"/>
          <ac:spMkLst>
            <pc:docMk/>
            <pc:sldMk cId="1640963885" sldId="267"/>
            <ac:spMk id="18" creationId="{36B466C0-C1E9-4C07-AE23-5E9D6C4D1B85}"/>
          </ac:spMkLst>
        </pc:spChg>
        <pc:spChg chg="add">
          <ac:chgData name="Gardemeister Daavid" userId="ff8a285b-d180-4abc-9124-9efb14ea02d1" providerId="ADAL" clId="{AF16C613-E5C4-4530-BFD8-540C7B1415AA}" dt="2021-09-03T12:36:23.412" v="1087" actId="26606"/>
          <ac:spMkLst>
            <pc:docMk/>
            <pc:sldMk cId="1640963885" sldId="267"/>
            <ac:spMk id="20" creationId="{5ACE4AF0-DA3D-4D8D-AECB-4F4AABB4C759}"/>
          </ac:spMkLst>
        </pc:spChg>
        <pc:picChg chg="add mod ord">
          <ac:chgData name="Gardemeister Daavid" userId="ff8a285b-d180-4abc-9124-9efb14ea02d1" providerId="ADAL" clId="{AF16C613-E5C4-4530-BFD8-540C7B1415AA}" dt="2021-09-03T12:36:23.412" v="1087" actId="26606"/>
          <ac:picMkLst>
            <pc:docMk/>
            <pc:sldMk cId="1640963885" sldId="267"/>
            <ac:picMk id="4" creationId="{9EB81ED8-D93A-404C-A331-A1C7C897DA23}"/>
          </ac:picMkLst>
        </pc:picChg>
        <pc:picChg chg="add mod ord">
          <ac:chgData name="Gardemeister Daavid" userId="ff8a285b-d180-4abc-9124-9efb14ea02d1" providerId="ADAL" clId="{AF16C613-E5C4-4530-BFD8-540C7B1415AA}" dt="2021-09-03T12:36:23.412" v="1087" actId="26606"/>
          <ac:picMkLst>
            <pc:docMk/>
            <pc:sldMk cId="1640963885" sldId="267"/>
            <ac:picMk id="5" creationId="{3CFC236B-C10E-4B64-85A2-C1FBE712CD26}"/>
          </ac:picMkLst>
        </pc:picChg>
        <pc:picChg chg="add mod">
          <ac:chgData name="Gardemeister Daavid" userId="ff8a285b-d180-4abc-9124-9efb14ea02d1" providerId="ADAL" clId="{AF16C613-E5C4-4530-BFD8-540C7B1415AA}" dt="2021-09-03T12:36:23.412" v="1087" actId="26606"/>
          <ac:picMkLst>
            <pc:docMk/>
            <pc:sldMk cId="1640963885" sldId="267"/>
            <ac:picMk id="6" creationId="{74832CDE-1497-4405-A85E-E3250C1BBBEA}"/>
          </ac:picMkLst>
        </pc:picChg>
        <pc:cxnChg chg="add del">
          <ac:chgData name="Gardemeister Daavid" userId="ff8a285b-d180-4abc-9124-9efb14ea02d1" providerId="ADAL" clId="{AF16C613-E5C4-4530-BFD8-540C7B1415AA}" dt="2021-09-03T12:36:23.412" v="1087" actId="26606"/>
          <ac:cxnSpMkLst>
            <pc:docMk/>
            <pc:sldMk cId="1640963885" sldId="267"/>
            <ac:cxnSpMk id="13" creationId="{550432CB-9181-43D4-A3C4-71989FBB6BDA}"/>
          </ac:cxnSpMkLst>
        </pc:cxnChg>
        <pc:cxnChg chg="add">
          <ac:chgData name="Gardemeister Daavid" userId="ff8a285b-d180-4abc-9124-9efb14ea02d1" providerId="ADAL" clId="{AF16C613-E5C4-4530-BFD8-540C7B1415AA}" dt="2021-09-03T12:36:23.412" v="1087" actId="26606"/>
          <ac:cxnSpMkLst>
            <pc:docMk/>
            <pc:sldMk cId="1640963885" sldId="267"/>
            <ac:cxnSpMk id="22" creationId="{9412F545-DC54-476A-B6F6-FDD039076E06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C0BF5F-C260-491C-9065-F40CF0EA30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FD263A-965D-4F0F-B440-7B73402B31BF}">
      <dgm:prSet/>
      <dgm:spPr/>
      <dgm:t>
        <a:bodyPr/>
        <a:lstStyle/>
        <a:p>
          <a:r>
            <a:rPr lang="fi-FI" dirty="0"/>
            <a:t>Läppäri, laturi, hiiri ja kuulokkeet</a:t>
          </a:r>
          <a:endParaRPr lang="en-US" dirty="0"/>
        </a:p>
      </dgm:t>
    </dgm:pt>
    <dgm:pt modelId="{CB2CF279-C7AC-414A-9D41-BEBE8FA0883E}" type="parTrans" cxnId="{BDA61098-FD71-44E7-A55A-B3868C1FD30F}">
      <dgm:prSet/>
      <dgm:spPr/>
      <dgm:t>
        <a:bodyPr/>
        <a:lstStyle/>
        <a:p>
          <a:endParaRPr lang="en-US"/>
        </a:p>
      </dgm:t>
    </dgm:pt>
    <dgm:pt modelId="{FCA0AE73-49CE-4295-8412-D27271598085}" type="sibTrans" cxnId="{BDA61098-FD71-44E7-A55A-B3868C1FD30F}">
      <dgm:prSet/>
      <dgm:spPr/>
      <dgm:t>
        <a:bodyPr/>
        <a:lstStyle/>
        <a:p>
          <a:endParaRPr lang="en-US"/>
        </a:p>
      </dgm:t>
    </dgm:pt>
    <dgm:pt modelId="{C446391F-3CB7-4F57-A59A-1F5D8633EEC7}">
      <dgm:prSet/>
      <dgm:spPr/>
      <dgm:t>
        <a:bodyPr/>
        <a:lstStyle/>
        <a:p>
          <a:r>
            <a:rPr lang="fi-FI"/>
            <a:t>Abittitikku</a:t>
          </a:r>
          <a:endParaRPr lang="en-US"/>
        </a:p>
      </dgm:t>
    </dgm:pt>
    <dgm:pt modelId="{CA21F6E3-5061-4AF7-9E8E-DF28E85958C0}" type="parTrans" cxnId="{30C1C00F-078A-4696-AA66-B467F0AD772A}">
      <dgm:prSet/>
      <dgm:spPr/>
      <dgm:t>
        <a:bodyPr/>
        <a:lstStyle/>
        <a:p>
          <a:endParaRPr lang="en-US"/>
        </a:p>
      </dgm:t>
    </dgm:pt>
    <dgm:pt modelId="{3B9600FD-3496-43E8-9FDB-FB97E7B3CBC6}" type="sibTrans" cxnId="{30C1C00F-078A-4696-AA66-B467F0AD772A}">
      <dgm:prSet/>
      <dgm:spPr/>
      <dgm:t>
        <a:bodyPr/>
        <a:lstStyle/>
        <a:p>
          <a:endParaRPr lang="en-US"/>
        </a:p>
      </dgm:t>
    </dgm:pt>
    <dgm:pt modelId="{D7054B74-8FCB-468A-9D4A-1E198A3D3D97}">
      <dgm:prSet/>
      <dgm:spPr/>
      <dgm:t>
        <a:bodyPr/>
        <a:lstStyle/>
        <a:p>
          <a:r>
            <a:rPr lang="fi-FI"/>
            <a:t>Kirjoitusvälineet (voit suunnitella vastauksiasi suttupaperille)</a:t>
          </a:r>
          <a:endParaRPr lang="en-US"/>
        </a:p>
      </dgm:t>
    </dgm:pt>
    <dgm:pt modelId="{AB06BC19-0286-4406-8381-C4BE2F90BE2C}" type="parTrans" cxnId="{5594C566-838C-4380-8228-AC461E11E37A}">
      <dgm:prSet/>
      <dgm:spPr/>
      <dgm:t>
        <a:bodyPr/>
        <a:lstStyle/>
        <a:p>
          <a:endParaRPr lang="en-US"/>
        </a:p>
      </dgm:t>
    </dgm:pt>
    <dgm:pt modelId="{4F578A3D-1E23-44FD-84FA-31AB5EBAE342}" type="sibTrans" cxnId="{5594C566-838C-4380-8228-AC461E11E37A}">
      <dgm:prSet/>
      <dgm:spPr/>
      <dgm:t>
        <a:bodyPr/>
        <a:lstStyle/>
        <a:p>
          <a:endParaRPr lang="en-US"/>
        </a:p>
      </dgm:t>
    </dgm:pt>
    <dgm:pt modelId="{03BEB2A9-6D5A-4247-90A4-8B0F6DAD5C5A}">
      <dgm:prSet/>
      <dgm:spPr/>
      <dgm:t>
        <a:bodyPr/>
        <a:lstStyle/>
        <a:p>
          <a:r>
            <a:rPr lang="fi-FI" dirty="0"/>
            <a:t>Vesipullo, mehua ja vaikka jotain naposteltavaa</a:t>
          </a:r>
          <a:endParaRPr lang="en-US" dirty="0"/>
        </a:p>
      </dgm:t>
    </dgm:pt>
    <dgm:pt modelId="{7CA1BCDD-2DD1-4ED6-8310-72E5E3ED7E9D}" type="parTrans" cxnId="{64A40AB6-9DEE-433E-8939-3FD52055499B}">
      <dgm:prSet/>
      <dgm:spPr/>
      <dgm:t>
        <a:bodyPr/>
        <a:lstStyle/>
        <a:p>
          <a:endParaRPr lang="en-US"/>
        </a:p>
      </dgm:t>
    </dgm:pt>
    <dgm:pt modelId="{2E972D28-60A7-44FB-97D6-A79A9B7030A8}" type="sibTrans" cxnId="{64A40AB6-9DEE-433E-8939-3FD52055499B}">
      <dgm:prSet/>
      <dgm:spPr/>
      <dgm:t>
        <a:bodyPr/>
        <a:lstStyle/>
        <a:p>
          <a:endParaRPr lang="en-US"/>
        </a:p>
      </dgm:t>
    </dgm:pt>
    <dgm:pt modelId="{F1B145B0-5755-4372-AAE2-1A93CB879EBC}">
      <dgm:prSet/>
      <dgm:spPr/>
      <dgm:t>
        <a:bodyPr/>
        <a:lstStyle/>
        <a:p>
          <a:r>
            <a:rPr lang="fi-FI"/>
            <a:t>Henkilötunnus</a:t>
          </a:r>
          <a:endParaRPr lang="en-US"/>
        </a:p>
      </dgm:t>
    </dgm:pt>
    <dgm:pt modelId="{47761C34-CF47-446C-8413-D593812C7771}" type="parTrans" cxnId="{317FB083-05B7-48BF-8DED-DF59CE65670B}">
      <dgm:prSet/>
      <dgm:spPr/>
      <dgm:t>
        <a:bodyPr/>
        <a:lstStyle/>
        <a:p>
          <a:endParaRPr lang="en-US"/>
        </a:p>
      </dgm:t>
    </dgm:pt>
    <dgm:pt modelId="{F31F375B-430A-4193-9030-9A06D1462ADA}" type="sibTrans" cxnId="{317FB083-05B7-48BF-8DED-DF59CE65670B}">
      <dgm:prSet/>
      <dgm:spPr/>
      <dgm:t>
        <a:bodyPr/>
        <a:lstStyle/>
        <a:p>
          <a:endParaRPr lang="en-US"/>
        </a:p>
      </dgm:t>
    </dgm:pt>
    <dgm:pt modelId="{20A79B6A-CFDD-462E-A81E-EC8356C83E15}" type="pres">
      <dgm:prSet presAssocID="{6FC0BF5F-C260-491C-9065-F40CF0EA30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99D2C56A-F1C7-4892-9AF1-E3753011275E}" type="pres">
      <dgm:prSet presAssocID="{CBFD263A-965D-4F0F-B440-7B73402B31B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6F68517-FA70-4591-A157-E28D1AA45A4F}" type="pres">
      <dgm:prSet presAssocID="{FCA0AE73-49CE-4295-8412-D27271598085}" presName="spacer" presStyleCnt="0"/>
      <dgm:spPr/>
    </dgm:pt>
    <dgm:pt modelId="{AE1DA712-6122-405D-AF0C-E83CB102E193}" type="pres">
      <dgm:prSet presAssocID="{C446391F-3CB7-4F57-A59A-1F5D8633EEC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4577686-0AB7-46AD-8285-AC90E4A20971}" type="pres">
      <dgm:prSet presAssocID="{3B9600FD-3496-43E8-9FDB-FB97E7B3CBC6}" presName="spacer" presStyleCnt="0"/>
      <dgm:spPr/>
    </dgm:pt>
    <dgm:pt modelId="{C8315EEA-A5EC-43C4-91E9-31EE59EE2536}" type="pres">
      <dgm:prSet presAssocID="{D7054B74-8FCB-468A-9D4A-1E198A3D3D9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EA9D9DC-11E3-497E-AB83-CF0492600ED9}" type="pres">
      <dgm:prSet presAssocID="{4F578A3D-1E23-44FD-84FA-31AB5EBAE342}" presName="spacer" presStyleCnt="0"/>
      <dgm:spPr/>
    </dgm:pt>
    <dgm:pt modelId="{559E34B6-F0F8-4F29-9498-E3373007A1AD}" type="pres">
      <dgm:prSet presAssocID="{03BEB2A9-6D5A-4247-90A4-8B0F6DAD5C5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49F0F0A-DB43-4275-BD54-D430F1F37C1D}" type="pres">
      <dgm:prSet presAssocID="{2E972D28-60A7-44FB-97D6-A79A9B7030A8}" presName="spacer" presStyleCnt="0"/>
      <dgm:spPr/>
    </dgm:pt>
    <dgm:pt modelId="{71211632-E792-4E8D-B3ED-EEE44862CB2B}" type="pres">
      <dgm:prSet presAssocID="{F1B145B0-5755-4372-AAE2-1A93CB879EB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0ECB64E7-F20E-4404-A0D6-A7048937BABA}" type="presOf" srcId="{6FC0BF5F-C260-491C-9065-F40CF0EA3071}" destId="{20A79B6A-CFDD-462E-A81E-EC8356C83E15}" srcOrd="0" destOrd="0" presId="urn:microsoft.com/office/officeart/2005/8/layout/vList2"/>
    <dgm:cxn modelId="{DF8F2E90-D81A-4D5E-B716-F7973FD81363}" type="presOf" srcId="{D7054B74-8FCB-468A-9D4A-1E198A3D3D97}" destId="{C8315EEA-A5EC-43C4-91E9-31EE59EE2536}" srcOrd="0" destOrd="0" presId="urn:microsoft.com/office/officeart/2005/8/layout/vList2"/>
    <dgm:cxn modelId="{BDA61098-FD71-44E7-A55A-B3868C1FD30F}" srcId="{6FC0BF5F-C260-491C-9065-F40CF0EA3071}" destId="{CBFD263A-965D-4F0F-B440-7B73402B31BF}" srcOrd="0" destOrd="0" parTransId="{CB2CF279-C7AC-414A-9D41-BEBE8FA0883E}" sibTransId="{FCA0AE73-49CE-4295-8412-D27271598085}"/>
    <dgm:cxn modelId="{5594C566-838C-4380-8228-AC461E11E37A}" srcId="{6FC0BF5F-C260-491C-9065-F40CF0EA3071}" destId="{D7054B74-8FCB-468A-9D4A-1E198A3D3D97}" srcOrd="2" destOrd="0" parTransId="{AB06BC19-0286-4406-8381-C4BE2F90BE2C}" sibTransId="{4F578A3D-1E23-44FD-84FA-31AB5EBAE342}"/>
    <dgm:cxn modelId="{4EBEBF83-768D-49C5-B1F5-B18FE1A0D5A7}" type="presOf" srcId="{C446391F-3CB7-4F57-A59A-1F5D8633EEC7}" destId="{AE1DA712-6122-405D-AF0C-E83CB102E193}" srcOrd="0" destOrd="0" presId="urn:microsoft.com/office/officeart/2005/8/layout/vList2"/>
    <dgm:cxn modelId="{F9B7DAFA-091B-4DEA-942E-6CB863526F9F}" type="presOf" srcId="{CBFD263A-965D-4F0F-B440-7B73402B31BF}" destId="{99D2C56A-F1C7-4892-9AF1-E3753011275E}" srcOrd="0" destOrd="0" presId="urn:microsoft.com/office/officeart/2005/8/layout/vList2"/>
    <dgm:cxn modelId="{64A40AB6-9DEE-433E-8939-3FD52055499B}" srcId="{6FC0BF5F-C260-491C-9065-F40CF0EA3071}" destId="{03BEB2A9-6D5A-4247-90A4-8B0F6DAD5C5A}" srcOrd="3" destOrd="0" parTransId="{7CA1BCDD-2DD1-4ED6-8310-72E5E3ED7E9D}" sibTransId="{2E972D28-60A7-44FB-97D6-A79A9B7030A8}"/>
    <dgm:cxn modelId="{30C1C00F-078A-4696-AA66-B467F0AD772A}" srcId="{6FC0BF5F-C260-491C-9065-F40CF0EA3071}" destId="{C446391F-3CB7-4F57-A59A-1F5D8633EEC7}" srcOrd="1" destOrd="0" parTransId="{CA21F6E3-5061-4AF7-9E8E-DF28E85958C0}" sibTransId="{3B9600FD-3496-43E8-9FDB-FB97E7B3CBC6}"/>
    <dgm:cxn modelId="{31759342-9505-4095-8D35-81C34252D68D}" type="presOf" srcId="{F1B145B0-5755-4372-AAE2-1A93CB879EBC}" destId="{71211632-E792-4E8D-B3ED-EEE44862CB2B}" srcOrd="0" destOrd="0" presId="urn:microsoft.com/office/officeart/2005/8/layout/vList2"/>
    <dgm:cxn modelId="{317FB083-05B7-48BF-8DED-DF59CE65670B}" srcId="{6FC0BF5F-C260-491C-9065-F40CF0EA3071}" destId="{F1B145B0-5755-4372-AAE2-1A93CB879EBC}" srcOrd="4" destOrd="0" parTransId="{47761C34-CF47-446C-8413-D593812C7771}" sibTransId="{F31F375B-430A-4193-9030-9A06D1462ADA}"/>
    <dgm:cxn modelId="{09FE22E8-8D73-4C75-9C8D-DFB168171D74}" type="presOf" srcId="{03BEB2A9-6D5A-4247-90A4-8B0F6DAD5C5A}" destId="{559E34B6-F0F8-4F29-9498-E3373007A1AD}" srcOrd="0" destOrd="0" presId="urn:microsoft.com/office/officeart/2005/8/layout/vList2"/>
    <dgm:cxn modelId="{ADE45CB7-A117-4B59-A8B3-A00734244F0A}" type="presParOf" srcId="{20A79B6A-CFDD-462E-A81E-EC8356C83E15}" destId="{99D2C56A-F1C7-4892-9AF1-E3753011275E}" srcOrd="0" destOrd="0" presId="urn:microsoft.com/office/officeart/2005/8/layout/vList2"/>
    <dgm:cxn modelId="{A9C631D4-4CFD-44CB-A595-14062F0BADC9}" type="presParOf" srcId="{20A79B6A-CFDD-462E-A81E-EC8356C83E15}" destId="{86F68517-FA70-4591-A157-E28D1AA45A4F}" srcOrd="1" destOrd="0" presId="urn:microsoft.com/office/officeart/2005/8/layout/vList2"/>
    <dgm:cxn modelId="{D8A6CD5E-8BCC-4F61-89E2-76C23CCBFD8B}" type="presParOf" srcId="{20A79B6A-CFDD-462E-A81E-EC8356C83E15}" destId="{AE1DA712-6122-405D-AF0C-E83CB102E193}" srcOrd="2" destOrd="0" presId="urn:microsoft.com/office/officeart/2005/8/layout/vList2"/>
    <dgm:cxn modelId="{C17EE480-3663-450A-9997-0E32ACE3A654}" type="presParOf" srcId="{20A79B6A-CFDD-462E-A81E-EC8356C83E15}" destId="{04577686-0AB7-46AD-8285-AC90E4A20971}" srcOrd="3" destOrd="0" presId="urn:microsoft.com/office/officeart/2005/8/layout/vList2"/>
    <dgm:cxn modelId="{0107341C-9C96-4B2E-934E-E494A658147A}" type="presParOf" srcId="{20A79B6A-CFDD-462E-A81E-EC8356C83E15}" destId="{C8315EEA-A5EC-43C4-91E9-31EE59EE2536}" srcOrd="4" destOrd="0" presId="urn:microsoft.com/office/officeart/2005/8/layout/vList2"/>
    <dgm:cxn modelId="{0C18D51E-6F72-47EF-92E3-F3525091B0B8}" type="presParOf" srcId="{20A79B6A-CFDD-462E-A81E-EC8356C83E15}" destId="{3EA9D9DC-11E3-497E-AB83-CF0492600ED9}" srcOrd="5" destOrd="0" presId="urn:microsoft.com/office/officeart/2005/8/layout/vList2"/>
    <dgm:cxn modelId="{76405F9F-C1AA-4CB2-9954-7E81437A49CB}" type="presParOf" srcId="{20A79B6A-CFDD-462E-A81E-EC8356C83E15}" destId="{559E34B6-F0F8-4F29-9498-E3373007A1AD}" srcOrd="6" destOrd="0" presId="urn:microsoft.com/office/officeart/2005/8/layout/vList2"/>
    <dgm:cxn modelId="{F146FF34-0B98-4BF4-949B-727C042D605E}" type="presParOf" srcId="{20A79B6A-CFDD-462E-A81E-EC8356C83E15}" destId="{549F0F0A-DB43-4275-BD54-D430F1F37C1D}" srcOrd="7" destOrd="0" presId="urn:microsoft.com/office/officeart/2005/8/layout/vList2"/>
    <dgm:cxn modelId="{F99E2300-4BC6-408A-B458-B84314B0CC18}" type="presParOf" srcId="{20A79B6A-CFDD-462E-A81E-EC8356C83E15}" destId="{71211632-E792-4E8D-B3ED-EEE44862CB2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2C56A-F1C7-4892-9AF1-E3753011275E}">
      <dsp:nvSpPr>
        <dsp:cNvPr id="0" name=""/>
        <dsp:cNvSpPr/>
      </dsp:nvSpPr>
      <dsp:spPr>
        <a:xfrm>
          <a:off x="0" y="47625"/>
          <a:ext cx="9872871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000" kern="1200" dirty="0"/>
            <a:t>Läppäri, laturi, hiiri ja kuulokkeet</a:t>
          </a:r>
          <a:endParaRPr lang="en-US" sz="3000" kern="1200" dirty="0"/>
        </a:p>
      </dsp:txBody>
      <dsp:txXfrm>
        <a:off x="35125" y="82750"/>
        <a:ext cx="9802621" cy="649299"/>
      </dsp:txXfrm>
    </dsp:sp>
    <dsp:sp modelId="{AE1DA712-6122-405D-AF0C-E83CB102E193}">
      <dsp:nvSpPr>
        <dsp:cNvPr id="0" name=""/>
        <dsp:cNvSpPr/>
      </dsp:nvSpPr>
      <dsp:spPr>
        <a:xfrm>
          <a:off x="0" y="853575"/>
          <a:ext cx="9872871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000" kern="1200"/>
            <a:t>Abittitikku</a:t>
          </a:r>
          <a:endParaRPr lang="en-US" sz="3000" kern="1200"/>
        </a:p>
      </dsp:txBody>
      <dsp:txXfrm>
        <a:off x="35125" y="888700"/>
        <a:ext cx="9802621" cy="649299"/>
      </dsp:txXfrm>
    </dsp:sp>
    <dsp:sp modelId="{C8315EEA-A5EC-43C4-91E9-31EE59EE2536}">
      <dsp:nvSpPr>
        <dsp:cNvPr id="0" name=""/>
        <dsp:cNvSpPr/>
      </dsp:nvSpPr>
      <dsp:spPr>
        <a:xfrm>
          <a:off x="0" y="1659524"/>
          <a:ext cx="9872871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000" kern="1200"/>
            <a:t>Kirjoitusvälineet (voit suunnitella vastauksiasi suttupaperille)</a:t>
          </a:r>
          <a:endParaRPr lang="en-US" sz="3000" kern="1200"/>
        </a:p>
      </dsp:txBody>
      <dsp:txXfrm>
        <a:off x="35125" y="1694649"/>
        <a:ext cx="9802621" cy="649299"/>
      </dsp:txXfrm>
    </dsp:sp>
    <dsp:sp modelId="{559E34B6-F0F8-4F29-9498-E3373007A1AD}">
      <dsp:nvSpPr>
        <dsp:cNvPr id="0" name=""/>
        <dsp:cNvSpPr/>
      </dsp:nvSpPr>
      <dsp:spPr>
        <a:xfrm>
          <a:off x="0" y="2465475"/>
          <a:ext cx="9872871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000" kern="1200" dirty="0"/>
            <a:t>Vesipullo, mehua ja vaikka jotain naposteltavaa</a:t>
          </a:r>
          <a:endParaRPr lang="en-US" sz="3000" kern="1200" dirty="0"/>
        </a:p>
      </dsp:txBody>
      <dsp:txXfrm>
        <a:off x="35125" y="2500600"/>
        <a:ext cx="9802621" cy="649299"/>
      </dsp:txXfrm>
    </dsp:sp>
    <dsp:sp modelId="{71211632-E792-4E8D-B3ED-EEE44862CB2B}">
      <dsp:nvSpPr>
        <dsp:cNvPr id="0" name=""/>
        <dsp:cNvSpPr/>
      </dsp:nvSpPr>
      <dsp:spPr>
        <a:xfrm>
          <a:off x="0" y="3271425"/>
          <a:ext cx="9872871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000" kern="1200"/>
            <a:t>Henkilötunnus</a:t>
          </a:r>
          <a:endParaRPr lang="en-US" sz="3000" kern="1200"/>
        </a:p>
      </dsp:txBody>
      <dsp:txXfrm>
        <a:off x="35125" y="3306550"/>
        <a:ext cx="9802621" cy="649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3DB06-58C6-40F5-82FE-39095079A9B8}" type="datetimeFigureOut">
              <a:rPr lang="fi-FI" smtClean="0"/>
              <a:t>8.9.2021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CF6EB-9B5D-4268-A9A7-F1166D0B6DB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519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CF6EB-9B5D-4268-A9A7-F1166D0B6DB9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996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44086B-A59F-824F-9493-62BB7377F3E2}" type="datetimeFigureOut">
              <a:rPr lang="fi-FI" smtClean="0"/>
              <a:t>8.9.2021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61D2CB-925C-5248-B14C-DC5A93E9E2CD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144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086B-A59F-824F-9493-62BB7377F3E2}" type="datetimeFigureOut">
              <a:rPr lang="fi-FI" smtClean="0"/>
              <a:t>8.9.2021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2CB-925C-5248-B14C-DC5A93E9E2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426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086B-A59F-824F-9493-62BB7377F3E2}" type="datetimeFigureOut">
              <a:rPr lang="fi-FI" smtClean="0"/>
              <a:t>8.9.2021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2CB-925C-5248-B14C-DC5A93E9E2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3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086B-A59F-824F-9493-62BB7377F3E2}" type="datetimeFigureOut">
              <a:rPr lang="fi-FI" smtClean="0"/>
              <a:t>8.9.2021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2CB-925C-5248-B14C-DC5A93E9E2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903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086B-A59F-824F-9493-62BB7377F3E2}" type="datetimeFigureOut">
              <a:rPr lang="fi-FI" smtClean="0"/>
              <a:t>8.9.2021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2CB-925C-5248-B14C-DC5A93E9E2CD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54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086B-A59F-824F-9493-62BB7377F3E2}" type="datetimeFigureOut">
              <a:rPr lang="fi-FI" smtClean="0"/>
              <a:t>8.9.2021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2CB-925C-5248-B14C-DC5A93E9E2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761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086B-A59F-824F-9493-62BB7377F3E2}" type="datetimeFigureOut">
              <a:rPr lang="fi-FI" smtClean="0"/>
              <a:t>8.9.2021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2CB-925C-5248-B14C-DC5A93E9E2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944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086B-A59F-824F-9493-62BB7377F3E2}" type="datetimeFigureOut">
              <a:rPr lang="fi-FI" smtClean="0"/>
              <a:t>8.9.2021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2CB-925C-5248-B14C-DC5A93E9E2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696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086B-A59F-824F-9493-62BB7377F3E2}" type="datetimeFigureOut">
              <a:rPr lang="fi-FI" smtClean="0"/>
              <a:t>8.9.2021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2CB-925C-5248-B14C-DC5A93E9E2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0220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086B-A59F-824F-9493-62BB7377F3E2}" type="datetimeFigureOut">
              <a:rPr lang="fi-FI" smtClean="0"/>
              <a:t>8.9.2021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2CB-925C-5248-B14C-DC5A93E9E2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576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086B-A59F-824F-9493-62BB7377F3E2}" type="datetimeFigureOut">
              <a:rPr lang="fi-FI" smtClean="0"/>
              <a:t>8.9.2021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2CB-925C-5248-B14C-DC5A93E9E2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738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344086B-A59F-824F-9493-62BB7377F3E2}" type="datetimeFigureOut">
              <a:rPr lang="fi-FI" smtClean="0"/>
              <a:t>8.9.2021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C61D2CB-925C-5248-B14C-DC5A93E9E2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561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6B466C0-C1E9-4C07-AE23-5E9D6C4D1B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CE4AF0-DA3D-4D8D-AECB-4F4AABB4C7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12F545-DC54-476A-B6F6-FDD039076E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CA480378-A2E8-4A90-A10E-FD5474B70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6240"/>
            <a:ext cx="9966960" cy="1325880"/>
          </a:xfrm>
        </p:spPr>
        <p:txBody>
          <a:bodyPr>
            <a:normAutofit/>
          </a:bodyPr>
          <a:lstStyle/>
          <a:p>
            <a:r>
              <a:rPr lang="fi-FI" sz="6600" dirty="0">
                <a:solidFill>
                  <a:schemeClr val="accent1"/>
                </a:solidFill>
              </a:rPr>
              <a:t>Arviointiviikko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65DFAAC-6FC1-405B-BEC7-337C1938A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8660" y="5596128"/>
            <a:ext cx="8767860" cy="557784"/>
          </a:xfrm>
        </p:spPr>
        <p:txBody>
          <a:bodyPr>
            <a:norm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Ja miten siitä selviytyy? </a:t>
            </a:r>
          </a:p>
        </p:txBody>
      </p:sp>
      <p:pic>
        <p:nvPicPr>
          <p:cNvPr id="6" name="Picture 4" descr="tentti | Papunet">
            <a:extLst>
              <a:ext uri="{FF2B5EF4-FFF2-40B4-BE49-F238E27FC236}">
                <a16:creationId xmlns:a16="http://schemas.microsoft.com/office/drawing/2014/main" id="{74832CDE-1497-4405-A85E-E3250C1BB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497"/>
          <a:stretch/>
        </p:blipFill>
        <p:spPr bwMode="auto">
          <a:xfrm>
            <a:off x="728471" y="741172"/>
            <a:ext cx="3470431" cy="32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medies for 7th Week Blues — MODA">
            <a:extLst>
              <a:ext uri="{FF2B5EF4-FFF2-40B4-BE49-F238E27FC236}">
                <a16:creationId xmlns:a16="http://schemas.microsoft.com/office/drawing/2014/main" id="{3CFC236B-C10E-4B64-85A2-C1FBE712C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8" r="-1" b="-1"/>
          <a:stretch/>
        </p:blipFill>
        <p:spPr bwMode="auto">
          <a:xfrm>
            <a:off x="4360784" y="741172"/>
            <a:ext cx="3470431" cy="32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ENTTI: Lastensuojelulain mukaiset rajoitukset – Aavalex verkkokoulutukset">
            <a:extLst>
              <a:ext uri="{FF2B5EF4-FFF2-40B4-BE49-F238E27FC236}">
                <a16:creationId xmlns:a16="http://schemas.microsoft.com/office/drawing/2014/main" id="{9EB81ED8-D93A-404C-A331-A1C7C897DA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3" r="13262" b="3"/>
          <a:stretch/>
        </p:blipFill>
        <p:spPr bwMode="auto">
          <a:xfrm>
            <a:off x="7993097" y="741172"/>
            <a:ext cx="3470431" cy="32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96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B2F6D4-1B7C-214D-8B20-9FEB196CE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70335"/>
            <a:ext cx="5199926" cy="1443269"/>
          </a:xfrm>
        </p:spPr>
        <p:txBody>
          <a:bodyPr>
            <a:normAutofit/>
          </a:bodyPr>
          <a:lstStyle/>
          <a:p>
            <a:r>
              <a:rPr lang="fi-FI" sz="4000"/>
              <a:t>Mikä arviointiviikko?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450FC4-6C7D-1546-B83D-6AFDC4975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546430"/>
            <a:ext cx="5084178" cy="3549570"/>
          </a:xfrm>
        </p:spPr>
        <p:txBody>
          <a:bodyPr>
            <a:normAutofit fontScale="92500"/>
          </a:bodyPr>
          <a:lstStyle/>
          <a:p>
            <a:r>
              <a:rPr lang="fi-FI" sz="2400" dirty="0"/>
              <a:t>Arviointiviikolla on 7 koepäivää, kullekin tuntipaikalle omansa</a:t>
            </a:r>
          </a:p>
          <a:p>
            <a:r>
              <a:rPr lang="fi-FI" sz="2400" dirty="0"/>
              <a:t>Koeaika on 3h klo 9-12</a:t>
            </a:r>
          </a:p>
          <a:p>
            <a:r>
              <a:rPr lang="fi-FI" sz="2400" dirty="0"/>
              <a:t>Kokeiden ajankohdat ilmestyvät lukujärjestykseen ennen arviointiviikkoa</a:t>
            </a:r>
          </a:p>
          <a:p>
            <a:r>
              <a:rPr lang="fi-FI" sz="2400" dirty="0"/>
              <a:t>Jos sinulla tyhjä tuntipaikka, niin sinulla ei ole koetta eikä koulua muutenkaan kyseseisenä arviointipäivänä</a:t>
            </a:r>
          </a:p>
        </p:txBody>
      </p:sp>
      <p:pic>
        <p:nvPicPr>
          <p:cNvPr id="7170" name="Picture 2" descr="Huoltajalle - Pirkkalan kunta">
            <a:extLst>
              <a:ext uri="{FF2B5EF4-FFF2-40B4-BE49-F238E27FC236}">
                <a16:creationId xmlns:a16="http://schemas.microsoft.com/office/drawing/2014/main" id="{20240E32-4473-4DFD-AC29-F7FFE9405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2"/>
          <a:stretch/>
        </p:blipFill>
        <p:spPr bwMode="auto">
          <a:xfrm>
            <a:off x="6636743" y="1238487"/>
            <a:ext cx="4741120" cy="44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9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238F1C-2DE5-4248-8913-50F063363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587" y="693263"/>
            <a:ext cx="5475661" cy="1443269"/>
          </a:xfrm>
        </p:spPr>
        <p:txBody>
          <a:bodyPr>
            <a:normAutofit/>
          </a:bodyPr>
          <a:lstStyle/>
          <a:p>
            <a:r>
              <a:rPr lang="fi-FI" dirty="0"/>
              <a:t>Ennen arviointiviikkoa</a:t>
            </a:r>
          </a:p>
        </p:txBody>
      </p:sp>
      <p:pic>
        <p:nvPicPr>
          <p:cNvPr id="2050" name="Picture 2" descr="Advantages of Planning | Easy Planners">
            <a:extLst>
              <a:ext uri="{FF2B5EF4-FFF2-40B4-BE49-F238E27FC236}">
                <a16:creationId xmlns:a16="http://schemas.microsoft.com/office/drawing/2014/main" id="{63E44AED-09DB-4602-9B55-9680CDBAC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" t="1" r="15984" b="1"/>
          <a:stretch/>
        </p:blipFill>
        <p:spPr bwMode="auto">
          <a:xfrm>
            <a:off x="4600280" y="2404642"/>
            <a:ext cx="7362334" cy="421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773F8AF5-6615-4E7A-A42F-0580297E0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00" y="2325097"/>
            <a:ext cx="6134492" cy="374576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fi-FI" sz="2400" dirty="0"/>
              <a:t>Päivitä </a:t>
            </a:r>
            <a:r>
              <a:rPr lang="fi-FI" sz="2400" dirty="0" err="1"/>
              <a:t>abitti</a:t>
            </a:r>
            <a:r>
              <a:rPr lang="fi-FI" sz="2400" dirty="0"/>
              <a:t>-tikku (jos on tullut uusi päivitys)</a:t>
            </a:r>
          </a:p>
          <a:p>
            <a:pPr>
              <a:spcBef>
                <a:spcPts val="1800"/>
              </a:spcBef>
            </a:pPr>
            <a:r>
              <a:rPr lang="fi-FI" sz="2400" dirty="0"/>
              <a:t>Selvitä kokeiden järjestys</a:t>
            </a:r>
          </a:p>
          <a:p>
            <a:pPr>
              <a:spcBef>
                <a:spcPts val="1800"/>
              </a:spcBef>
            </a:pPr>
            <a:r>
              <a:rPr lang="fi-FI" sz="2400" dirty="0"/>
              <a:t>Selvitä koealue</a:t>
            </a:r>
          </a:p>
          <a:p>
            <a:pPr>
              <a:spcBef>
                <a:spcPts val="1800"/>
              </a:spcBef>
            </a:pPr>
            <a:r>
              <a:rPr lang="fi-FI" sz="2400" dirty="0"/>
              <a:t>Aikatauluta opiskelusi</a:t>
            </a:r>
          </a:p>
          <a:p>
            <a:pPr>
              <a:spcBef>
                <a:spcPts val="1800"/>
              </a:spcBef>
            </a:pPr>
            <a:r>
              <a:rPr lang="fi-FI" sz="2400" dirty="0"/>
              <a:t>Muista opiskella ahkerasti </a:t>
            </a:r>
          </a:p>
          <a:p>
            <a:pPr marL="252000" indent="0">
              <a:spcBef>
                <a:spcPts val="600"/>
              </a:spcBef>
              <a:buNone/>
            </a:pPr>
            <a:r>
              <a:rPr lang="fi-FI" sz="2400" dirty="0"/>
              <a:t>koko jakson ajan </a:t>
            </a:r>
          </a:p>
          <a:p>
            <a:endParaRPr lang="fi-FI" sz="1800" dirty="0"/>
          </a:p>
        </p:txBody>
      </p:sp>
      <p:pic>
        <p:nvPicPr>
          <p:cNvPr id="2052" name="Picture 4" descr="Mahdollinen yhteensopivuusongelma kokelaan koneen USB-muistilla">
            <a:extLst>
              <a:ext uri="{FF2B5EF4-FFF2-40B4-BE49-F238E27FC236}">
                <a16:creationId xmlns:a16="http://schemas.microsoft.com/office/drawing/2014/main" id="{ED230062-A18A-4F19-BC6D-5FF2C68D3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546" y="433633"/>
            <a:ext cx="3267114" cy="213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95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41AB071-DCA2-42CD-9124-1185AB226E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1AEB120-941A-354B-B546-22E71167F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783" y="609600"/>
            <a:ext cx="6693061" cy="1356360"/>
          </a:xfrm>
        </p:spPr>
        <p:txBody>
          <a:bodyPr>
            <a:normAutofit/>
          </a:bodyPr>
          <a:lstStyle/>
          <a:p>
            <a:r>
              <a:rPr lang="fi-FI" sz="5400" dirty="0">
                <a:solidFill>
                  <a:srgbClr val="FFFFFF"/>
                </a:solidFill>
              </a:rPr>
              <a:t>Arviointiviikolla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35A27F-0C37-744F-B01E-B1166368F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783" y="2057400"/>
            <a:ext cx="6693061" cy="4038600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rgbClr val="FFFFFF"/>
                </a:solidFill>
              </a:rPr>
              <a:t>Kertaa koealue huolellisesti</a:t>
            </a:r>
          </a:p>
          <a:p>
            <a:r>
              <a:rPr lang="fi-FI" sz="2400" dirty="0">
                <a:solidFill>
                  <a:srgbClr val="FFFFFF"/>
                </a:solidFill>
              </a:rPr>
              <a:t>Ota rauhallisesti</a:t>
            </a:r>
          </a:p>
          <a:p>
            <a:r>
              <a:rPr lang="fi-FI" sz="2400" dirty="0">
                <a:solidFill>
                  <a:srgbClr val="FFFFFF"/>
                </a:solidFill>
              </a:rPr>
              <a:t>Muista tauot ja vastapaino opiskelulle</a:t>
            </a:r>
          </a:p>
          <a:p>
            <a:r>
              <a:rPr lang="fi-FI" sz="2400" dirty="0">
                <a:solidFill>
                  <a:srgbClr val="FFFFFF"/>
                </a:solidFill>
              </a:rPr>
              <a:t>Nuku tarpeeksi!</a:t>
            </a:r>
          </a:p>
          <a:p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92547C-FF3C-4937-BC39-BDA087FC5A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F78E39C-4C90-437A-AC49-F4C5DD1480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3647661" cy="63779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leep | Stick figure drawing, Stick drawings, Cute small drawings">
            <a:extLst>
              <a:ext uri="{FF2B5EF4-FFF2-40B4-BE49-F238E27FC236}">
                <a16:creationId xmlns:a16="http://schemas.microsoft.com/office/drawing/2014/main" id="{15165C4A-31A6-4D00-8F5C-C3BF20763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06653" y="4017215"/>
            <a:ext cx="2348616" cy="223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ake it easy suomeksi: Ota iisisti, Rauhoitu ... | Englannin sanakirja,  englanti-suomi sanakirja">
            <a:extLst>
              <a:ext uri="{FF2B5EF4-FFF2-40B4-BE49-F238E27FC236}">
                <a16:creationId xmlns:a16="http://schemas.microsoft.com/office/drawing/2014/main" id="{8EBC1070-DD93-46EB-B168-E52F0EE3D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499" y="1313769"/>
            <a:ext cx="3255149" cy="406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79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74">
            <a:extLst>
              <a:ext uri="{FF2B5EF4-FFF2-40B4-BE49-F238E27FC236}">
                <a16:creationId xmlns:a16="http://schemas.microsoft.com/office/drawing/2014/main" id="{4CB78A93-D417-4DCA-94C6-29DD457E59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A99D73E-62A7-954A-B272-3CFABDF09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564" y="609600"/>
            <a:ext cx="3912583" cy="1356360"/>
          </a:xfrm>
        </p:spPr>
        <p:txBody>
          <a:bodyPr>
            <a:normAutofit/>
          </a:bodyPr>
          <a:lstStyle/>
          <a:p>
            <a:r>
              <a:rPr lang="fi-FI" sz="3600"/>
              <a:t>Kokeeseen valmistautuminen</a:t>
            </a:r>
          </a:p>
        </p:txBody>
      </p:sp>
      <p:sp>
        <p:nvSpPr>
          <p:cNvPr id="5132" name="Rectangle 76">
            <a:extLst>
              <a:ext uri="{FF2B5EF4-FFF2-40B4-BE49-F238E27FC236}">
                <a16:creationId xmlns:a16="http://schemas.microsoft.com/office/drawing/2014/main" id="{3CD859B5-6B91-4E36-B9D2-83739A5815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371" y="4066796"/>
            <a:ext cx="2157385" cy="20611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How I Study for Exams | Study Plan, Revision Methods &amp;amp; Exam Tips - YouTube">
            <a:extLst>
              <a:ext uri="{FF2B5EF4-FFF2-40B4-BE49-F238E27FC236}">
                <a16:creationId xmlns:a16="http://schemas.microsoft.com/office/drawing/2014/main" id="{4BF424E7-BDFB-4806-9999-F23F6C29E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8" r="9994" b="1"/>
          <a:stretch/>
        </p:blipFill>
        <p:spPr bwMode="auto">
          <a:xfrm>
            <a:off x="3044815" y="3249974"/>
            <a:ext cx="4027002" cy="287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elpful tips for Exam Preparation in Medical School - Hunimed">
            <a:extLst>
              <a:ext uri="{FF2B5EF4-FFF2-40B4-BE49-F238E27FC236}">
                <a16:creationId xmlns:a16="http://schemas.microsoft.com/office/drawing/2014/main" id="{26D52993-59CF-4487-9E4A-712E62D6F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" r="9145" b="-3"/>
          <a:stretch/>
        </p:blipFill>
        <p:spPr bwMode="auto">
          <a:xfrm>
            <a:off x="721369" y="744836"/>
            <a:ext cx="4113439" cy="3161093"/>
          </a:xfrm>
          <a:custGeom>
            <a:avLst/>
            <a:gdLst/>
            <a:ahLst/>
            <a:cxnLst/>
            <a:rect l="l" t="t" r="r" b="b"/>
            <a:pathLst>
              <a:path w="4113439" h="3161093">
                <a:moveTo>
                  <a:pt x="0" y="0"/>
                </a:moveTo>
                <a:lnTo>
                  <a:pt x="4113439" y="0"/>
                </a:lnTo>
                <a:lnTo>
                  <a:pt x="4113439" y="2344272"/>
                </a:lnTo>
                <a:lnTo>
                  <a:pt x="2157387" y="2344272"/>
                </a:lnTo>
                <a:lnTo>
                  <a:pt x="2157387" y="3161093"/>
                </a:lnTo>
                <a:lnTo>
                  <a:pt x="0" y="31610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10 Study Tips for Exam Preparation - MyGov Blogs">
            <a:extLst>
              <a:ext uri="{FF2B5EF4-FFF2-40B4-BE49-F238E27FC236}">
                <a16:creationId xmlns:a16="http://schemas.microsoft.com/office/drawing/2014/main" id="{307D176D-150C-40D4-8451-310EE931F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0" t="-732" r="21690" b="732"/>
          <a:stretch/>
        </p:blipFill>
        <p:spPr bwMode="auto">
          <a:xfrm>
            <a:off x="4992749" y="744837"/>
            <a:ext cx="2079068" cy="234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77A56B-3A9B-694F-AF4F-347D8B800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564" y="2057400"/>
            <a:ext cx="3912583" cy="4038600"/>
          </a:xfrm>
        </p:spPr>
        <p:txBody>
          <a:bodyPr>
            <a:normAutofit/>
          </a:bodyPr>
          <a:lstStyle/>
          <a:p>
            <a:r>
              <a:rPr lang="fi-FI" sz="2000" dirty="0"/>
              <a:t>Aikatauluta lukeminen</a:t>
            </a:r>
          </a:p>
          <a:p>
            <a:r>
              <a:rPr lang="fi-FI" sz="2000" dirty="0"/>
              <a:t>Opiskele huolellisesti koealue ja tunnilla tehdyt muistiinpanot</a:t>
            </a:r>
          </a:p>
          <a:p>
            <a:r>
              <a:rPr lang="fi-FI" sz="2000" dirty="0"/>
              <a:t>Älä lue putkeen kaikkea (Muista tauot!)</a:t>
            </a:r>
          </a:p>
          <a:p>
            <a:r>
              <a:rPr lang="fi-FI" sz="2000" dirty="0"/>
              <a:t>Opiskele sinulle sopivalla tavalla</a:t>
            </a:r>
          </a:p>
          <a:p>
            <a:r>
              <a:rPr lang="fi-FI" sz="2000" dirty="0"/>
              <a:t>Nuku tarpeeksi!</a:t>
            </a:r>
          </a:p>
          <a:p>
            <a:r>
              <a:rPr lang="fi-FI" sz="2000" dirty="0"/>
              <a:t>Opettajilta saa tukiopetusta</a:t>
            </a:r>
          </a:p>
          <a:p>
            <a:endParaRPr lang="fi-FI" sz="1800" dirty="0"/>
          </a:p>
          <a:p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53378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2EF7C252-67AA-4C4E-B73A-6C367865C1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00" name="Picture 4" descr="10. Koepäivään varustautuminen, koepäivä">
            <a:extLst>
              <a:ext uri="{FF2B5EF4-FFF2-40B4-BE49-F238E27FC236}">
                <a16:creationId xmlns:a16="http://schemas.microsoft.com/office/drawing/2014/main" id="{A2361724-2051-46E9-A769-DB25C6F4F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2" r="16954"/>
          <a:stretch/>
        </p:blipFill>
        <p:spPr bwMode="auto">
          <a:xfrm>
            <a:off x="231140" y="246888"/>
            <a:ext cx="11732261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9DF1C35-0BF0-2647-8766-A2964671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fi-FI">
                <a:solidFill>
                  <a:schemeClr val="bg1"/>
                </a:solidFill>
              </a:rPr>
              <a:t>Kokeessa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188A24-2C07-8447-8E57-6BF8E2CC5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038600"/>
          </a:xfrm>
        </p:spPr>
        <p:txBody>
          <a:bodyPr>
            <a:normAutofit/>
          </a:bodyPr>
          <a:lstStyle/>
          <a:p>
            <a:r>
              <a:rPr lang="fi-FI">
                <a:solidFill>
                  <a:schemeClr val="bg1"/>
                </a:solidFill>
              </a:rPr>
              <a:t>Huolehdi, että sinulla on kaikki mitä tarvitset mukanasi!</a:t>
            </a:r>
          </a:p>
          <a:p>
            <a:r>
              <a:rPr lang="fi-FI">
                <a:solidFill>
                  <a:schemeClr val="bg1"/>
                </a:solidFill>
              </a:rPr>
              <a:t>Ole ajoissa! Abitin käynnistämisessä menee aikaa</a:t>
            </a:r>
          </a:p>
          <a:p>
            <a:r>
              <a:rPr lang="fi-FI">
                <a:solidFill>
                  <a:schemeClr val="bg1"/>
                </a:solidFill>
              </a:rPr>
              <a:t>Hengitä ja tee rauhassa, aika kyllä riittää!</a:t>
            </a:r>
          </a:p>
          <a:p>
            <a:r>
              <a:rPr lang="fi-FI">
                <a:solidFill>
                  <a:schemeClr val="bg1"/>
                </a:solidFill>
              </a:rPr>
              <a:t>Lue koe läpi</a:t>
            </a:r>
          </a:p>
          <a:p>
            <a:pPr lvl="1"/>
            <a:r>
              <a:rPr lang="fi-FI">
                <a:solidFill>
                  <a:schemeClr val="bg1"/>
                </a:solidFill>
              </a:rPr>
              <a:t>Lue ohjeistus tarkasti, kaikkia tehtäviä ei välttämättä tarvitse tehdä</a:t>
            </a:r>
          </a:p>
          <a:p>
            <a:r>
              <a:rPr lang="fi-FI">
                <a:solidFill>
                  <a:schemeClr val="bg1"/>
                </a:solidFill>
              </a:rPr>
              <a:t>Tee parhaasi</a:t>
            </a:r>
          </a:p>
          <a:p>
            <a:r>
              <a:rPr lang="fi-FI">
                <a:solidFill>
                  <a:schemeClr val="bg1"/>
                </a:solidFill>
              </a:rPr>
              <a:t>Vastaa kysymykseen, pysy aiheessa</a:t>
            </a:r>
          </a:p>
          <a:p>
            <a:r>
              <a:rPr lang="fi-FI">
                <a:solidFill>
                  <a:schemeClr val="bg1"/>
                </a:solidFill>
              </a:rPr>
              <a:t>Älä jätä tyhjiä kohtia</a:t>
            </a:r>
          </a:p>
        </p:txBody>
      </p:sp>
    </p:spTree>
    <p:extLst>
      <p:ext uri="{BB962C8B-B14F-4D97-AF65-F5344CB8AC3E}">
        <p14:creationId xmlns:p14="http://schemas.microsoft.com/office/powerpoint/2010/main" val="326841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4BCF0E-33ED-47B4-BFEC-91D85ABE3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Kokeeseen mukaan</a:t>
            </a:r>
            <a:endParaRPr lang="fi-FI" dirty="0"/>
          </a:p>
        </p:txBody>
      </p:sp>
      <p:graphicFrame>
        <p:nvGraphicFramePr>
          <p:cNvPr id="9" name="Sisällön paikkamerkki 2">
            <a:extLst>
              <a:ext uri="{FF2B5EF4-FFF2-40B4-BE49-F238E27FC236}">
                <a16:creationId xmlns:a16="http://schemas.microsoft.com/office/drawing/2014/main" id="{39725016-B51D-4664-99FC-61E209CBD6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21705"/>
              </p:ext>
            </p:extLst>
          </p:nvPr>
        </p:nvGraphicFramePr>
        <p:xfrm>
          <a:off x="1143000" y="2057400"/>
          <a:ext cx="9872871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794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E3DC42C2-6B58-404C-B339-2C72808A5B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F7A8AF2-A051-DE46-ACB9-A9099409B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783" y="609600"/>
            <a:ext cx="6693061" cy="1356360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Muista! </a:t>
            </a:r>
          </a:p>
        </p:txBody>
      </p:sp>
      <p:pic>
        <p:nvPicPr>
          <p:cNvPr id="3074" name="Picture 2" descr="People With Question Sings And Lamp Idea Stock Illustration - Download  Image Now - iStock">
            <a:extLst>
              <a:ext uri="{FF2B5EF4-FFF2-40B4-BE49-F238E27FC236}">
                <a16:creationId xmlns:a16="http://schemas.microsoft.com/office/drawing/2014/main" id="{0C43047E-F280-41B9-873B-0843727105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1" r="29881"/>
          <a:stretch/>
        </p:blipFill>
        <p:spPr bwMode="auto">
          <a:xfrm>
            <a:off x="232861" y="243840"/>
            <a:ext cx="3646837" cy="63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84BB10-0C6D-D44D-8275-20BDB4112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9567" y="1781666"/>
            <a:ext cx="7833673" cy="4314334"/>
          </a:xfrm>
        </p:spPr>
        <p:txBody>
          <a:bodyPr>
            <a:normAutofit fontScale="92500"/>
          </a:bodyPr>
          <a:lstStyle/>
          <a:p>
            <a:pPr>
              <a:buClr>
                <a:schemeClr val="bg1"/>
              </a:buClr>
            </a:pPr>
            <a:r>
              <a:rPr lang="fi-FI" sz="2400" dirty="0">
                <a:solidFill>
                  <a:srgbClr val="FFFFFF"/>
                </a:solidFill>
              </a:rPr>
              <a:t>Stressin hallinta</a:t>
            </a:r>
          </a:p>
          <a:p>
            <a:pPr lvl="1">
              <a:buClr>
                <a:schemeClr val="bg1"/>
              </a:buClr>
            </a:pPr>
            <a:r>
              <a:rPr lang="fi-FI" sz="2400" dirty="0">
                <a:solidFill>
                  <a:srgbClr val="FFFFFF"/>
                </a:solidFill>
              </a:rPr>
              <a:t>Liikunta/harrastukset</a:t>
            </a:r>
          </a:p>
          <a:p>
            <a:pPr lvl="1">
              <a:buClr>
                <a:schemeClr val="bg1"/>
              </a:buClr>
            </a:pPr>
            <a:r>
              <a:rPr lang="fi-FI" sz="2400" dirty="0">
                <a:solidFill>
                  <a:srgbClr val="FFFFFF"/>
                </a:solidFill>
              </a:rPr>
              <a:t>Lepää</a:t>
            </a:r>
          </a:p>
          <a:p>
            <a:pPr lvl="1">
              <a:buClr>
                <a:schemeClr val="bg1"/>
              </a:buClr>
            </a:pPr>
            <a:r>
              <a:rPr lang="fi-FI" sz="2400" dirty="0">
                <a:solidFill>
                  <a:srgbClr val="FFFFFF"/>
                </a:solidFill>
              </a:rPr>
              <a:t>Pidä taukoja</a:t>
            </a:r>
          </a:p>
          <a:p>
            <a:pPr lvl="1">
              <a:buClr>
                <a:schemeClr val="bg1"/>
              </a:buClr>
            </a:pPr>
            <a:r>
              <a:rPr lang="fi-FI" sz="2400" dirty="0">
                <a:solidFill>
                  <a:srgbClr val="FFFFFF"/>
                </a:solidFill>
              </a:rPr>
              <a:t>Älä ota liian vakavasti</a:t>
            </a:r>
          </a:p>
          <a:p>
            <a:pPr>
              <a:buClr>
                <a:schemeClr val="bg1"/>
              </a:buClr>
            </a:pPr>
            <a:r>
              <a:rPr lang="fi-FI" sz="2400" dirty="0">
                <a:solidFill>
                  <a:srgbClr val="FFFFFF"/>
                </a:solidFill>
              </a:rPr>
              <a:t>Opintojakson arvosana ei kerro kaikkea</a:t>
            </a:r>
          </a:p>
          <a:p>
            <a:pPr>
              <a:buClr>
                <a:schemeClr val="bg1"/>
              </a:buClr>
            </a:pPr>
            <a:r>
              <a:rPr lang="fi-FI" sz="2400" dirty="0">
                <a:solidFill>
                  <a:srgbClr val="FFFFFF"/>
                </a:solidFill>
              </a:rPr>
              <a:t>Arviointikriteerinä koe, tuntiaktiivisuus, muut tehtävät </a:t>
            </a:r>
          </a:p>
          <a:p>
            <a:pPr>
              <a:buClr>
                <a:schemeClr val="bg1"/>
              </a:buClr>
            </a:pPr>
            <a:r>
              <a:rPr lang="fi-FI" sz="2400" dirty="0">
                <a:solidFill>
                  <a:srgbClr val="FFFFFF"/>
                </a:solidFill>
              </a:rPr>
              <a:t>Hylätyn kokeen saa uusia uusintakoepäivänä koulun jälkeen</a:t>
            </a:r>
          </a:p>
          <a:p>
            <a:pPr>
              <a:buClr>
                <a:schemeClr val="bg1"/>
              </a:buClr>
            </a:pPr>
            <a:r>
              <a:rPr lang="fi-FI" sz="2400" dirty="0">
                <a:solidFill>
                  <a:srgbClr val="FFFFFF"/>
                </a:solidFill>
              </a:rPr>
              <a:t>Opintojaksojen arvosanat löytyvät Wilmasta kohdasta ”opinnot”</a:t>
            </a:r>
          </a:p>
          <a:p>
            <a:pPr>
              <a:buClr>
                <a:schemeClr val="bg1"/>
              </a:buClr>
            </a:pPr>
            <a:r>
              <a:rPr lang="fi-FI" sz="2400" dirty="0" err="1">
                <a:solidFill>
                  <a:srgbClr val="FFFFFF"/>
                </a:solidFill>
              </a:rPr>
              <a:t>Abittikokeet</a:t>
            </a:r>
            <a:r>
              <a:rPr lang="fi-FI" sz="2400" dirty="0">
                <a:solidFill>
                  <a:srgbClr val="FFFFFF"/>
                </a:solidFill>
              </a:rPr>
              <a:t> palautetaan sähköpostiin</a:t>
            </a:r>
            <a:endParaRPr lang="fi-FI" sz="900" dirty="0">
              <a:solidFill>
                <a:srgbClr val="FFFFFF"/>
              </a:solidFill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CF82941-5589-49BF-B6B1-76122B2D0E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494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ED5E92-DB62-4F6D-8DD0-D462DFC7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03" y="609600"/>
            <a:ext cx="5465190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cap="all" dirty="0" err="1"/>
              <a:t>Tsemppiä</a:t>
            </a:r>
            <a:r>
              <a:rPr lang="en-US" cap="all" dirty="0"/>
              <a:t> </a:t>
            </a:r>
            <a:r>
              <a:rPr lang="en-US" cap="all" dirty="0" err="1" smtClean="0"/>
              <a:t>arviointiviikolle</a:t>
            </a:r>
            <a:r>
              <a:rPr lang="en-US" cap="all" dirty="0"/>
              <a:t>!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3C7C3AF-1AAA-4E66-9576-55A9CEC531DF}"/>
              </a:ext>
            </a:extLst>
          </p:cNvPr>
          <p:cNvSpPr txBox="1"/>
          <p:nvPr/>
        </p:nvSpPr>
        <p:spPr>
          <a:xfrm>
            <a:off x="1389117" y="1977744"/>
            <a:ext cx="3315878" cy="37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dirty="0" err="1">
                <a:solidFill>
                  <a:schemeClr val="accent1"/>
                </a:solidFill>
              </a:rPr>
              <a:t>Toivottaa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opot</a:t>
            </a:r>
            <a:r>
              <a:rPr lang="en-US" dirty="0">
                <a:solidFill>
                  <a:schemeClr val="accent1"/>
                </a:solidFill>
              </a:rPr>
              <a:t>, </a:t>
            </a:r>
            <a:r>
              <a:rPr lang="en-US" dirty="0" err="1">
                <a:solidFill>
                  <a:schemeClr val="accent1"/>
                </a:solidFill>
              </a:rPr>
              <a:t>tuutorit</a:t>
            </a:r>
            <a:r>
              <a:rPr lang="en-US" dirty="0">
                <a:solidFill>
                  <a:schemeClr val="accent1"/>
                </a:solidFill>
              </a:rPr>
              <a:t> ja Luna</a:t>
            </a:r>
          </a:p>
        </p:txBody>
      </p:sp>
      <p:pic>
        <p:nvPicPr>
          <p:cNvPr id="6" name="Sisällön paikkamerkki 5" descr="Kuva, joka sisältää kohteen koira, sisä, ruskea, asettaminen&#10;&#10;Kuvaus luotu automaattisesti">
            <a:extLst>
              <a:ext uri="{FF2B5EF4-FFF2-40B4-BE49-F238E27FC236}">
                <a16:creationId xmlns:a16="http://schemas.microsoft.com/office/drawing/2014/main" id="{08B7A192-66B0-4B69-BDB8-725559006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973" b="-2"/>
          <a:stretch/>
        </p:blipFill>
        <p:spPr>
          <a:xfrm>
            <a:off x="1058158" y="2667786"/>
            <a:ext cx="3646837" cy="3648173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DBB14356-7411-4FFF-AC5E-7D9CBEE5F6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" t="20969" r="-456" b="4926"/>
          <a:stretch/>
        </p:blipFill>
        <p:spPr>
          <a:xfrm>
            <a:off x="5964024" y="581941"/>
            <a:ext cx="5734962" cy="566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usta">
  <a:themeElements>
    <a:clrScheme name="Perusta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Perusta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erusta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8362C46AF21B04C86905257E0DBA14D" ma:contentTypeVersion="11" ma:contentTypeDescription="Luo uusi asiakirja." ma:contentTypeScope="" ma:versionID="d0c434f6eeb0d530fa6cfa2f531850d8">
  <xsd:schema xmlns:xsd="http://www.w3.org/2001/XMLSchema" xmlns:xs="http://www.w3.org/2001/XMLSchema" xmlns:p="http://schemas.microsoft.com/office/2006/metadata/properties" xmlns:ns3="1cb3edc6-e581-49ee-b0e7-43ec07726018" xmlns:ns4="e972d83d-267c-42c5-887e-2133931905e8" targetNamespace="http://schemas.microsoft.com/office/2006/metadata/properties" ma:root="true" ma:fieldsID="cfe928fffcd7cfe71d7e3b88799c6fbd" ns3:_="" ns4:_="">
    <xsd:import namespace="1cb3edc6-e581-49ee-b0e7-43ec07726018"/>
    <xsd:import namespace="e972d83d-267c-42c5-887e-2133931905e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3edc6-e581-49ee-b0e7-43ec077260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72d83d-267c-42c5-887e-2133931905e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C9D7DA-2695-493C-9157-B8C66A9068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b3edc6-e581-49ee-b0e7-43ec07726018"/>
    <ds:schemaRef ds:uri="e972d83d-267c-42c5-887e-2133931905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02875B-0488-4E7A-AEA7-2E436BFE9C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FE8106-DDCC-4468-9E64-EBB97520BDD6}">
  <ds:schemaRefs>
    <ds:schemaRef ds:uri="http://purl.org/dc/terms/"/>
    <ds:schemaRef ds:uri="1cb3edc6-e581-49ee-b0e7-43ec07726018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e972d83d-267c-42c5-887e-2133931905e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TM03457444[[fn=Perusta]]</Template>
  <TotalTime>195</TotalTime>
  <Words>238</Words>
  <Application>Microsoft Office PowerPoint</Application>
  <PresentationFormat>Laajakuva</PresentationFormat>
  <Paragraphs>57</Paragraphs>
  <Slides>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Calibri</vt:lpstr>
      <vt:lpstr>Corbel</vt:lpstr>
      <vt:lpstr>Perusta</vt:lpstr>
      <vt:lpstr>Arviointiviikko</vt:lpstr>
      <vt:lpstr>Mikä arviointiviikko?</vt:lpstr>
      <vt:lpstr>Ennen arviointiviikkoa</vt:lpstr>
      <vt:lpstr>Arviointiviikolla</vt:lpstr>
      <vt:lpstr>Kokeeseen valmistautuminen</vt:lpstr>
      <vt:lpstr>Kokeessa</vt:lpstr>
      <vt:lpstr>Kokeeseen mukaan</vt:lpstr>
      <vt:lpstr>Muista! </vt:lpstr>
      <vt:lpstr>Tsemppiä arviointiviikolle!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Koeviikko</dc:title>
  <dc:creator>Myllylä Salla</dc:creator>
  <cp:lastModifiedBy>Vepsäläinen Maiju</cp:lastModifiedBy>
  <cp:revision>11</cp:revision>
  <dcterms:created xsi:type="dcterms:W3CDTF">2019-09-04T11:21:16Z</dcterms:created>
  <dcterms:modified xsi:type="dcterms:W3CDTF">2021-09-08T12:26:21Z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0x010100E8362C46AF21B04C86905257E0DBA14D</vt:lpwstr>
  </property>
</Properties>
</file>