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kelä Tiia" userId="2997d460-8d5d-49f0-aa1d-d7dd1ec82449" providerId="ADAL" clId="{1D6F0179-6D39-46B0-AB9C-55E5E29E1727}"/>
    <pc:docChg chg="delSld">
      <pc:chgData name="Mäkelä Tiia" userId="2997d460-8d5d-49f0-aa1d-d7dd1ec82449" providerId="ADAL" clId="{1D6F0179-6D39-46B0-AB9C-55E5E29E1727}" dt="2023-12-07T09:44:10.796" v="0" actId="47"/>
      <pc:docMkLst>
        <pc:docMk/>
      </pc:docMkLst>
      <pc:sldChg chg="del">
        <pc:chgData name="Mäkelä Tiia" userId="2997d460-8d5d-49f0-aa1d-d7dd1ec82449" providerId="ADAL" clId="{1D6F0179-6D39-46B0-AB9C-55E5E29E1727}" dt="2023-12-07T09:44:10.796" v="0" actId="47"/>
        <pc:sldMkLst>
          <pc:docMk/>
          <pc:sldMk cId="3582076622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6D2A0D-F12E-C710-DDE5-47584FA4D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FE97F30-7E5C-621A-141D-E22BF5DCB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3919C8-08A7-876B-9269-5594D8DAA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FDE482-EAC2-03EA-4466-778F1A84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EC4EB9-3726-1674-689E-0207D65C5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889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35BBA-DF1B-D217-26C3-5FD7586DF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21870C3-8796-A90E-0ADD-FECD34F44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D3096B-2381-AECE-3C94-647E58A7C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B800A9-1716-6B53-13F3-DFDF893B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DA0BFE-51CB-79D8-273C-88ACC2032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3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3AF29A3-1028-C807-B527-387B1166A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811193-5C39-E489-FFFF-39C3FCBE4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005ECE-66A0-F635-1495-73D9DF312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CA9019-FDCA-2B56-B7D6-D605B6890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6CF008-2D8A-99FC-7682-DE6ABD005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33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EB1DA9-AFD9-E35E-AF8A-5C21482BA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0D2138-05BD-548E-B2E1-B883A98F5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B24382-AE88-1D07-1CFF-213F0ACB1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FC94156-1388-2E08-57D6-8ED818D59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5C7EE9-51EC-B97E-66E5-E0F117C52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22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5C08C2-43C2-6EBA-AF7C-1D249AB51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C316FF-0B07-6A47-A6A0-56464F0C1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814D02-5AFB-3918-2B85-683078598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99D801-9A77-2D4A-FBBB-34C441A43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CE8522-E258-5DA4-0DAE-1F9C5C711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26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666B94-A40D-0988-3606-690D7F45E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45047E-EFB1-67D4-F4D3-151F5CA4C4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5B3CCF-CBA1-93A0-2569-20E005B6B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F045A0-6895-3043-59B8-987282991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935861-1C95-EB17-0FC9-A9CFE4FEF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BC7A0D5-A8F5-62FE-DA29-BFB0C5D8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21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49250D-FA90-7BE6-F1EC-D8B691A3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486BFC-DC94-0C71-01DA-A2C5E91FD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1971BA-42BA-20AD-33FA-09FCA8F16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6AE018C-B232-6FAA-2CF0-103630FF93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F3F0BE4-B042-71B2-4176-6E2B23EB6D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8B1646F-C13F-BAED-6892-53C5858C9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72F8D73-1EC7-09DE-E08A-B421E1038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FED3884-EF1B-92C2-F1CE-EBD4BAE7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89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0469D8-7126-6FE9-688B-C5650E86F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B16F863-9587-F5D5-FDED-59026D8F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B8D9694-A60B-47B4-1490-8A11D32A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076D22C-D361-C463-5625-28F5C8360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907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F168447-B408-C3A4-CD51-1FB4C1CD3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F198D75-690A-6B60-0945-B8797C388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5C42502-9995-38A8-5AD1-2FD8BC5B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880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E93F5C-42A4-F1B6-B970-0DC4C7DC2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EECC2D-0973-66C6-3D13-004B86A31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1BC787-A838-8649-E9FD-2997C2805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0C041C9-A1A4-0E31-0043-5A1165C8E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E6DFA2-8019-60A1-A60C-E007412B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2B784F-8AB2-CBDD-B735-417B04E75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54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DF4C34-CF80-FD74-2995-1CC7DE932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AE7B371-EBE7-63E5-903E-2B75BB97D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7526E1-FD33-57A8-FDC3-8999B8FA6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C40548-8B86-994C-D346-747A05E19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E76F81-E596-4C81-A66A-7B07D1E9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0F5E0E2-AA73-0CB1-C92D-9F4A3918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21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407D770-D0BF-6DB9-48DC-C5ED66D9A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83E3D85-4B6C-5667-FF45-8FB335D22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308E6C-7608-AA9F-F5F8-B0EB373100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77CB5-71C9-489F-ACC3-9C418302CC93}" type="datetimeFigureOut">
              <a:rPr lang="fi-FI" smtClean="0"/>
              <a:t>7.12.2023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B5895E-26FE-1A08-1AD8-1FBA27FDE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CE2DF0-5148-A6B9-D4A0-88027BB348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DD3B2-1CB5-45D9-B861-AEFA1D9478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481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5F4223-5DB7-5604-F0FD-19373D519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6189"/>
          </a:xfrm>
        </p:spPr>
        <p:txBody>
          <a:bodyPr/>
          <a:lstStyle/>
          <a:p>
            <a:r>
              <a:rPr lang="fi-FI" dirty="0"/>
              <a:t>Kyllin hyvä tuki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1E20E62-17CC-1213-D8AA-C01A5474F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23099"/>
            <a:ext cx="9144000" cy="605901"/>
          </a:xfrm>
        </p:spPr>
        <p:txBody>
          <a:bodyPr/>
          <a:lstStyle/>
          <a:p>
            <a:r>
              <a:rPr lang="fi-FI" dirty="0"/>
              <a:t>Kyselyn tulokset marraskuussa 2023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130" name="Picture 10" descr="Tuki, Kirjaimet, Raapia, Auta, Palvelu">
            <a:extLst>
              <a:ext uri="{FF2B5EF4-FFF2-40B4-BE49-F238E27FC236}">
                <a16:creationId xmlns:a16="http://schemas.microsoft.com/office/drawing/2014/main" id="{B2AB56F8-686F-26E5-5484-9D267E379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899" y="3936727"/>
            <a:ext cx="2888202" cy="1926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48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ormsin vastausdiagrammi. Kysymyksen otsikko: Toteutetut tukitoimet oppitunneilla. Vastausten määrä: 23 vastausta.">
            <a:extLst>
              <a:ext uri="{FF2B5EF4-FFF2-40B4-BE49-F238E27FC236}">
                <a16:creationId xmlns:a16="http://schemas.microsoft.com/office/drawing/2014/main" id="{3C89D14B-DDA3-5C8E-5B67-E0CC36F830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26" y="809625"/>
            <a:ext cx="10546999" cy="551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33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ormsin vastausdiagrammi. Kysymyksen otsikko: Toteutetut tukitoimet itsenäisissä tehtävissä/kotitehtävissä&#10;. Vastausten määrä: 19 vastausta.">
            <a:extLst>
              <a:ext uri="{FF2B5EF4-FFF2-40B4-BE49-F238E27FC236}">
                <a16:creationId xmlns:a16="http://schemas.microsoft.com/office/drawing/2014/main" id="{AE7DEF55-6063-E5A4-429D-236F21781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1085851"/>
            <a:ext cx="11023224" cy="5240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311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ormsin vastausdiagrammi. Kysymyksen otsikko: Toteutetut tukitoimet koetilanteissa. Vastausten määrä: 21 vastausta.">
            <a:extLst>
              <a:ext uri="{FF2B5EF4-FFF2-40B4-BE49-F238E27FC236}">
                <a16:creationId xmlns:a16="http://schemas.microsoft.com/office/drawing/2014/main" id="{8A0A799C-B619-50FC-0F29-1CFF4B17D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530225"/>
            <a:ext cx="10591800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764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ormsin vastausdiagrammi. Kysymyksen otsikko: Toteutetut tukitoimet periodien aikana&#10;. Vastausten määrä: 22 vastausta.">
            <a:extLst>
              <a:ext uri="{FF2B5EF4-FFF2-40B4-BE49-F238E27FC236}">
                <a16:creationId xmlns:a16="http://schemas.microsoft.com/office/drawing/2014/main" id="{4C07C8F1-771D-1790-EC27-102F57D16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4" y="1257300"/>
            <a:ext cx="9852949" cy="506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082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</Words>
  <Application>Microsoft Office PowerPoint</Application>
  <PresentationFormat>Laajakuva</PresentationFormat>
  <Paragraphs>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Kyllin hyvä tuki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Kyllin hyvä tuki</dc:title>
  <dc:creator>Mäkelä Tiia</dc:creator>
  <cp:lastModifiedBy>Mäkelä Tiia</cp:lastModifiedBy>
  <cp:revision>1</cp:revision>
  <dcterms:created xsi:type="dcterms:W3CDTF">2023-12-07T09:20:33Z</dcterms:created>
  <dcterms:modified xsi:type="dcterms:W3CDTF">2023-12-07T09:44:13Z</dcterms:modified>
</cp:coreProperties>
</file>