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0">
                      <a:schemeClr val="tx1"/>
                    </a:gs>
                    <a:gs pos="68000">
                      <a:srgbClr val="F1F1F1"/>
                    </a:gs>
                    <a:gs pos="100000">
                      <a:schemeClr val="bg1">
                        <a:lumMod val="11000"/>
                        <a:lumOff val="89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</a:defRPr>
            </a:lvl1pPr>
          </a:lstStyle>
          <a:p>
            <a:pPr lvl="0" algn="r"/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</a:lstStyle>
          <a:p>
            <a:pPr marL="0" lvl="0" indent="0" algn="r">
              <a:buNone/>
            </a:pPr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12/7/2017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12/7/2017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12/7/2017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12/7/2017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12/7/2017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12/7/2017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12/7/2017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12/7/2017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12/7/2017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12/7/2017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32000"/>
                        <a:lumOff val="68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12/7/2017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12/7/2017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12/7/2017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12/7/2017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12/7/2017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12/7/2017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12/7/2017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12/7/2017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7. Maalta kaupunkiin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6673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Muuttotappioalueet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667940"/>
          </a:xfrm>
        </p:spPr>
        <p:txBody>
          <a:bodyPr/>
          <a:lstStyle/>
          <a:p>
            <a:r>
              <a:rPr lang="fi-FI" dirty="0"/>
              <a:t>m</a:t>
            </a:r>
            <a:r>
              <a:rPr lang="fi-FI" dirty="0" smtClean="0"/>
              <a:t>aaseutu + taantuvat teollisuuspaikkakunnat, esim. Kouvola </a:t>
            </a:r>
          </a:p>
          <a:p>
            <a:r>
              <a:rPr lang="fi-FI" dirty="0" smtClean="0"/>
              <a:t>opiskelumahdollisuuksien puute</a:t>
            </a:r>
            <a:endParaRPr lang="fi-FI" dirty="0" smtClean="0">
              <a:sym typeface="Wingdings" panose="05000000000000000000" pitchFamily="2" charset="2"/>
            </a:endParaRPr>
          </a:p>
          <a:p>
            <a:r>
              <a:rPr lang="fi-FI" dirty="0" smtClean="0">
                <a:sym typeface="Wingdings" panose="05000000000000000000" pitchFamily="2" charset="2"/>
              </a:rPr>
              <a:t>(korkean koulutuksen) työpaikkojen vähyys</a:t>
            </a:r>
          </a:p>
          <a:p>
            <a:r>
              <a:rPr lang="fi-FI" dirty="0">
                <a:sym typeface="Wingdings" panose="05000000000000000000" pitchFamily="2" charset="2"/>
              </a:rPr>
              <a:t>p</a:t>
            </a:r>
            <a:r>
              <a:rPr lang="fi-FI" dirty="0" smtClean="0">
                <a:sym typeface="Wingdings" panose="05000000000000000000" pitchFamily="2" charset="2"/>
              </a:rPr>
              <a:t>alveluiden väheneminen</a:t>
            </a:r>
          </a:p>
          <a:p>
            <a:r>
              <a:rPr lang="fi-FI" dirty="0">
                <a:sym typeface="Wingdings" panose="05000000000000000000" pitchFamily="2" charset="2"/>
              </a:rPr>
              <a:t>k</a:t>
            </a:r>
            <a:r>
              <a:rPr lang="fi-FI" dirty="0" smtClean="0">
                <a:sym typeface="Wingdings" panose="05000000000000000000" pitchFamily="2" charset="2"/>
              </a:rPr>
              <a:t>unnan verotulojen lasku  veroprosentin nosto, kuntatalouden kriisiytyminen </a:t>
            </a:r>
          </a:p>
          <a:p>
            <a:r>
              <a:rPr lang="fi-FI" dirty="0">
                <a:sym typeface="Wingdings" panose="05000000000000000000" pitchFamily="2" charset="2"/>
              </a:rPr>
              <a:t>v</a:t>
            </a:r>
            <a:r>
              <a:rPr lang="fi-FI" dirty="0" smtClean="0">
                <a:sym typeface="Wingdings" panose="05000000000000000000" pitchFamily="2" charset="2"/>
              </a:rPr>
              <a:t>anheneva väestö  palveluiden tarve</a:t>
            </a:r>
          </a:p>
          <a:p>
            <a:endParaRPr lang="fi-FI" dirty="0">
              <a:sym typeface="Wingdings" panose="05000000000000000000" pitchFamily="2" charset="2"/>
            </a:endParaRPr>
          </a:p>
          <a:p>
            <a:r>
              <a:rPr lang="fi-FI" dirty="0" smtClean="0">
                <a:sym typeface="Wingdings" panose="05000000000000000000" pitchFamily="2" charset="2"/>
              </a:rPr>
              <a:t>Paljonko aluepolitiikalla tulisi yrittää vaikuttaa?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24702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Muuttovoittoalueet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</a:t>
            </a:r>
            <a:r>
              <a:rPr lang="fi-FI" dirty="0" smtClean="0"/>
              <a:t>asvavat kaupungit ja niiden kehyskunnat</a:t>
            </a:r>
          </a:p>
          <a:p>
            <a:r>
              <a:rPr lang="fi-FI" dirty="0" smtClean="0"/>
              <a:t>opiskelu- ja työmahdollisuudet </a:t>
            </a:r>
          </a:p>
          <a:p>
            <a:r>
              <a:rPr lang="fi-FI" dirty="0"/>
              <a:t>t</a:t>
            </a:r>
            <a:r>
              <a:rPr lang="fi-FI" dirty="0" smtClean="0"/>
              <a:t>yöikäinen väestö, lapsiperheet </a:t>
            </a:r>
            <a:r>
              <a:rPr lang="fi-FI" dirty="0" smtClean="0">
                <a:sym typeface="Wingdings" panose="05000000000000000000" pitchFamily="2" charset="2"/>
              </a:rPr>
              <a:t> verotulot, monipuoliset palvelut  ruokkivat uutta muuttovoittoa </a:t>
            </a:r>
          </a:p>
          <a:p>
            <a:r>
              <a:rPr lang="fi-FI" dirty="0">
                <a:sym typeface="Wingdings" panose="05000000000000000000" pitchFamily="2" charset="2"/>
              </a:rPr>
              <a:t>o</a:t>
            </a:r>
            <a:r>
              <a:rPr lang="fi-FI" dirty="0" smtClean="0">
                <a:sym typeface="Wingdings" panose="05000000000000000000" pitchFamily="2" charset="2"/>
              </a:rPr>
              <a:t>ngelmia</a:t>
            </a:r>
          </a:p>
          <a:p>
            <a:pPr lvl="1"/>
            <a:r>
              <a:rPr lang="fi-FI" dirty="0">
                <a:sym typeface="Wingdings" panose="05000000000000000000" pitchFamily="2" charset="2"/>
              </a:rPr>
              <a:t>a</a:t>
            </a:r>
            <a:r>
              <a:rPr lang="fi-FI" dirty="0" smtClean="0">
                <a:sym typeface="Wingdings" panose="05000000000000000000" pitchFamily="2" charset="2"/>
              </a:rPr>
              <a:t>suntojen hinnat + </a:t>
            </a:r>
            <a:r>
              <a:rPr lang="fi-FI" smtClean="0">
                <a:sym typeface="Wingdings" panose="05000000000000000000" pitchFamily="2" charset="2"/>
              </a:rPr>
              <a:t>muut kustannukset </a:t>
            </a:r>
            <a:endParaRPr lang="fi-FI" dirty="0" smtClean="0">
              <a:sym typeface="Wingdings" panose="05000000000000000000" pitchFamily="2" charset="2"/>
            </a:endParaRPr>
          </a:p>
          <a:p>
            <a:pPr lvl="1"/>
            <a:r>
              <a:rPr lang="fi-FI" dirty="0">
                <a:sym typeface="Wingdings" panose="05000000000000000000" pitchFamily="2" charset="2"/>
              </a:rPr>
              <a:t>s</a:t>
            </a:r>
            <a:r>
              <a:rPr lang="fi-FI" dirty="0" smtClean="0">
                <a:sym typeface="Wingdings" panose="05000000000000000000" pitchFamily="2" charset="2"/>
              </a:rPr>
              <a:t>umautuvat palvelut, ruuhkat </a:t>
            </a:r>
          </a:p>
          <a:p>
            <a:pPr lvl="1"/>
            <a:r>
              <a:rPr lang="fi-FI" dirty="0"/>
              <a:t>h</a:t>
            </a:r>
            <a:r>
              <a:rPr lang="fi-FI" dirty="0" smtClean="0"/>
              <a:t>enkinen juurettomuus, puuttuvat sukulaisverkostot, yksinäisyys?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55234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Mene osoitteeseen. 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>
                <a:solidFill>
                  <a:schemeClr val="tx1"/>
                </a:solidFill>
              </a:rPr>
              <a:t>www.hyvinvointikompassi.fi</a:t>
            </a:r>
          </a:p>
          <a:p>
            <a:pPr marL="0" indent="0">
              <a:buNone/>
            </a:pPr>
            <a:endParaRPr lang="fi-FI" dirty="0">
              <a:solidFill>
                <a:schemeClr val="tx1"/>
              </a:solidFill>
            </a:endParaRPr>
          </a:p>
          <a:p>
            <a:r>
              <a:rPr lang="fi-FI" dirty="0" smtClean="0">
                <a:solidFill>
                  <a:schemeClr val="tx1"/>
                </a:solidFill>
              </a:rPr>
              <a:t> Tutki tietoja jostakin alueesta, vaikkapa Kymenlaaksosta. 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132804"/>
      </p:ext>
    </p:extLst>
  </p:cSld>
  <p:clrMapOvr>
    <a:masterClrMapping/>
  </p:clrMapOvr>
</p:sld>
</file>

<file path=ppt/theme/theme1.xml><?xml version="1.0" encoding="utf-8"?>
<a:theme xmlns:a="http://schemas.openxmlformats.org/drawingml/2006/main" name="Syvyys">
  <a:themeElements>
    <a:clrScheme name="Depth">
      <a:dk1>
        <a:sysClr val="windowText" lastClr="000000"/>
      </a:dk1>
      <a:lt1>
        <a:sysClr val="window" lastClr="FFFFFF"/>
      </a:lt1>
      <a:dk2>
        <a:srgbClr val="4E3B30"/>
      </a:dk2>
      <a:lt2>
        <a:srgbClr val="FFDB82"/>
      </a:lt2>
      <a:accent1>
        <a:srgbClr val="F0A22E"/>
      </a:accent1>
      <a:accent2>
        <a:srgbClr val="E4D9B2"/>
      </a:accent2>
      <a:accent3>
        <a:srgbClr val="AA986C"/>
      </a:accent3>
      <a:accent4>
        <a:srgbClr val="8FB977"/>
      </a:accent4>
      <a:accent5>
        <a:srgbClr val="778F9F"/>
      </a:accent5>
      <a:accent6>
        <a:srgbClr val="8A6087"/>
      </a:accent6>
      <a:hlink>
        <a:srgbClr val="AD1F1F"/>
      </a:hlink>
      <a:folHlink>
        <a:srgbClr val="FFC42F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C473073F-34A4-486A-BBA1-2A70AE921E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TM04033923[[fn=Syvyys]]</Template>
  <TotalTime>15</TotalTime>
  <Words>86</Words>
  <Application>Microsoft Office PowerPoint</Application>
  <PresentationFormat>Laajakuva</PresentationFormat>
  <Paragraphs>22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Corbel</vt:lpstr>
      <vt:lpstr>Wingdings</vt:lpstr>
      <vt:lpstr>Syvyys</vt:lpstr>
      <vt:lpstr>7. Maalta kaupunkiin</vt:lpstr>
      <vt:lpstr>Muuttotappioalueet </vt:lpstr>
      <vt:lpstr>Muuttovoittoalueet </vt:lpstr>
      <vt:lpstr>PowerPoint-esitys</vt:lpstr>
    </vt:vector>
  </TitlesOfParts>
  <Company>Kouvola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 Maalta kaupunkiin</dc:title>
  <dc:creator>Nöjd Riku</dc:creator>
  <cp:lastModifiedBy>Nöjd Riku</cp:lastModifiedBy>
  <cp:revision>14</cp:revision>
  <dcterms:created xsi:type="dcterms:W3CDTF">2017-12-07T13:15:23Z</dcterms:created>
  <dcterms:modified xsi:type="dcterms:W3CDTF">2017-12-07T13:30:54Z</dcterms:modified>
</cp:coreProperties>
</file>