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30DB4-3A7F-4A66-87F6-0E8D644918C0}" type="datetimeFigureOut">
              <a:rPr lang="fi-FI" smtClean="0"/>
              <a:t>4.12.2017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3ACF4-11B2-4883-BE23-CAE5744520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178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12/4/2017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4. Puhutaanko politiikasta?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40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Tehtävänanto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Etsi kappaleesta 4 esimerkiksi alleviivaten vastauksia seuraaviin kysymyksiin.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904764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6975" y="334851"/>
            <a:ext cx="10381273" cy="652314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Mitä politiikka on? Positiivinen ja negatiivinen näkemys?</a:t>
            </a:r>
          </a:p>
          <a:p>
            <a:r>
              <a:rPr lang="fi-FI" sz="2400" dirty="0" smtClean="0"/>
              <a:t>Millä perustein voi väittää, että politiikkaa ei tehdä ainoastaan kaukana kansalaisista? </a:t>
            </a:r>
          </a:p>
          <a:p>
            <a:r>
              <a:rPr lang="fi-FI" sz="2400" dirty="0" smtClean="0"/>
              <a:t>Mitkä asiat ovat poliittisia? </a:t>
            </a:r>
          </a:p>
          <a:p>
            <a:r>
              <a:rPr lang="fi-FI" sz="2400" smtClean="0"/>
              <a:t>Mihin </a:t>
            </a:r>
            <a:r>
              <a:rPr lang="fi-FI" sz="2400" dirty="0" smtClean="0"/>
              <a:t>yhden poliittisen vaihtoehdon korostaminen johtaa helposti? </a:t>
            </a:r>
          </a:p>
          <a:p>
            <a:r>
              <a:rPr lang="fi-FI" sz="2400" dirty="0" smtClean="0"/>
              <a:t>Mikä on retoriikan eli puhetaidon merkitys politiikassa? </a:t>
            </a:r>
          </a:p>
          <a:p>
            <a:r>
              <a:rPr lang="fi-FI" sz="2400" dirty="0" smtClean="0"/>
              <a:t>Mitä on poliittinen liturgia? </a:t>
            </a:r>
          </a:p>
          <a:p>
            <a:r>
              <a:rPr lang="fi-FI" sz="2400" dirty="0" smtClean="0"/>
              <a:t>Millainen on ammattipoliitikko, ja miksi ammattipoliitikkoja tarvitaan? </a:t>
            </a:r>
          </a:p>
          <a:p>
            <a:r>
              <a:rPr lang="fi-FI" sz="2400" dirty="0" smtClean="0"/>
              <a:t>Millainen on poliittinen broileri? </a:t>
            </a:r>
          </a:p>
          <a:p>
            <a:r>
              <a:rPr lang="fi-FI" sz="2400" dirty="0" smtClean="0"/>
              <a:t>Mitä merkitsee poliittinen imago? </a:t>
            </a:r>
          </a:p>
          <a:p>
            <a:r>
              <a:rPr lang="fi-FI" sz="2400" dirty="0" smtClean="0"/>
              <a:t>Mitä s. 38–39 punainen tietolaatikko kertoo nuorten poliittisesta aktiivisuudesta? </a:t>
            </a:r>
          </a:p>
          <a:p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392762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23</TotalTime>
  <Words>93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Bookman Old Style</vt:lpstr>
      <vt:lpstr>Calibri</vt:lpstr>
      <vt:lpstr>Century Gothic</vt:lpstr>
      <vt:lpstr>Wingdings</vt:lpstr>
      <vt:lpstr>Puutyyppi</vt:lpstr>
      <vt:lpstr>4. Puhutaanko politiikasta? </vt:lpstr>
      <vt:lpstr>Tehtävänanto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Puhutaanko politiikasta? </dc:title>
  <dc:creator>Nöjd Riku</dc:creator>
  <cp:lastModifiedBy>Nöjd Riku</cp:lastModifiedBy>
  <cp:revision>6</cp:revision>
  <dcterms:created xsi:type="dcterms:W3CDTF">2017-11-28T12:45:03Z</dcterms:created>
  <dcterms:modified xsi:type="dcterms:W3CDTF">2017-12-04T13:27:14Z</dcterms:modified>
</cp:coreProperties>
</file>