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Vaihtuvavärinen</Template>
  <TotalTime>139</TotalTime>
  <Words>203</Words>
  <Application>Microsoft Office PowerPoint</Application>
  <PresentationFormat>Laajakuva</PresentationFormat>
  <Paragraphs>45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Calibri</vt:lpstr>
      <vt:lpstr>Corbel</vt:lpstr>
      <vt:lpstr>Wingdings</vt:lpstr>
      <vt:lpstr>Vuorovärinen</vt:lpstr>
      <vt:lpstr>10. Hyvinvointivaltion haasteet</vt:lpstr>
      <vt:lpstr>Ongelmia </vt:lpstr>
      <vt:lpstr>Ratkaisuja </vt:lpstr>
      <vt:lpstr>PowerPoint-esitys</vt:lpstr>
      <vt:lpstr>köyhyys</vt:lpstr>
      <vt:lpstr>PowerPoint-esitys</vt:lpstr>
      <vt:lpstr>Perustulo = kansalaispalkka</vt:lpstr>
      <vt:lpstr>syrjäytyminen</vt:lpstr>
      <vt:lpstr>Paluu luokkayhteiskuntaan? 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Hyvinvointivaltion haasteet</dc:title>
  <dc:creator>Nöjd Riku</dc:creator>
  <cp:lastModifiedBy>Nöjd Riku</cp:lastModifiedBy>
  <cp:revision>33</cp:revision>
  <cp:lastPrinted>2017-12-19T11:12:56Z</cp:lastPrinted>
  <dcterms:created xsi:type="dcterms:W3CDTF">2017-12-19T10:37:41Z</dcterms:created>
  <dcterms:modified xsi:type="dcterms:W3CDTF">2017-12-20T06:43:05Z</dcterms:modified>
</cp:coreProperties>
</file>