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8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7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610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726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1322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049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2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3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1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20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4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6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2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30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0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4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4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18. Eduskunta – lakien säätäjä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</a:t>
            </a:r>
            <a:r>
              <a:rPr lang="fi-FI" dirty="0" smtClean="0"/>
              <a:t>duskunta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Suomen parlamentti 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ksikamarinen</a:t>
            </a:r>
          </a:p>
          <a:p>
            <a:r>
              <a:rPr lang="fi-FI" sz="2800" dirty="0" smtClean="0"/>
              <a:t>200 kansanedustajaa 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orkein vallan käyttäjä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ansa pienoiskoossa? </a:t>
            </a:r>
          </a:p>
          <a:p>
            <a:r>
              <a:rPr lang="fi-FI" sz="2800" dirty="0" smtClean="0"/>
              <a:t>EU-säädäntö </a:t>
            </a:r>
            <a:r>
              <a:rPr lang="fi-FI" sz="2800" dirty="0" smtClean="0">
                <a:sym typeface="Wingdings" panose="05000000000000000000" pitchFamily="2" charset="2"/>
              </a:rPr>
              <a:t> ek:n pakko hyväksyä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75086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Parlamentarismi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22739"/>
            <a:ext cx="8596668" cy="4418624"/>
          </a:xfrm>
        </p:spPr>
        <p:txBody>
          <a:bodyPr>
            <a:normAutofit/>
          </a:bodyPr>
          <a:lstStyle/>
          <a:p>
            <a:r>
              <a:rPr lang="fi-FI" sz="2800" dirty="0"/>
              <a:t>h</a:t>
            </a:r>
            <a:r>
              <a:rPr lang="fi-FI" sz="2800" dirty="0" smtClean="0"/>
              <a:t>allituksen nautittava ek:n luottamusta </a:t>
            </a:r>
            <a:r>
              <a:rPr lang="fi-FI" sz="2800" dirty="0" smtClean="0">
                <a:sym typeface="Wingdings" panose="05000000000000000000" pitchFamily="2" charset="2"/>
              </a:rPr>
              <a:t> ek voi erottaa hallituksen </a:t>
            </a:r>
          </a:p>
          <a:p>
            <a:r>
              <a:rPr lang="fi-FI" sz="2800" dirty="0">
                <a:sym typeface="Wingdings" panose="05000000000000000000" pitchFamily="2" charset="2"/>
              </a:rPr>
              <a:t>v</a:t>
            </a:r>
            <a:r>
              <a:rPr lang="fi-FI" sz="2800" dirty="0" smtClean="0">
                <a:sym typeface="Wingdings" panose="05000000000000000000" pitchFamily="2" charset="2"/>
              </a:rPr>
              <a:t>älikysymys </a:t>
            </a:r>
          </a:p>
          <a:p>
            <a:pPr lvl="1"/>
            <a:r>
              <a:rPr lang="fi-FI" sz="2600" dirty="0" err="1">
                <a:sym typeface="Wingdings" panose="05000000000000000000" pitchFamily="2" charset="2"/>
              </a:rPr>
              <a:t>v</a:t>
            </a:r>
            <a:r>
              <a:rPr lang="fi-FI" sz="2600" dirty="0" err="1" smtClean="0">
                <a:sym typeface="Wingdings" panose="05000000000000000000" pitchFamily="2" charset="2"/>
              </a:rPr>
              <a:t>äh</a:t>
            </a:r>
            <a:r>
              <a:rPr lang="fi-FI" sz="2600" dirty="0" smtClean="0">
                <a:sym typeface="Wingdings" panose="05000000000000000000" pitchFamily="2" charset="2"/>
              </a:rPr>
              <a:t>. 20 kansanedustajaa </a:t>
            </a:r>
          </a:p>
          <a:p>
            <a:pPr lvl="1"/>
            <a:r>
              <a:rPr lang="fi-FI" sz="2600" dirty="0">
                <a:sym typeface="Wingdings" panose="05000000000000000000" pitchFamily="2" charset="2"/>
              </a:rPr>
              <a:t>l</a:t>
            </a:r>
            <a:r>
              <a:rPr lang="fi-FI" sz="2600" dirty="0" smtClean="0">
                <a:sym typeface="Wingdings" panose="05000000000000000000" pitchFamily="2" charset="2"/>
              </a:rPr>
              <a:t>uottamusäänestys </a:t>
            </a:r>
          </a:p>
          <a:p>
            <a:pPr lvl="1"/>
            <a:r>
              <a:rPr lang="fi-FI" sz="2600" dirty="0">
                <a:sym typeface="Wingdings" panose="05000000000000000000" pitchFamily="2" charset="2"/>
              </a:rPr>
              <a:t>e</a:t>
            </a:r>
            <a:r>
              <a:rPr lang="fi-FI" sz="2600" dirty="0" smtClean="0">
                <a:sym typeface="Wingdings" panose="05000000000000000000" pitchFamily="2" charset="2"/>
              </a:rPr>
              <a:t>i yleensä kaada hallitusta ( enemmistöhallitukset)</a:t>
            </a:r>
          </a:p>
          <a:p>
            <a:r>
              <a:rPr lang="fi-FI" sz="2800" dirty="0">
                <a:sym typeface="Wingdings" panose="05000000000000000000" pitchFamily="2" charset="2"/>
              </a:rPr>
              <a:t>s</a:t>
            </a:r>
            <a:r>
              <a:rPr lang="fi-FI" sz="2800" dirty="0" smtClean="0">
                <a:sym typeface="Wingdings" panose="05000000000000000000" pitchFamily="2" charset="2"/>
              </a:rPr>
              <a:t>uullinen kysymys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35872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Lain säätäminen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42434"/>
            <a:ext cx="8596668" cy="5164427"/>
          </a:xfrm>
        </p:spPr>
        <p:txBody>
          <a:bodyPr>
            <a:noAutofit/>
          </a:bodyPr>
          <a:lstStyle/>
          <a:p>
            <a:r>
              <a:rPr lang="fi-FI" sz="2400" dirty="0"/>
              <a:t>h</a:t>
            </a:r>
            <a:r>
              <a:rPr lang="fi-FI" sz="2400" dirty="0" smtClean="0"/>
              <a:t>allituksen esitys (&lt; virkamiesvalmistelu) / kansanedustajan aloite / kansalaisaloite</a:t>
            </a:r>
          </a:p>
          <a:p>
            <a:r>
              <a:rPr lang="fi-FI" sz="2400" dirty="0"/>
              <a:t>l</a:t>
            </a:r>
            <a:r>
              <a:rPr lang="fi-FI" sz="2400" dirty="0" smtClean="0"/>
              <a:t>ähetekeskustelu: kansanedustajien mielipide </a:t>
            </a:r>
          </a:p>
          <a:p>
            <a:r>
              <a:rPr lang="fi-FI" sz="2400" dirty="0"/>
              <a:t>e</a:t>
            </a:r>
            <a:r>
              <a:rPr lang="fi-FI" sz="2400" dirty="0" smtClean="0"/>
              <a:t>rikoisvaliokunta </a:t>
            </a:r>
            <a:r>
              <a:rPr lang="fi-FI" sz="2400" dirty="0" smtClean="0">
                <a:sym typeface="Wingdings" panose="05000000000000000000" pitchFamily="2" charset="2"/>
              </a:rPr>
              <a:t> mietintö</a:t>
            </a:r>
          </a:p>
          <a:p>
            <a:r>
              <a:rPr lang="fi-FI" sz="2400" dirty="0">
                <a:sym typeface="Wingdings" panose="05000000000000000000" pitchFamily="2" charset="2"/>
              </a:rPr>
              <a:t>e</a:t>
            </a:r>
            <a:r>
              <a:rPr lang="fi-FI" sz="2400" dirty="0" smtClean="0">
                <a:sym typeface="Wingdings" panose="05000000000000000000" pitchFamily="2" charset="2"/>
              </a:rPr>
              <a:t>nsimmäinen täysistunto  yleiskeskustelu 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(suuri valiokunta  mahdolliset muutokset) </a:t>
            </a:r>
          </a:p>
          <a:p>
            <a:r>
              <a:rPr lang="fi-FI" sz="2400" dirty="0">
                <a:sym typeface="Wingdings" panose="05000000000000000000" pitchFamily="2" charset="2"/>
              </a:rPr>
              <a:t>t</a:t>
            </a:r>
            <a:r>
              <a:rPr lang="fi-FI" sz="2400" dirty="0" smtClean="0">
                <a:sym typeface="Wingdings" panose="05000000000000000000" pitchFamily="2" charset="2"/>
              </a:rPr>
              <a:t>oinen täysistunto  vain äänestys </a:t>
            </a:r>
          </a:p>
          <a:p>
            <a:r>
              <a:rPr lang="fi-FI" sz="2400" dirty="0" err="1">
                <a:sym typeface="Wingdings" panose="05000000000000000000" pitchFamily="2" charset="2"/>
              </a:rPr>
              <a:t>t</a:t>
            </a:r>
            <a:r>
              <a:rPr lang="fi-FI" sz="2400" dirty="0" err="1" smtClean="0">
                <a:sym typeface="Wingdings" panose="05000000000000000000" pitchFamily="2" charset="2"/>
              </a:rPr>
              <a:t>p:n</a:t>
            </a:r>
            <a:r>
              <a:rPr lang="fi-FI" sz="2400" dirty="0" smtClean="0">
                <a:sym typeface="Wingdings" panose="05000000000000000000" pitchFamily="2" charset="2"/>
              </a:rPr>
              <a:t> hyväksyntä  laki voimaan</a:t>
            </a:r>
          </a:p>
          <a:p>
            <a:r>
              <a:rPr lang="fi-FI" sz="2400" dirty="0" smtClean="0">
                <a:sym typeface="Wingdings" panose="05000000000000000000" pitchFamily="2" charset="2"/>
              </a:rPr>
              <a:t>(paluu heti </a:t>
            </a:r>
            <a:r>
              <a:rPr lang="fi-FI" sz="2400" dirty="0" err="1" smtClean="0">
                <a:sym typeface="Wingdings" panose="05000000000000000000" pitchFamily="2" charset="2"/>
              </a:rPr>
              <a:t>ek:lle</a:t>
            </a:r>
            <a:r>
              <a:rPr lang="fi-FI" sz="2400" dirty="0" smtClean="0">
                <a:sym typeface="Wingdings" panose="05000000000000000000" pitchFamily="2" charset="2"/>
              </a:rPr>
              <a:t>  voimaan ilman </a:t>
            </a:r>
            <a:r>
              <a:rPr lang="fi-FI" sz="2400" dirty="0" err="1" smtClean="0">
                <a:sym typeface="Wingdings" panose="05000000000000000000" pitchFamily="2" charset="2"/>
              </a:rPr>
              <a:t>tp:n</a:t>
            </a:r>
            <a:r>
              <a:rPr lang="fi-FI" sz="2400" dirty="0" smtClean="0">
                <a:sym typeface="Wingdings" panose="05000000000000000000" pitchFamily="2" charset="2"/>
              </a:rPr>
              <a:t> hyväksyntää / raukeaminen)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9508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Perustuslain säätäminen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v</a:t>
            </a:r>
            <a:r>
              <a:rPr lang="fi-FI" sz="2800" dirty="0" smtClean="0"/>
              <a:t>aikeutettu järjestys 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ksinkertainen enemmistö </a:t>
            </a:r>
          </a:p>
          <a:p>
            <a:r>
              <a:rPr lang="fi-FI" sz="2800" dirty="0"/>
              <a:t>e</a:t>
            </a:r>
            <a:r>
              <a:rPr lang="fi-FI" sz="2800" dirty="0" smtClean="0"/>
              <a:t>k-vaalit</a:t>
            </a:r>
          </a:p>
          <a:p>
            <a:r>
              <a:rPr lang="fi-FI" sz="2800" dirty="0" smtClean="0"/>
              <a:t>2/3:n enemmistö </a:t>
            </a:r>
          </a:p>
          <a:p>
            <a:endParaRPr lang="fi-FI" sz="2800" dirty="0"/>
          </a:p>
          <a:p>
            <a:r>
              <a:rPr lang="fi-FI" sz="2800" dirty="0" smtClean="0"/>
              <a:t>TAI: kiireellinen säätäminen: 5/6:n enemmistö &gt; 2/3:n enemmistö </a:t>
            </a:r>
          </a:p>
        </p:txBody>
      </p:sp>
    </p:spTree>
    <p:extLst>
      <p:ext uri="{BB962C8B-B14F-4D97-AF65-F5344CB8AC3E}">
        <p14:creationId xmlns:p14="http://schemas.microsoft.com/office/powerpoint/2010/main" val="1160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Valiokunnat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16 kpl (ks. </a:t>
            </a:r>
            <a:r>
              <a:rPr lang="fi-FI" sz="2800" dirty="0"/>
              <a:t>e</a:t>
            </a:r>
            <a:r>
              <a:rPr lang="fi-FI" sz="2800" dirty="0" smtClean="0"/>
              <a:t>k:n kotisivut) </a:t>
            </a:r>
            <a:r>
              <a:rPr lang="fi-FI" sz="2800" dirty="0" smtClean="0">
                <a:sym typeface="Wingdings" panose="05000000000000000000" pitchFamily="2" charset="2"/>
              </a:rPr>
              <a:t> jäsenet kansanedustajia </a:t>
            </a:r>
            <a:endParaRPr lang="fi-FI" sz="2800" dirty="0" smtClean="0"/>
          </a:p>
          <a:p>
            <a:r>
              <a:rPr lang="fi-FI" sz="2800" dirty="0"/>
              <a:t>u</a:t>
            </a:r>
            <a:r>
              <a:rPr lang="fi-FI" sz="2800" dirty="0" smtClean="0"/>
              <a:t>lkopuoliset asiantuntijat kuultavina </a:t>
            </a:r>
          </a:p>
          <a:p>
            <a:r>
              <a:rPr lang="fi-FI" sz="2800" dirty="0"/>
              <a:t>v</a:t>
            </a:r>
            <a:r>
              <a:rPr lang="fi-FI" sz="2800" dirty="0" smtClean="0"/>
              <a:t>almistelu </a:t>
            </a:r>
            <a:r>
              <a:rPr lang="fi-FI" sz="2800" dirty="0" smtClean="0">
                <a:sym typeface="Wingdings" panose="05000000000000000000" pitchFamily="2" charset="2"/>
              </a:rPr>
              <a:t> mietinnöt </a:t>
            </a:r>
          </a:p>
          <a:p>
            <a:r>
              <a:rPr lang="fi-FI" sz="2800" dirty="0" smtClean="0">
                <a:sym typeface="Wingdings" panose="05000000000000000000" pitchFamily="2" charset="2"/>
              </a:rPr>
              <a:t>EU-asiat  suuri valiokunta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0876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Täysistunnot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16676"/>
            <a:ext cx="8596668" cy="5228823"/>
          </a:xfrm>
        </p:spPr>
        <p:txBody>
          <a:bodyPr>
            <a:normAutofit/>
          </a:bodyPr>
          <a:lstStyle/>
          <a:p>
            <a:r>
              <a:rPr lang="fi-FI" sz="2800" dirty="0"/>
              <a:t>v</a:t>
            </a:r>
            <a:r>
              <a:rPr lang="fi-FI" sz="2800" dirty="0" smtClean="0"/>
              <a:t>iralliset päätökset </a:t>
            </a:r>
          </a:p>
          <a:p>
            <a:r>
              <a:rPr lang="fi-FI" sz="2800" dirty="0"/>
              <a:t>j</a:t>
            </a:r>
            <a:r>
              <a:rPr lang="fi-FI" sz="2800" dirty="0" smtClean="0"/>
              <a:t>ulkisia </a:t>
            </a:r>
          </a:p>
          <a:p>
            <a:r>
              <a:rPr lang="fi-FI" sz="2800" dirty="0" smtClean="0"/>
              <a:t>puheoikeus </a:t>
            </a:r>
          </a:p>
          <a:p>
            <a:pPr lvl="1"/>
            <a:r>
              <a:rPr lang="fi-FI" sz="2800" dirty="0"/>
              <a:t>v</a:t>
            </a:r>
            <a:r>
              <a:rPr lang="fi-FI" sz="2800" dirty="0" smtClean="0"/>
              <a:t>ain kansanedustajilla (ja ministereillä) </a:t>
            </a:r>
          </a:p>
          <a:p>
            <a:pPr lvl="1"/>
            <a:r>
              <a:rPr lang="fi-FI" sz="2800" dirty="0"/>
              <a:t>v</a:t>
            </a:r>
            <a:r>
              <a:rPr lang="fi-FI" sz="2800" dirty="0" smtClean="0"/>
              <a:t>apaa </a:t>
            </a:r>
          </a:p>
          <a:p>
            <a:r>
              <a:rPr lang="fi-FI" sz="3000" dirty="0"/>
              <a:t>j</a:t>
            </a:r>
            <a:r>
              <a:rPr lang="fi-FI" sz="3000" dirty="0" smtClean="0"/>
              <a:t>ohtaa puhemies (tai vara-) </a:t>
            </a:r>
          </a:p>
          <a:p>
            <a:pPr lvl="1"/>
            <a:r>
              <a:rPr lang="fi-FI" sz="2800" dirty="0" smtClean="0"/>
              <a:t>kansanedustaja </a:t>
            </a:r>
          </a:p>
          <a:p>
            <a:pPr lvl="1"/>
            <a:r>
              <a:rPr lang="fi-FI" sz="2800" dirty="0"/>
              <a:t>e</a:t>
            </a:r>
            <a:r>
              <a:rPr lang="fi-FI" sz="2800" dirty="0" smtClean="0"/>
              <a:t>i käytä puheenvuoroja eikä äänestä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6211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Ek-ryhmä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p</a:t>
            </a:r>
            <a:r>
              <a:rPr lang="fi-FI" sz="2800" dirty="0" smtClean="0"/>
              <a:t>uolue (tai muu ryhmä) </a:t>
            </a:r>
          </a:p>
          <a:p>
            <a:r>
              <a:rPr lang="fi-FI" sz="2800" dirty="0"/>
              <a:t>r</a:t>
            </a:r>
            <a:r>
              <a:rPr lang="fi-FI" sz="2800" dirty="0" smtClean="0"/>
              <a:t>yhmäkuri </a:t>
            </a:r>
            <a:r>
              <a:rPr lang="fi-FI" sz="2800" dirty="0" smtClean="0">
                <a:sym typeface="Wingdings" panose="05000000000000000000" pitchFamily="2" charset="2"/>
              </a:rPr>
              <a:t> yhtenäinen äänestyskäyttäytyminen (paitsi ns. omantunnon kysymykset) </a:t>
            </a:r>
          </a:p>
          <a:p>
            <a:r>
              <a:rPr lang="fi-FI" sz="2800" dirty="0">
                <a:sym typeface="Wingdings" panose="05000000000000000000" pitchFamily="2" charset="2"/>
              </a:rPr>
              <a:t>s</a:t>
            </a:r>
            <a:r>
              <a:rPr lang="fi-FI" sz="2800" dirty="0" smtClean="0">
                <a:sym typeface="Wingdings" panose="05000000000000000000" pitchFamily="2" charset="2"/>
              </a:rPr>
              <a:t>anktiot</a:t>
            </a:r>
          </a:p>
          <a:p>
            <a:pPr lvl="1"/>
            <a:r>
              <a:rPr lang="fi-FI" sz="2800" dirty="0">
                <a:sym typeface="Wingdings" panose="05000000000000000000" pitchFamily="2" charset="2"/>
              </a:rPr>
              <a:t>v</a:t>
            </a:r>
            <a:r>
              <a:rPr lang="fi-FI" sz="2800" dirty="0" smtClean="0">
                <a:sym typeface="Wingdings" panose="05000000000000000000" pitchFamily="2" charset="2"/>
              </a:rPr>
              <a:t>aroitus</a:t>
            </a:r>
          </a:p>
          <a:p>
            <a:pPr lvl="1"/>
            <a:r>
              <a:rPr lang="fi-FI" sz="2800" dirty="0">
                <a:sym typeface="Wingdings" panose="05000000000000000000" pitchFamily="2" charset="2"/>
              </a:rPr>
              <a:t>e</a:t>
            </a:r>
            <a:r>
              <a:rPr lang="fi-FI" sz="2800" dirty="0" smtClean="0">
                <a:sym typeface="Wingdings" panose="05000000000000000000" pitchFamily="2" charset="2"/>
              </a:rPr>
              <a:t>rotus ryhmästä (ei </a:t>
            </a:r>
            <a:r>
              <a:rPr lang="fi-FI" sz="2800" dirty="0" err="1" smtClean="0">
                <a:sym typeface="Wingdings" panose="05000000000000000000" pitchFamily="2" charset="2"/>
              </a:rPr>
              <a:t>ek:sta</a:t>
            </a:r>
            <a:r>
              <a:rPr lang="fi-FI" sz="2800" dirty="0" smtClean="0">
                <a:sym typeface="Wingdings" panose="05000000000000000000" pitchFamily="2" charset="2"/>
              </a:rPr>
              <a:t>)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833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Kansanedustajan 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365161"/>
            <a:ext cx="8596668" cy="4676201"/>
          </a:xfrm>
        </p:spPr>
        <p:txBody>
          <a:bodyPr>
            <a:normAutofit/>
          </a:bodyPr>
          <a:lstStyle/>
          <a:p>
            <a:r>
              <a:rPr lang="fi-FI" sz="2800" dirty="0"/>
              <a:t>a</a:t>
            </a:r>
            <a:r>
              <a:rPr lang="fi-FI" sz="2800" dirty="0" smtClean="0"/>
              <a:t>loitteet </a:t>
            </a:r>
          </a:p>
          <a:p>
            <a:pPr lvl="1"/>
            <a:r>
              <a:rPr lang="fi-FI" sz="2800" dirty="0"/>
              <a:t>l</a:t>
            </a:r>
            <a:r>
              <a:rPr lang="fi-FI" sz="2800" dirty="0" smtClean="0"/>
              <a:t>aki-</a:t>
            </a:r>
          </a:p>
          <a:p>
            <a:pPr lvl="1"/>
            <a:r>
              <a:rPr lang="fi-FI" sz="2800" dirty="0"/>
              <a:t>t</a:t>
            </a:r>
            <a:r>
              <a:rPr lang="fi-FI" sz="2800" dirty="0" smtClean="0"/>
              <a:t>alousarvio-</a:t>
            </a:r>
          </a:p>
          <a:p>
            <a:pPr lvl="1"/>
            <a:r>
              <a:rPr lang="fi-FI" sz="2800" dirty="0"/>
              <a:t>t</a:t>
            </a:r>
            <a:r>
              <a:rPr lang="fi-FI" sz="2800" dirty="0" smtClean="0"/>
              <a:t>oimenpide- </a:t>
            </a:r>
          </a:p>
          <a:p>
            <a:r>
              <a:rPr lang="fi-FI" sz="2800" dirty="0"/>
              <a:t>p</a:t>
            </a:r>
            <a:r>
              <a:rPr lang="fi-FI" sz="2800" dirty="0" smtClean="0"/>
              <a:t>uheenvuorot täysistunnoissa ja valiokunnissa</a:t>
            </a:r>
          </a:p>
          <a:p>
            <a:r>
              <a:rPr lang="fi-FI" sz="2800" dirty="0" smtClean="0"/>
              <a:t>yhteydenpito kansalaisiin ja eri intressiryhmiin </a:t>
            </a:r>
            <a:r>
              <a:rPr lang="fi-FI" sz="2800" dirty="0" smtClean="0">
                <a:sym typeface="Wingdings" panose="05000000000000000000" pitchFamily="2" charset="2"/>
              </a:rPr>
              <a:t> ero omaan vaalityöhön? </a:t>
            </a:r>
          </a:p>
          <a:p>
            <a:r>
              <a:rPr lang="fi-FI" sz="2800" dirty="0">
                <a:sym typeface="Wingdings" panose="05000000000000000000" pitchFamily="2" charset="2"/>
              </a:rPr>
              <a:t>m</a:t>
            </a:r>
            <a:r>
              <a:rPr lang="fi-FI" sz="2800" dirty="0" smtClean="0">
                <a:sym typeface="Wingdings" panose="05000000000000000000" pitchFamily="2" charset="2"/>
              </a:rPr>
              <a:t>uut luottamustoimet (kunnissa yms.) </a:t>
            </a:r>
            <a:r>
              <a:rPr lang="fi-FI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58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218</Words>
  <Application>Microsoft Office PowerPoint</Application>
  <PresentationFormat>Laajakuva</PresentationFormat>
  <Paragraphs>59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Pinta</vt:lpstr>
      <vt:lpstr>18. Eduskunta – lakien säätäjä</vt:lpstr>
      <vt:lpstr>Eduskunta </vt:lpstr>
      <vt:lpstr>Parlamentarismi</vt:lpstr>
      <vt:lpstr>Lain säätäminen </vt:lpstr>
      <vt:lpstr>Perustuslain säätäminen </vt:lpstr>
      <vt:lpstr>Valiokunnat </vt:lpstr>
      <vt:lpstr>Täysistunnot </vt:lpstr>
      <vt:lpstr>Ek-ryhmä </vt:lpstr>
      <vt:lpstr>Kansanedustajan työ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Eduskunta – lakien säätäjä</dc:title>
  <dc:creator>Nöjd Riku</dc:creator>
  <cp:lastModifiedBy>Nöjd Riku</cp:lastModifiedBy>
  <cp:revision>21</cp:revision>
  <dcterms:created xsi:type="dcterms:W3CDTF">2018-01-16T13:44:26Z</dcterms:created>
  <dcterms:modified xsi:type="dcterms:W3CDTF">2018-01-16T14:12:57Z</dcterms:modified>
</cp:coreProperties>
</file>