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5" r:id="rId5"/>
    <p:sldId id="268" r:id="rId6"/>
    <p:sldId id="266" r:id="rId7"/>
    <p:sldId id="267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10D6-1223-470F-886F-1B2B4514E21E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E37B3E5-10B4-4D4B-8582-9193E787BA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11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10D6-1223-470F-886F-1B2B4514E21E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E37B3E5-10B4-4D4B-8582-9193E787BA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580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10D6-1223-470F-886F-1B2B4514E21E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E37B3E5-10B4-4D4B-8582-9193E787BA77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10D6-1223-470F-886F-1B2B4514E21E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37B3E5-10B4-4D4B-8582-9193E787BA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2860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10D6-1223-470F-886F-1B2B4514E21E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37B3E5-10B4-4D4B-8582-9193E787BA77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806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10D6-1223-470F-886F-1B2B4514E21E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37B3E5-10B4-4D4B-8582-9193E787BA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0643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10D6-1223-470F-886F-1B2B4514E21E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B3E5-10B4-4D4B-8582-9193E787BA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8324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10D6-1223-470F-886F-1B2B4514E21E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B3E5-10B4-4D4B-8582-9193E787BA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682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10D6-1223-470F-886F-1B2B4514E21E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B3E5-10B4-4D4B-8582-9193E787BA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53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10D6-1223-470F-886F-1B2B4514E21E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E37B3E5-10B4-4D4B-8582-9193E787BA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950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10D6-1223-470F-886F-1B2B4514E21E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E37B3E5-10B4-4D4B-8582-9193E787BA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581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10D6-1223-470F-886F-1B2B4514E21E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E37B3E5-10B4-4D4B-8582-9193E787BA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810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10D6-1223-470F-886F-1B2B4514E21E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B3E5-10B4-4D4B-8582-9193E787BA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54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10D6-1223-470F-886F-1B2B4514E21E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B3E5-10B4-4D4B-8582-9193E787BA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176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10D6-1223-470F-886F-1B2B4514E21E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B3E5-10B4-4D4B-8582-9193E787BA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25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10D6-1223-470F-886F-1B2B4514E21E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37B3E5-10B4-4D4B-8582-9193E787BA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790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A10D6-1223-470F-886F-1B2B4514E21E}" type="datetimeFigureOut">
              <a:rPr lang="fi-FI" smtClean="0"/>
              <a:t>12.10.2018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37B3E5-10B4-4D4B-8582-9193E787BA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217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le.fi/elavaarkisto/?s=s&amp;g=2&amp;ag=12&amp;t=1002&amp;a=999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e.fi/elavaarkisto/?s=s&amp;g=1&amp;ag=4&amp;t=771&amp;a=660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Monikulttuurinen </a:t>
            </a:r>
            <a:r>
              <a:rPr lang="fi-FI" dirty="0" smtClean="0"/>
              <a:t>Suomi</a:t>
            </a:r>
            <a:endParaRPr lang="fi-FI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idx="1"/>
          </p:nvPr>
        </p:nvSpPr>
        <p:spPr/>
      </p:sp>
      <p:sp>
        <p:nvSpPr>
          <p:cNvPr id="3" name="Alaotsikk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fi-FI" sz="3600" dirty="0" smtClean="0">
                <a:solidFill>
                  <a:schemeClr val="bg1"/>
                </a:solidFill>
              </a:rPr>
              <a:t>Monikulttuurinen Suomi</a:t>
            </a:r>
            <a:endParaRPr lang="fi-FI" sz="3600" dirty="0">
              <a:solidFill>
                <a:schemeClr val="bg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586408"/>
            <a:ext cx="6557534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6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Suomalaiset Ruotsissa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u="sng" dirty="0">
                <a:hlinkClick r:id="rId2"/>
              </a:rPr>
              <a:t>http://www.yle.fi/elavaarkisto/?</a:t>
            </a:r>
            <a:r>
              <a:rPr lang="fi-FI" u="sng" dirty="0" smtClean="0">
                <a:hlinkClick r:id="rId2"/>
              </a:rPr>
              <a:t>s=s&amp;g=2&amp;ag=12&amp;t=1002&amp;a=9990</a:t>
            </a:r>
            <a:r>
              <a:rPr lang="fi-FI" u="sng" dirty="0" smtClean="0"/>
              <a:t> 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645024"/>
            <a:ext cx="3486150" cy="2162175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241" y="3212976"/>
            <a:ext cx="4961974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Jakaantuuko Suomi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u="sng" dirty="0">
                <a:hlinkClick r:id="rId2"/>
              </a:rPr>
              <a:t>http://www.yle.fi/elavaarkisto/?s=s&amp;g=1&amp;ag=4&amp;t=771&amp;a=6603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146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Suomen kansalaisuus – kuka saa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Suomalaiset vanhemmat</a:t>
            </a:r>
          </a:p>
          <a:p>
            <a:r>
              <a:rPr lang="fi-FI" dirty="0" smtClean="0"/>
              <a:t>Avioliiton kautta</a:t>
            </a:r>
          </a:p>
          <a:p>
            <a:r>
              <a:rPr lang="fi-FI" dirty="0" smtClean="0"/>
              <a:t>Hakemuksella (tiukat ehdot)</a:t>
            </a:r>
          </a:p>
          <a:p>
            <a:r>
              <a:rPr lang="fi-FI" dirty="0" smtClean="0"/>
              <a:t>Syntymäpaikan perusteella, jos lapsi ei voi saada muuta kansalaisuutta</a:t>
            </a:r>
          </a:p>
          <a:p>
            <a:r>
              <a:rPr lang="fi-FI" dirty="0" smtClean="0"/>
              <a:t>Kaksoiskansalaisuus</a:t>
            </a:r>
          </a:p>
          <a:p>
            <a:r>
              <a:rPr lang="fi-FI" dirty="0" smtClean="0"/>
              <a:t>Kaikki suomalaiset ovat myös EU-kansalaisia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717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Käsitteet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Maahanmuuttaja= yleiskäsite, kaikki Suomeen muualta muuttaneet, EU-alueelta tuleva ei tarvitse oleskelulupaa</a:t>
            </a:r>
          </a:p>
          <a:p>
            <a:r>
              <a:rPr lang="fi-FI" sz="2000" dirty="0" smtClean="0"/>
              <a:t>Pakolainen=erilaisista syistä johtuen paennut omasta maastaan.</a:t>
            </a:r>
          </a:p>
          <a:p>
            <a:r>
              <a:rPr lang="fi-FI" sz="2000" dirty="0" smtClean="0"/>
              <a:t>Suomeen: 1) Kiintiöpakolainen 2) Turvapaikan saanut 3) Perheenyhdistämisen kautta</a:t>
            </a:r>
          </a:p>
          <a:p>
            <a:r>
              <a:rPr lang="fi-FI" sz="2000" dirty="0" smtClean="0"/>
              <a:t>Euroopan pakolaiskriisi alkoi vuonna 2015 </a:t>
            </a:r>
          </a:p>
          <a:p>
            <a:r>
              <a:rPr lang="fi-FI" sz="2000" dirty="0" smtClean="0"/>
              <a:t>Kirja s.73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08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501162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6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7111900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9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773"/>
            <a:ext cx="9144000" cy="51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82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Haasteena kotouttaminen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Kielen osaamisen merkitys → iäkkäillä ongelmia</a:t>
            </a:r>
          </a:p>
          <a:p>
            <a:r>
              <a:rPr lang="fi-FI" sz="2400" dirty="0" smtClean="0"/>
              <a:t> Kulttuurin tunteminen </a:t>
            </a:r>
          </a:p>
          <a:p>
            <a:r>
              <a:rPr lang="fi-FI" sz="2400" dirty="0" smtClean="0"/>
              <a:t>Valtaväestön ennakkoluulot</a:t>
            </a:r>
          </a:p>
          <a:p>
            <a:r>
              <a:rPr lang="fi-FI" sz="2400" dirty="0" smtClean="0"/>
              <a:t>Mitä kauempaa tulet, sitä vaikeampaa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4850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Miksi maahanmuuttoa kannatetaan ja vastustetaan?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Kannatetaan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Monikulttuurisuus ja kansainvälisyys</a:t>
            </a:r>
          </a:p>
          <a:p>
            <a:r>
              <a:rPr lang="fi-FI" dirty="0" smtClean="0"/>
              <a:t>Velvollisuus</a:t>
            </a:r>
          </a:p>
          <a:p>
            <a:r>
              <a:rPr lang="fi-FI" dirty="0" smtClean="0"/>
              <a:t>Työperäinen maahanmuutto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Vastustetaan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Uhka suomalaiselle kulttuurille</a:t>
            </a:r>
          </a:p>
          <a:p>
            <a:r>
              <a:rPr lang="fi-FI" dirty="0" smtClean="0"/>
              <a:t>Taloudellinen epävarmuus</a:t>
            </a:r>
          </a:p>
          <a:p>
            <a:r>
              <a:rPr lang="fi-FI" dirty="0" smtClean="0"/>
              <a:t>Vievät suomalaisten työt</a:t>
            </a:r>
          </a:p>
          <a:p>
            <a:r>
              <a:rPr lang="fi-FI" dirty="0" smtClean="0"/>
              <a:t>Elintasopakolaiset</a:t>
            </a:r>
          </a:p>
          <a:p>
            <a:r>
              <a:rPr lang="fi-FI" dirty="0" smtClean="0"/>
              <a:t>Terroristit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8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theme/theme1.xml><?xml version="1.0" encoding="utf-8"?>
<a:theme xmlns:a="http://schemas.openxmlformats.org/drawingml/2006/main" name="Kiehkura">
  <a:themeElements>
    <a:clrScheme name="Kiehkur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iehkur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iehkur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</TotalTime>
  <Words>133</Words>
  <Application>Microsoft Office PowerPoint</Application>
  <PresentationFormat>Näytössä katseltava diaesitys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Kiehkura</vt:lpstr>
      <vt:lpstr>Monikulttuurinen Suomi</vt:lpstr>
      <vt:lpstr>Suomen kansalaisuus – kuka saa</vt:lpstr>
      <vt:lpstr>Käsitteet</vt:lpstr>
      <vt:lpstr>PowerPoint-esitys</vt:lpstr>
      <vt:lpstr>PowerPoint-esitys</vt:lpstr>
      <vt:lpstr>PowerPoint-esitys</vt:lpstr>
      <vt:lpstr>PowerPoint-esitys</vt:lpstr>
      <vt:lpstr>Haasteena kotouttaminen</vt:lpstr>
      <vt:lpstr>Miksi maahanmuuttoa kannatetaan ja vastustetaan?</vt:lpstr>
      <vt:lpstr>Suomalaiset Ruotsissa</vt:lpstr>
      <vt:lpstr>Jakaantuuko Suomi</vt:lpstr>
    </vt:vector>
  </TitlesOfParts>
  <Company>Kaakkois-Suomen Tieto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Monikulttuurinen Suomi</dc:title>
  <dc:creator>Helenius Niki</dc:creator>
  <cp:lastModifiedBy>Helenius Niki</cp:lastModifiedBy>
  <cp:revision>15</cp:revision>
  <dcterms:created xsi:type="dcterms:W3CDTF">2017-02-15T14:00:11Z</dcterms:created>
  <dcterms:modified xsi:type="dcterms:W3CDTF">2018-10-12T07:42:38Z</dcterms:modified>
</cp:coreProperties>
</file>