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7" r:id="rId4"/>
    <p:sldId id="266" r:id="rId5"/>
    <p:sldId id="269" r:id="rId6"/>
    <p:sldId id="268" r:id="rId7"/>
    <p:sldId id="263" r:id="rId8"/>
    <p:sldId id="265" r:id="rId9"/>
    <p:sldId id="264" r:id="rId10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7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9AC1DB-3738-4543-9366-FE0F2D3E2DF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C70FCF56-1FE3-4CF1-905B-C70AD8677AA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Eurooppalainen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Identiteetti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fi-FI" altLang="fi-FI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gm:t>
    </dgm:pt>
    <dgm:pt modelId="{3578B844-E5F3-423B-A8B2-9DD80BE236D1}" type="parTrans" cxnId="{FB3DD089-FD0D-4AE2-96B3-8C0E5C6AC8A7}">
      <dgm:prSet/>
      <dgm:spPr/>
      <dgm:t>
        <a:bodyPr/>
        <a:lstStyle/>
        <a:p>
          <a:endParaRPr lang="fi-FI"/>
        </a:p>
      </dgm:t>
    </dgm:pt>
    <dgm:pt modelId="{3F83C8E3-110C-430E-9F1F-C37FE3EA6535}" type="sibTrans" cxnId="{FB3DD089-FD0D-4AE2-96B3-8C0E5C6AC8A7}">
      <dgm:prSet/>
      <dgm:spPr/>
      <dgm:t>
        <a:bodyPr/>
        <a:lstStyle/>
        <a:p>
          <a:endParaRPr lang="fi-FI"/>
        </a:p>
      </dgm:t>
    </dgm:pt>
    <dgm:pt modelId="{2AAC449F-B234-423D-A480-1F5391CE778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Kreikkalainen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Rationaalinen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ajattelu</a:t>
          </a:r>
        </a:p>
      </dgm:t>
    </dgm:pt>
    <dgm:pt modelId="{39BCAD73-9073-4E47-9B9E-0222C8DD8778}" type="parTrans" cxnId="{FC947C51-55F8-4CE7-877C-632C0991DC9A}">
      <dgm:prSet/>
      <dgm:spPr/>
      <dgm:t>
        <a:bodyPr/>
        <a:lstStyle/>
        <a:p>
          <a:endParaRPr lang="fi-FI"/>
        </a:p>
      </dgm:t>
    </dgm:pt>
    <dgm:pt modelId="{73424FDC-C139-495A-A80D-BD26F6735137}" type="sibTrans" cxnId="{FC947C51-55F8-4CE7-877C-632C0991DC9A}">
      <dgm:prSet/>
      <dgm:spPr/>
      <dgm:t>
        <a:bodyPr/>
        <a:lstStyle/>
        <a:p>
          <a:endParaRPr lang="fi-FI"/>
        </a:p>
      </dgm:t>
    </dgm:pt>
    <dgm:pt modelId="{950CFA5A-60EB-4AB0-9604-7AAEFB6AAD2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Roomalainen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Oikeuskäsitys ja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hallinto</a:t>
          </a:r>
        </a:p>
      </dgm:t>
    </dgm:pt>
    <dgm:pt modelId="{0F05ABAD-3777-46F6-9705-C6ED7414139D}" type="parTrans" cxnId="{178FB177-6998-448A-90A4-0CF25588528C}">
      <dgm:prSet/>
      <dgm:spPr/>
      <dgm:t>
        <a:bodyPr/>
        <a:lstStyle/>
        <a:p>
          <a:endParaRPr lang="fi-FI"/>
        </a:p>
      </dgm:t>
    </dgm:pt>
    <dgm:pt modelId="{1A4D2FAC-DBB5-47C3-B5BE-DD89DCDABC7E}" type="sibTrans" cxnId="{178FB177-6998-448A-90A4-0CF25588528C}">
      <dgm:prSet/>
      <dgm:spPr/>
      <dgm:t>
        <a:bodyPr/>
        <a:lstStyle/>
        <a:p>
          <a:endParaRPr lang="fi-FI"/>
        </a:p>
      </dgm:t>
    </dgm:pt>
    <dgm:pt modelId="{AC65414A-AA37-4C44-BEA0-7181DD56904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Lisäksi taustalla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nähdään tieteiden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Kehitys ja valistus</a:t>
          </a:r>
        </a:p>
      </dgm:t>
    </dgm:pt>
    <dgm:pt modelId="{23A748DE-7FEA-4D1D-934C-016314CB5085}" type="parTrans" cxnId="{4C3043E8-79BA-4B8D-A92F-49F9B447CF88}">
      <dgm:prSet/>
      <dgm:spPr/>
      <dgm:t>
        <a:bodyPr/>
        <a:lstStyle/>
        <a:p>
          <a:endParaRPr lang="fi-FI"/>
        </a:p>
      </dgm:t>
    </dgm:pt>
    <dgm:pt modelId="{64A612A8-2D10-4CA4-988C-C1DA8BCA7FFF}" type="sibTrans" cxnId="{4C3043E8-79BA-4B8D-A92F-49F9B447CF88}">
      <dgm:prSet/>
      <dgm:spPr/>
      <dgm:t>
        <a:bodyPr/>
        <a:lstStyle/>
        <a:p>
          <a:endParaRPr lang="fi-FI"/>
        </a:p>
      </dgm:t>
    </dgm:pt>
    <dgm:pt modelId="{DAD45A69-18ED-4E7D-A1D8-D7A13E750FA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Kristinusko</a:t>
          </a:r>
        </a:p>
      </dgm:t>
    </dgm:pt>
    <dgm:pt modelId="{D8F4152C-0B66-4AF7-B61E-54793717C6DB}" type="parTrans" cxnId="{9DEAEBB8-1C1B-4B84-A67C-AD80C3173C2B}">
      <dgm:prSet/>
      <dgm:spPr/>
      <dgm:t>
        <a:bodyPr/>
        <a:lstStyle/>
        <a:p>
          <a:endParaRPr lang="fi-FI"/>
        </a:p>
      </dgm:t>
    </dgm:pt>
    <dgm:pt modelId="{367325C5-18B3-4970-BCA6-427016F17DA7}" type="sibTrans" cxnId="{9DEAEBB8-1C1B-4B84-A67C-AD80C3173C2B}">
      <dgm:prSet/>
      <dgm:spPr/>
      <dgm:t>
        <a:bodyPr/>
        <a:lstStyle/>
        <a:p>
          <a:endParaRPr lang="fi-FI"/>
        </a:p>
      </dgm:t>
    </dgm:pt>
    <dgm:pt modelId="{EB2AF925-648A-41B0-84E9-9E5BC454FE0D}" type="pres">
      <dgm:prSet presAssocID="{B29AC1DB-3738-4543-9366-FE0F2D3E2DF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CF5FCF4-0D25-4C3A-A784-C9E50923C051}" type="pres">
      <dgm:prSet presAssocID="{C70FCF56-1FE3-4CF1-905B-C70AD8677AA3}" presName="hierRoot1" presStyleCnt="0">
        <dgm:presLayoutVars>
          <dgm:hierBranch/>
        </dgm:presLayoutVars>
      </dgm:prSet>
      <dgm:spPr/>
    </dgm:pt>
    <dgm:pt modelId="{9B7F214C-3EDC-4AB6-9C03-C6DA12EDE508}" type="pres">
      <dgm:prSet presAssocID="{C70FCF56-1FE3-4CF1-905B-C70AD8677AA3}" presName="rootComposite1" presStyleCnt="0"/>
      <dgm:spPr/>
    </dgm:pt>
    <dgm:pt modelId="{1F5A46E3-9DD1-4D96-B63E-A3E79997EEDD}" type="pres">
      <dgm:prSet presAssocID="{C70FCF56-1FE3-4CF1-905B-C70AD8677AA3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809C158B-52DB-410E-B72C-2AE5B91BAA30}" type="pres">
      <dgm:prSet presAssocID="{C70FCF56-1FE3-4CF1-905B-C70AD8677AA3}" presName="rootConnector1" presStyleLbl="node1" presStyleIdx="0" presStyleCnt="0"/>
      <dgm:spPr/>
      <dgm:t>
        <a:bodyPr/>
        <a:lstStyle/>
        <a:p>
          <a:endParaRPr lang="fi-FI"/>
        </a:p>
      </dgm:t>
    </dgm:pt>
    <dgm:pt modelId="{CA72C4FE-5AA7-47A1-8EC7-3906C8A2A9A8}" type="pres">
      <dgm:prSet presAssocID="{C70FCF56-1FE3-4CF1-905B-C70AD8677AA3}" presName="hierChild2" presStyleCnt="0"/>
      <dgm:spPr/>
    </dgm:pt>
    <dgm:pt modelId="{F6487BA7-62C3-41A7-8DA6-99C1A3449D28}" type="pres">
      <dgm:prSet presAssocID="{39BCAD73-9073-4E47-9B9E-0222C8DD8778}" presName="Name35" presStyleLbl="parChTrans1D2" presStyleIdx="0" presStyleCnt="3"/>
      <dgm:spPr/>
      <dgm:t>
        <a:bodyPr/>
        <a:lstStyle/>
        <a:p>
          <a:endParaRPr lang="fi-FI"/>
        </a:p>
      </dgm:t>
    </dgm:pt>
    <dgm:pt modelId="{82CC275F-8B44-4D1E-B87B-B164E3AF2E48}" type="pres">
      <dgm:prSet presAssocID="{2AAC449F-B234-423D-A480-1F5391CE778A}" presName="hierRoot2" presStyleCnt="0">
        <dgm:presLayoutVars>
          <dgm:hierBranch/>
        </dgm:presLayoutVars>
      </dgm:prSet>
      <dgm:spPr/>
    </dgm:pt>
    <dgm:pt modelId="{7A203949-BF97-4706-B50E-E6EF8CE1342A}" type="pres">
      <dgm:prSet presAssocID="{2AAC449F-B234-423D-A480-1F5391CE778A}" presName="rootComposite" presStyleCnt="0"/>
      <dgm:spPr/>
    </dgm:pt>
    <dgm:pt modelId="{C752DD7D-B572-4940-B90C-90299B02F833}" type="pres">
      <dgm:prSet presAssocID="{2AAC449F-B234-423D-A480-1F5391CE778A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D197FE58-7BD4-4EF7-A29F-0B2950AF34E9}" type="pres">
      <dgm:prSet presAssocID="{2AAC449F-B234-423D-A480-1F5391CE778A}" presName="rootConnector" presStyleLbl="node2" presStyleIdx="0" presStyleCnt="3"/>
      <dgm:spPr/>
      <dgm:t>
        <a:bodyPr/>
        <a:lstStyle/>
        <a:p>
          <a:endParaRPr lang="fi-FI"/>
        </a:p>
      </dgm:t>
    </dgm:pt>
    <dgm:pt modelId="{6C68AF46-7E96-41D0-8CF8-2FA4FA3791CA}" type="pres">
      <dgm:prSet presAssocID="{2AAC449F-B234-423D-A480-1F5391CE778A}" presName="hierChild4" presStyleCnt="0"/>
      <dgm:spPr/>
    </dgm:pt>
    <dgm:pt modelId="{6316AFC4-0E00-49EE-9604-0219D14B97C7}" type="pres">
      <dgm:prSet presAssocID="{2AAC449F-B234-423D-A480-1F5391CE778A}" presName="hierChild5" presStyleCnt="0"/>
      <dgm:spPr/>
    </dgm:pt>
    <dgm:pt modelId="{C89B7BB4-9168-42F9-BCD8-DB4DCA9ED0DD}" type="pres">
      <dgm:prSet presAssocID="{0F05ABAD-3777-46F6-9705-C6ED7414139D}" presName="Name35" presStyleLbl="parChTrans1D2" presStyleIdx="1" presStyleCnt="3"/>
      <dgm:spPr/>
      <dgm:t>
        <a:bodyPr/>
        <a:lstStyle/>
        <a:p>
          <a:endParaRPr lang="fi-FI"/>
        </a:p>
      </dgm:t>
    </dgm:pt>
    <dgm:pt modelId="{44262361-6863-4451-B102-0B7307A7218F}" type="pres">
      <dgm:prSet presAssocID="{950CFA5A-60EB-4AB0-9604-7AAEFB6AAD26}" presName="hierRoot2" presStyleCnt="0">
        <dgm:presLayoutVars>
          <dgm:hierBranch/>
        </dgm:presLayoutVars>
      </dgm:prSet>
      <dgm:spPr/>
    </dgm:pt>
    <dgm:pt modelId="{CB2E774A-5AC6-4CA8-B1B4-D191EC004935}" type="pres">
      <dgm:prSet presAssocID="{950CFA5A-60EB-4AB0-9604-7AAEFB6AAD26}" presName="rootComposite" presStyleCnt="0"/>
      <dgm:spPr/>
    </dgm:pt>
    <dgm:pt modelId="{C93B4CDD-CFFC-468E-A02B-86F9AF3D1ADA}" type="pres">
      <dgm:prSet presAssocID="{950CFA5A-60EB-4AB0-9604-7AAEFB6AAD26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75FB9819-2D4E-4950-88AE-63DD731C7D76}" type="pres">
      <dgm:prSet presAssocID="{950CFA5A-60EB-4AB0-9604-7AAEFB6AAD26}" presName="rootConnector" presStyleLbl="node2" presStyleIdx="1" presStyleCnt="3"/>
      <dgm:spPr/>
      <dgm:t>
        <a:bodyPr/>
        <a:lstStyle/>
        <a:p>
          <a:endParaRPr lang="fi-FI"/>
        </a:p>
      </dgm:t>
    </dgm:pt>
    <dgm:pt modelId="{5F1C6660-F462-46F7-A2C3-C4C73FA75D68}" type="pres">
      <dgm:prSet presAssocID="{950CFA5A-60EB-4AB0-9604-7AAEFB6AAD26}" presName="hierChild4" presStyleCnt="0"/>
      <dgm:spPr/>
    </dgm:pt>
    <dgm:pt modelId="{CF54E14E-1D52-4623-BA6E-4DE32A354308}" type="pres">
      <dgm:prSet presAssocID="{23A748DE-7FEA-4D1D-934C-016314CB5085}" presName="Name35" presStyleLbl="parChTrans1D3" presStyleIdx="0" presStyleCnt="1"/>
      <dgm:spPr/>
      <dgm:t>
        <a:bodyPr/>
        <a:lstStyle/>
        <a:p>
          <a:endParaRPr lang="fi-FI"/>
        </a:p>
      </dgm:t>
    </dgm:pt>
    <dgm:pt modelId="{667F9533-F388-4133-AC8A-596209B8A575}" type="pres">
      <dgm:prSet presAssocID="{AC65414A-AA37-4C44-BEA0-7181DD569046}" presName="hierRoot2" presStyleCnt="0">
        <dgm:presLayoutVars>
          <dgm:hierBranch val="r"/>
        </dgm:presLayoutVars>
      </dgm:prSet>
      <dgm:spPr/>
    </dgm:pt>
    <dgm:pt modelId="{EFA80E44-4CF1-4B24-8A15-A891311F416C}" type="pres">
      <dgm:prSet presAssocID="{AC65414A-AA37-4C44-BEA0-7181DD569046}" presName="rootComposite" presStyleCnt="0"/>
      <dgm:spPr/>
    </dgm:pt>
    <dgm:pt modelId="{9F87DDC8-A6CC-4E67-BBE6-2A74DD9B8A61}" type="pres">
      <dgm:prSet presAssocID="{AC65414A-AA37-4C44-BEA0-7181DD569046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015E73CD-B72C-4E96-8ED9-A2B1D1314FBC}" type="pres">
      <dgm:prSet presAssocID="{AC65414A-AA37-4C44-BEA0-7181DD569046}" presName="rootConnector" presStyleLbl="node3" presStyleIdx="0" presStyleCnt="1"/>
      <dgm:spPr/>
      <dgm:t>
        <a:bodyPr/>
        <a:lstStyle/>
        <a:p>
          <a:endParaRPr lang="fi-FI"/>
        </a:p>
      </dgm:t>
    </dgm:pt>
    <dgm:pt modelId="{39BA1452-F564-488E-A755-F2493EEFA285}" type="pres">
      <dgm:prSet presAssocID="{AC65414A-AA37-4C44-BEA0-7181DD569046}" presName="hierChild4" presStyleCnt="0"/>
      <dgm:spPr/>
    </dgm:pt>
    <dgm:pt modelId="{07F37FA1-03B5-4A5A-94BA-98C9B8C71643}" type="pres">
      <dgm:prSet presAssocID="{AC65414A-AA37-4C44-BEA0-7181DD569046}" presName="hierChild5" presStyleCnt="0"/>
      <dgm:spPr/>
    </dgm:pt>
    <dgm:pt modelId="{EB2AF6BF-8A6E-43B3-AE0D-43C2F1FC5588}" type="pres">
      <dgm:prSet presAssocID="{950CFA5A-60EB-4AB0-9604-7AAEFB6AAD26}" presName="hierChild5" presStyleCnt="0"/>
      <dgm:spPr/>
    </dgm:pt>
    <dgm:pt modelId="{1B5599A2-81E7-4057-8DEB-7F03C1AB151E}" type="pres">
      <dgm:prSet presAssocID="{D8F4152C-0B66-4AF7-B61E-54793717C6DB}" presName="Name35" presStyleLbl="parChTrans1D2" presStyleIdx="2" presStyleCnt="3"/>
      <dgm:spPr/>
      <dgm:t>
        <a:bodyPr/>
        <a:lstStyle/>
        <a:p>
          <a:endParaRPr lang="fi-FI"/>
        </a:p>
      </dgm:t>
    </dgm:pt>
    <dgm:pt modelId="{5D9E9B31-6B07-4B7D-89C2-14649F1E19F7}" type="pres">
      <dgm:prSet presAssocID="{DAD45A69-18ED-4E7D-A1D8-D7A13E750FA8}" presName="hierRoot2" presStyleCnt="0">
        <dgm:presLayoutVars>
          <dgm:hierBranch/>
        </dgm:presLayoutVars>
      </dgm:prSet>
      <dgm:spPr/>
    </dgm:pt>
    <dgm:pt modelId="{1B0A5440-193B-402C-B5B0-A43126E511CF}" type="pres">
      <dgm:prSet presAssocID="{DAD45A69-18ED-4E7D-A1D8-D7A13E750FA8}" presName="rootComposite" presStyleCnt="0"/>
      <dgm:spPr/>
    </dgm:pt>
    <dgm:pt modelId="{A4E11522-5D9A-43C9-95E3-828735157178}" type="pres">
      <dgm:prSet presAssocID="{DAD45A69-18ED-4E7D-A1D8-D7A13E750FA8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9A0CA69E-25E0-4428-94A7-9C58364308F1}" type="pres">
      <dgm:prSet presAssocID="{DAD45A69-18ED-4E7D-A1D8-D7A13E750FA8}" presName="rootConnector" presStyleLbl="node2" presStyleIdx="2" presStyleCnt="3"/>
      <dgm:spPr/>
      <dgm:t>
        <a:bodyPr/>
        <a:lstStyle/>
        <a:p>
          <a:endParaRPr lang="fi-FI"/>
        </a:p>
      </dgm:t>
    </dgm:pt>
    <dgm:pt modelId="{99B5F011-5776-4D14-BF5A-CA75692D86D5}" type="pres">
      <dgm:prSet presAssocID="{DAD45A69-18ED-4E7D-A1D8-D7A13E750FA8}" presName="hierChild4" presStyleCnt="0"/>
      <dgm:spPr/>
    </dgm:pt>
    <dgm:pt modelId="{6C837383-6A75-4527-9328-1E6C44A83184}" type="pres">
      <dgm:prSet presAssocID="{DAD45A69-18ED-4E7D-A1D8-D7A13E750FA8}" presName="hierChild5" presStyleCnt="0"/>
      <dgm:spPr/>
    </dgm:pt>
    <dgm:pt modelId="{B0975E5F-94BF-48D1-88CA-2FF09BFA4ED8}" type="pres">
      <dgm:prSet presAssocID="{C70FCF56-1FE3-4CF1-905B-C70AD8677AA3}" presName="hierChild3" presStyleCnt="0"/>
      <dgm:spPr/>
    </dgm:pt>
  </dgm:ptLst>
  <dgm:cxnLst>
    <dgm:cxn modelId="{173A90B6-5532-4466-9E92-79C5798E84EE}" type="presOf" srcId="{DAD45A69-18ED-4E7D-A1D8-D7A13E750FA8}" destId="{A4E11522-5D9A-43C9-95E3-828735157178}" srcOrd="0" destOrd="0" presId="urn:microsoft.com/office/officeart/2005/8/layout/orgChart1"/>
    <dgm:cxn modelId="{9DEAEBB8-1C1B-4B84-A67C-AD80C3173C2B}" srcId="{C70FCF56-1FE3-4CF1-905B-C70AD8677AA3}" destId="{DAD45A69-18ED-4E7D-A1D8-D7A13E750FA8}" srcOrd="2" destOrd="0" parTransId="{D8F4152C-0B66-4AF7-B61E-54793717C6DB}" sibTransId="{367325C5-18B3-4970-BCA6-427016F17DA7}"/>
    <dgm:cxn modelId="{A7536A8B-6525-44C4-8D79-1D3A40D40B58}" type="presOf" srcId="{C70FCF56-1FE3-4CF1-905B-C70AD8677AA3}" destId="{809C158B-52DB-410E-B72C-2AE5B91BAA30}" srcOrd="1" destOrd="0" presId="urn:microsoft.com/office/officeart/2005/8/layout/orgChart1"/>
    <dgm:cxn modelId="{7540BDAA-B3B9-4F33-AF85-92893BCBF680}" type="presOf" srcId="{950CFA5A-60EB-4AB0-9604-7AAEFB6AAD26}" destId="{C93B4CDD-CFFC-468E-A02B-86F9AF3D1ADA}" srcOrd="0" destOrd="0" presId="urn:microsoft.com/office/officeart/2005/8/layout/orgChart1"/>
    <dgm:cxn modelId="{DA1C6651-90AF-4B1F-9460-C19303FC5AE7}" type="presOf" srcId="{AC65414A-AA37-4C44-BEA0-7181DD569046}" destId="{015E73CD-B72C-4E96-8ED9-A2B1D1314FBC}" srcOrd="1" destOrd="0" presId="urn:microsoft.com/office/officeart/2005/8/layout/orgChart1"/>
    <dgm:cxn modelId="{91A15A66-CDC5-4D58-82AF-BB64AC9330F2}" type="presOf" srcId="{B29AC1DB-3738-4543-9366-FE0F2D3E2DF9}" destId="{EB2AF925-648A-41B0-84E9-9E5BC454FE0D}" srcOrd="0" destOrd="0" presId="urn:microsoft.com/office/officeart/2005/8/layout/orgChart1"/>
    <dgm:cxn modelId="{FC947C51-55F8-4CE7-877C-632C0991DC9A}" srcId="{C70FCF56-1FE3-4CF1-905B-C70AD8677AA3}" destId="{2AAC449F-B234-423D-A480-1F5391CE778A}" srcOrd="0" destOrd="0" parTransId="{39BCAD73-9073-4E47-9B9E-0222C8DD8778}" sibTransId="{73424FDC-C139-495A-A80D-BD26F6735137}"/>
    <dgm:cxn modelId="{69F4CE27-123A-4E6F-A7DB-89E5AD9AA2EC}" type="presOf" srcId="{D8F4152C-0B66-4AF7-B61E-54793717C6DB}" destId="{1B5599A2-81E7-4057-8DEB-7F03C1AB151E}" srcOrd="0" destOrd="0" presId="urn:microsoft.com/office/officeart/2005/8/layout/orgChart1"/>
    <dgm:cxn modelId="{4104FC27-76B4-4A7E-AA70-E5573C479460}" type="presOf" srcId="{39BCAD73-9073-4E47-9B9E-0222C8DD8778}" destId="{F6487BA7-62C3-41A7-8DA6-99C1A3449D28}" srcOrd="0" destOrd="0" presId="urn:microsoft.com/office/officeart/2005/8/layout/orgChart1"/>
    <dgm:cxn modelId="{FB3DD089-FD0D-4AE2-96B3-8C0E5C6AC8A7}" srcId="{B29AC1DB-3738-4543-9366-FE0F2D3E2DF9}" destId="{C70FCF56-1FE3-4CF1-905B-C70AD8677AA3}" srcOrd="0" destOrd="0" parTransId="{3578B844-E5F3-423B-A8B2-9DD80BE236D1}" sibTransId="{3F83C8E3-110C-430E-9F1F-C37FE3EA6535}"/>
    <dgm:cxn modelId="{0B1150AD-B2AD-41CE-8B91-1761BB7465F6}" type="presOf" srcId="{23A748DE-7FEA-4D1D-934C-016314CB5085}" destId="{CF54E14E-1D52-4623-BA6E-4DE32A354308}" srcOrd="0" destOrd="0" presId="urn:microsoft.com/office/officeart/2005/8/layout/orgChart1"/>
    <dgm:cxn modelId="{4B0CFD79-B8F5-4B3B-AF4C-FE551AA6102D}" type="presOf" srcId="{DAD45A69-18ED-4E7D-A1D8-D7A13E750FA8}" destId="{9A0CA69E-25E0-4428-94A7-9C58364308F1}" srcOrd="1" destOrd="0" presId="urn:microsoft.com/office/officeart/2005/8/layout/orgChart1"/>
    <dgm:cxn modelId="{178FB177-6998-448A-90A4-0CF25588528C}" srcId="{C70FCF56-1FE3-4CF1-905B-C70AD8677AA3}" destId="{950CFA5A-60EB-4AB0-9604-7AAEFB6AAD26}" srcOrd="1" destOrd="0" parTransId="{0F05ABAD-3777-46F6-9705-C6ED7414139D}" sibTransId="{1A4D2FAC-DBB5-47C3-B5BE-DD89DCDABC7E}"/>
    <dgm:cxn modelId="{DD3AE595-CEB7-4DE5-BFA1-99AF5904ECC0}" type="presOf" srcId="{C70FCF56-1FE3-4CF1-905B-C70AD8677AA3}" destId="{1F5A46E3-9DD1-4D96-B63E-A3E79997EEDD}" srcOrd="0" destOrd="0" presId="urn:microsoft.com/office/officeart/2005/8/layout/orgChart1"/>
    <dgm:cxn modelId="{77CC1A0E-10F4-46C3-A086-19C352D58788}" type="presOf" srcId="{AC65414A-AA37-4C44-BEA0-7181DD569046}" destId="{9F87DDC8-A6CC-4E67-BBE6-2A74DD9B8A61}" srcOrd="0" destOrd="0" presId="urn:microsoft.com/office/officeart/2005/8/layout/orgChart1"/>
    <dgm:cxn modelId="{F3A0D2A5-BD3B-411B-9246-01649EE4BDA5}" type="presOf" srcId="{950CFA5A-60EB-4AB0-9604-7AAEFB6AAD26}" destId="{75FB9819-2D4E-4950-88AE-63DD731C7D76}" srcOrd="1" destOrd="0" presId="urn:microsoft.com/office/officeart/2005/8/layout/orgChart1"/>
    <dgm:cxn modelId="{04DDF586-533F-4570-8816-1A570FFC114A}" type="presOf" srcId="{0F05ABAD-3777-46F6-9705-C6ED7414139D}" destId="{C89B7BB4-9168-42F9-BCD8-DB4DCA9ED0DD}" srcOrd="0" destOrd="0" presId="urn:microsoft.com/office/officeart/2005/8/layout/orgChart1"/>
    <dgm:cxn modelId="{920B8269-9A43-4CB1-9AC0-C9F86A174031}" type="presOf" srcId="{2AAC449F-B234-423D-A480-1F5391CE778A}" destId="{D197FE58-7BD4-4EF7-A29F-0B2950AF34E9}" srcOrd="1" destOrd="0" presId="urn:microsoft.com/office/officeart/2005/8/layout/orgChart1"/>
    <dgm:cxn modelId="{9E377579-CE32-465B-8CE0-BD1C36B9211E}" type="presOf" srcId="{2AAC449F-B234-423D-A480-1F5391CE778A}" destId="{C752DD7D-B572-4940-B90C-90299B02F833}" srcOrd="0" destOrd="0" presId="urn:microsoft.com/office/officeart/2005/8/layout/orgChart1"/>
    <dgm:cxn modelId="{4C3043E8-79BA-4B8D-A92F-49F9B447CF88}" srcId="{950CFA5A-60EB-4AB0-9604-7AAEFB6AAD26}" destId="{AC65414A-AA37-4C44-BEA0-7181DD569046}" srcOrd="0" destOrd="0" parTransId="{23A748DE-7FEA-4D1D-934C-016314CB5085}" sibTransId="{64A612A8-2D10-4CA4-988C-C1DA8BCA7FFF}"/>
    <dgm:cxn modelId="{20519F33-A410-4439-A138-4D27F5896744}" type="presParOf" srcId="{EB2AF925-648A-41B0-84E9-9E5BC454FE0D}" destId="{4CF5FCF4-0D25-4C3A-A784-C9E50923C051}" srcOrd="0" destOrd="0" presId="urn:microsoft.com/office/officeart/2005/8/layout/orgChart1"/>
    <dgm:cxn modelId="{533C7E7F-0942-4CF2-9422-7E79616D45CC}" type="presParOf" srcId="{4CF5FCF4-0D25-4C3A-A784-C9E50923C051}" destId="{9B7F214C-3EDC-4AB6-9C03-C6DA12EDE508}" srcOrd="0" destOrd="0" presId="urn:microsoft.com/office/officeart/2005/8/layout/orgChart1"/>
    <dgm:cxn modelId="{E086EE80-149C-4A4E-A1FA-F70E824525DD}" type="presParOf" srcId="{9B7F214C-3EDC-4AB6-9C03-C6DA12EDE508}" destId="{1F5A46E3-9DD1-4D96-B63E-A3E79997EEDD}" srcOrd="0" destOrd="0" presId="urn:microsoft.com/office/officeart/2005/8/layout/orgChart1"/>
    <dgm:cxn modelId="{A9F3994E-F6C7-4B26-8261-E38805815A0B}" type="presParOf" srcId="{9B7F214C-3EDC-4AB6-9C03-C6DA12EDE508}" destId="{809C158B-52DB-410E-B72C-2AE5B91BAA30}" srcOrd="1" destOrd="0" presId="urn:microsoft.com/office/officeart/2005/8/layout/orgChart1"/>
    <dgm:cxn modelId="{88EDEBCF-CD6C-4C36-A80F-B0C609B9A9AE}" type="presParOf" srcId="{4CF5FCF4-0D25-4C3A-A784-C9E50923C051}" destId="{CA72C4FE-5AA7-47A1-8EC7-3906C8A2A9A8}" srcOrd="1" destOrd="0" presId="urn:microsoft.com/office/officeart/2005/8/layout/orgChart1"/>
    <dgm:cxn modelId="{88F5E748-46F0-466D-AFC8-1B05A68C3825}" type="presParOf" srcId="{CA72C4FE-5AA7-47A1-8EC7-3906C8A2A9A8}" destId="{F6487BA7-62C3-41A7-8DA6-99C1A3449D28}" srcOrd="0" destOrd="0" presId="urn:microsoft.com/office/officeart/2005/8/layout/orgChart1"/>
    <dgm:cxn modelId="{2D05241F-57AC-4E39-B3E9-605A913454D4}" type="presParOf" srcId="{CA72C4FE-5AA7-47A1-8EC7-3906C8A2A9A8}" destId="{82CC275F-8B44-4D1E-B87B-B164E3AF2E48}" srcOrd="1" destOrd="0" presId="urn:microsoft.com/office/officeart/2005/8/layout/orgChart1"/>
    <dgm:cxn modelId="{F3E5E36E-1B52-4A38-A7B9-D4E394BCDEAF}" type="presParOf" srcId="{82CC275F-8B44-4D1E-B87B-B164E3AF2E48}" destId="{7A203949-BF97-4706-B50E-E6EF8CE1342A}" srcOrd="0" destOrd="0" presId="urn:microsoft.com/office/officeart/2005/8/layout/orgChart1"/>
    <dgm:cxn modelId="{F1F86090-43E4-4032-AE34-DFC4C5935BF9}" type="presParOf" srcId="{7A203949-BF97-4706-B50E-E6EF8CE1342A}" destId="{C752DD7D-B572-4940-B90C-90299B02F833}" srcOrd="0" destOrd="0" presId="urn:microsoft.com/office/officeart/2005/8/layout/orgChart1"/>
    <dgm:cxn modelId="{E6E990F9-44AB-4505-9A1A-4FB55013B705}" type="presParOf" srcId="{7A203949-BF97-4706-B50E-E6EF8CE1342A}" destId="{D197FE58-7BD4-4EF7-A29F-0B2950AF34E9}" srcOrd="1" destOrd="0" presId="urn:microsoft.com/office/officeart/2005/8/layout/orgChart1"/>
    <dgm:cxn modelId="{A82D692A-103B-4FA6-A42C-0147E87E6700}" type="presParOf" srcId="{82CC275F-8B44-4D1E-B87B-B164E3AF2E48}" destId="{6C68AF46-7E96-41D0-8CF8-2FA4FA3791CA}" srcOrd="1" destOrd="0" presId="urn:microsoft.com/office/officeart/2005/8/layout/orgChart1"/>
    <dgm:cxn modelId="{C0D40088-4861-4945-B684-69AEF5692ABF}" type="presParOf" srcId="{82CC275F-8B44-4D1E-B87B-B164E3AF2E48}" destId="{6316AFC4-0E00-49EE-9604-0219D14B97C7}" srcOrd="2" destOrd="0" presId="urn:microsoft.com/office/officeart/2005/8/layout/orgChart1"/>
    <dgm:cxn modelId="{D6F36A5E-D4F5-4CBC-A396-50976B4ACAC3}" type="presParOf" srcId="{CA72C4FE-5AA7-47A1-8EC7-3906C8A2A9A8}" destId="{C89B7BB4-9168-42F9-BCD8-DB4DCA9ED0DD}" srcOrd="2" destOrd="0" presId="urn:microsoft.com/office/officeart/2005/8/layout/orgChart1"/>
    <dgm:cxn modelId="{260700DD-8BDC-4B1B-9F0B-8C25AFA4959A}" type="presParOf" srcId="{CA72C4FE-5AA7-47A1-8EC7-3906C8A2A9A8}" destId="{44262361-6863-4451-B102-0B7307A7218F}" srcOrd="3" destOrd="0" presId="urn:microsoft.com/office/officeart/2005/8/layout/orgChart1"/>
    <dgm:cxn modelId="{16B3E9A3-77F9-45B4-B49A-1AC351F67567}" type="presParOf" srcId="{44262361-6863-4451-B102-0B7307A7218F}" destId="{CB2E774A-5AC6-4CA8-B1B4-D191EC004935}" srcOrd="0" destOrd="0" presId="urn:microsoft.com/office/officeart/2005/8/layout/orgChart1"/>
    <dgm:cxn modelId="{11C508CD-1020-4FB3-8568-6C03BF96ECB7}" type="presParOf" srcId="{CB2E774A-5AC6-4CA8-B1B4-D191EC004935}" destId="{C93B4CDD-CFFC-468E-A02B-86F9AF3D1ADA}" srcOrd="0" destOrd="0" presId="urn:microsoft.com/office/officeart/2005/8/layout/orgChart1"/>
    <dgm:cxn modelId="{1C7605BE-BDCB-436A-9992-81BE1FFB74BC}" type="presParOf" srcId="{CB2E774A-5AC6-4CA8-B1B4-D191EC004935}" destId="{75FB9819-2D4E-4950-88AE-63DD731C7D76}" srcOrd="1" destOrd="0" presId="urn:microsoft.com/office/officeart/2005/8/layout/orgChart1"/>
    <dgm:cxn modelId="{2C6957EA-4103-4960-8998-7A949771F7F8}" type="presParOf" srcId="{44262361-6863-4451-B102-0B7307A7218F}" destId="{5F1C6660-F462-46F7-A2C3-C4C73FA75D68}" srcOrd="1" destOrd="0" presId="urn:microsoft.com/office/officeart/2005/8/layout/orgChart1"/>
    <dgm:cxn modelId="{8CEE727D-62B1-46A7-A21E-1D7A8E94D64A}" type="presParOf" srcId="{5F1C6660-F462-46F7-A2C3-C4C73FA75D68}" destId="{CF54E14E-1D52-4623-BA6E-4DE32A354308}" srcOrd="0" destOrd="0" presId="urn:microsoft.com/office/officeart/2005/8/layout/orgChart1"/>
    <dgm:cxn modelId="{9A962292-EE25-4083-968E-464490A5C2A0}" type="presParOf" srcId="{5F1C6660-F462-46F7-A2C3-C4C73FA75D68}" destId="{667F9533-F388-4133-AC8A-596209B8A575}" srcOrd="1" destOrd="0" presId="urn:microsoft.com/office/officeart/2005/8/layout/orgChart1"/>
    <dgm:cxn modelId="{4AAAA898-5784-4EDA-993F-BAD7238DE7ED}" type="presParOf" srcId="{667F9533-F388-4133-AC8A-596209B8A575}" destId="{EFA80E44-4CF1-4B24-8A15-A891311F416C}" srcOrd="0" destOrd="0" presId="urn:microsoft.com/office/officeart/2005/8/layout/orgChart1"/>
    <dgm:cxn modelId="{A7202EA3-BF7C-49E7-8191-F7236198D7CD}" type="presParOf" srcId="{EFA80E44-4CF1-4B24-8A15-A891311F416C}" destId="{9F87DDC8-A6CC-4E67-BBE6-2A74DD9B8A61}" srcOrd="0" destOrd="0" presId="urn:microsoft.com/office/officeart/2005/8/layout/orgChart1"/>
    <dgm:cxn modelId="{6A84DCEA-EA73-4ED9-A59F-FBAB08E0D409}" type="presParOf" srcId="{EFA80E44-4CF1-4B24-8A15-A891311F416C}" destId="{015E73CD-B72C-4E96-8ED9-A2B1D1314FBC}" srcOrd="1" destOrd="0" presId="urn:microsoft.com/office/officeart/2005/8/layout/orgChart1"/>
    <dgm:cxn modelId="{E68BD681-BADA-4BEE-A004-2D7047D271E8}" type="presParOf" srcId="{667F9533-F388-4133-AC8A-596209B8A575}" destId="{39BA1452-F564-488E-A755-F2493EEFA285}" srcOrd="1" destOrd="0" presId="urn:microsoft.com/office/officeart/2005/8/layout/orgChart1"/>
    <dgm:cxn modelId="{91D13C0A-F9B4-49EE-B40C-CBB7165D1714}" type="presParOf" srcId="{667F9533-F388-4133-AC8A-596209B8A575}" destId="{07F37FA1-03B5-4A5A-94BA-98C9B8C71643}" srcOrd="2" destOrd="0" presId="urn:microsoft.com/office/officeart/2005/8/layout/orgChart1"/>
    <dgm:cxn modelId="{FA9F03B9-0749-486B-9262-8D14A4E1E97D}" type="presParOf" srcId="{44262361-6863-4451-B102-0B7307A7218F}" destId="{EB2AF6BF-8A6E-43B3-AE0D-43C2F1FC5588}" srcOrd="2" destOrd="0" presId="urn:microsoft.com/office/officeart/2005/8/layout/orgChart1"/>
    <dgm:cxn modelId="{3F8EF601-279A-440E-8E86-08321DD13221}" type="presParOf" srcId="{CA72C4FE-5AA7-47A1-8EC7-3906C8A2A9A8}" destId="{1B5599A2-81E7-4057-8DEB-7F03C1AB151E}" srcOrd="4" destOrd="0" presId="urn:microsoft.com/office/officeart/2005/8/layout/orgChart1"/>
    <dgm:cxn modelId="{20165BDA-4012-423D-800C-883CF15B2687}" type="presParOf" srcId="{CA72C4FE-5AA7-47A1-8EC7-3906C8A2A9A8}" destId="{5D9E9B31-6B07-4B7D-89C2-14649F1E19F7}" srcOrd="5" destOrd="0" presId="urn:microsoft.com/office/officeart/2005/8/layout/orgChart1"/>
    <dgm:cxn modelId="{CB09DD9B-1390-478D-8D3A-C231E4C51E79}" type="presParOf" srcId="{5D9E9B31-6B07-4B7D-89C2-14649F1E19F7}" destId="{1B0A5440-193B-402C-B5B0-A43126E511CF}" srcOrd="0" destOrd="0" presId="urn:microsoft.com/office/officeart/2005/8/layout/orgChart1"/>
    <dgm:cxn modelId="{8CE0FD1F-80BF-4B0A-AEEB-922059E98131}" type="presParOf" srcId="{1B0A5440-193B-402C-B5B0-A43126E511CF}" destId="{A4E11522-5D9A-43C9-95E3-828735157178}" srcOrd="0" destOrd="0" presId="urn:microsoft.com/office/officeart/2005/8/layout/orgChart1"/>
    <dgm:cxn modelId="{20949698-4376-4D47-8754-C3B3D51CD0F3}" type="presParOf" srcId="{1B0A5440-193B-402C-B5B0-A43126E511CF}" destId="{9A0CA69E-25E0-4428-94A7-9C58364308F1}" srcOrd="1" destOrd="0" presId="urn:microsoft.com/office/officeart/2005/8/layout/orgChart1"/>
    <dgm:cxn modelId="{50885A7B-E4A9-40A3-8281-CF3F8F2AE018}" type="presParOf" srcId="{5D9E9B31-6B07-4B7D-89C2-14649F1E19F7}" destId="{99B5F011-5776-4D14-BF5A-CA75692D86D5}" srcOrd="1" destOrd="0" presId="urn:microsoft.com/office/officeart/2005/8/layout/orgChart1"/>
    <dgm:cxn modelId="{E13E5626-DCF1-4A23-B85C-B3688E1A15E7}" type="presParOf" srcId="{5D9E9B31-6B07-4B7D-89C2-14649F1E19F7}" destId="{6C837383-6A75-4527-9328-1E6C44A83184}" srcOrd="2" destOrd="0" presId="urn:microsoft.com/office/officeart/2005/8/layout/orgChart1"/>
    <dgm:cxn modelId="{A2FA36D8-BEB5-445C-B464-38AE656B94C3}" type="presParOf" srcId="{4CF5FCF4-0D25-4C3A-A784-C9E50923C051}" destId="{B0975E5F-94BF-48D1-88CA-2FF09BFA4ED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5599A2-81E7-4057-8DEB-7F03C1AB151E}">
      <dsp:nvSpPr>
        <dsp:cNvPr id="0" name=""/>
        <dsp:cNvSpPr/>
      </dsp:nvSpPr>
      <dsp:spPr>
        <a:xfrm>
          <a:off x="3840162" y="1632314"/>
          <a:ext cx="2716943" cy="4715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767"/>
              </a:lnTo>
              <a:lnTo>
                <a:pt x="2716943" y="235767"/>
              </a:lnTo>
              <a:lnTo>
                <a:pt x="2716943" y="47153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54E14E-1D52-4623-BA6E-4DE32A354308}">
      <dsp:nvSpPr>
        <dsp:cNvPr id="0" name=""/>
        <dsp:cNvSpPr/>
      </dsp:nvSpPr>
      <dsp:spPr>
        <a:xfrm>
          <a:off x="3794442" y="3226553"/>
          <a:ext cx="91440" cy="4715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153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9B7BB4-9168-42F9-BCD8-DB4DCA9ED0DD}">
      <dsp:nvSpPr>
        <dsp:cNvPr id="0" name=""/>
        <dsp:cNvSpPr/>
      </dsp:nvSpPr>
      <dsp:spPr>
        <a:xfrm>
          <a:off x="3794442" y="1632314"/>
          <a:ext cx="91440" cy="4715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153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487BA7-62C3-41A7-8DA6-99C1A3449D28}">
      <dsp:nvSpPr>
        <dsp:cNvPr id="0" name=""/>
        <dsp:cNvSpPr/>
      </dsp:nvSpPr>
      <dsp:spPr>
        <a:xfrm>
          <a:off x="1123219" y="1632314"/>
          <a:ext cx="2716943" cy="471535"/>
        </a:xfrm>
        <a:custGeom>
          <a:avLst/>
          <a:gdLst/>
          <a:ahLst/>
          <a:cxnLst/>
          <a:rect l="0" t="0" r="0" b="0"/>
          <a:pathLst>
            <a:path>
              <a:moveTo>
                <a:pt x="2716943" y="0"/>
              </a:moveTo>
              <a:lnTo>
                <a:pt x="2716943" y="235767"/>
              </a:lnTo>
              <a:lnTo>
                <a:pt x="0" y="235767"/>
              </a:lnTo>
              <a:lnTo>
                <a:pt x="0" y="47153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5A46E3-9DD1-4D96-B63E-A3E79997EEDD}">
      <dsp:nvSpPr>
        <dsp:cNvPr id="0" name=""/>
        <dsp:cNvSpPr/>
      </dsp:nvSpPr>
      <dsp:spPr>
        <a:xfrm>
          <a:off x="2717458" y="509610"/>
          <a:ext cx="2245407" cy="11227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sz="21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Eurooppalainen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sz="21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Identiteetti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fi-FI" altLang="fi-FI" sz="21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sp:txBody>
      <dsp:txXfrm>
        <a:off x="2717458" y="509610"/>
        <a:ext cx="2245407" cy="1122703"/>
      </dsp:txXfrm>
    </dsp:sp>
    <dsp:sp modelId="{C752DD7D-B572-4940-B90C-90299B02F833}">
      <dsp:nvSpPr>
        <dsp:cNvPr id="0" name=""/>
        <dsp:cNvSpPr/>
      </dsp:nvSpPr>
      <dsp:spPr>
        <a:xfrm>
          <a:off x="515" y="2103849"/>
          <a:ext cx="2245407" cy="11227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sz="21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Kreikkalainen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sz="21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Rationaalinen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sz="21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ajattelu</a:t>
          </a:r>
        </a:p>
      </dsp:txBody>
      <dsp:txXfrm>
        <a:off x="515" y="2103849"/>
        <a:ext cx="2245407" cy="1122703"/>
      </dsp:txXfrm>
    </dsp:sp>
    <dsp:sp modelId="{C93B4CDD-CFFC-468E-A02B-86F9AF3D1ADA}">
      <dsp:nvSpPr>
        <dsp:cNvPr id="0" name=""/>
        <dsp:cNvSpPr/>
      </dsp:nvSpPr>
      <dsp:spPr>
        <a:xfrm>
          <a:off x="2717458" y="2103849"/>
          <a:ext cx="2245407" cy="11227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sz="21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Roomalainen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sz="21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Oikeuskäsitys ja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sz="21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hallinto</a:t>
          </a:r>
        </a:p>
      </dsp:txBody>
      <dsp:txXfrm>
        <a:off x="2717458" y="2103849"/>
        <a:ext cx="2245407" cy="1122703"/>
      </dsp:txXfrm>
    </dsp:sp>
    <dsp:sp modelId="{9F87DDC8-A6CC-4E67-BBE6-2A74DD9B8A61}">
      <dsp:nvSpPr>
        <dsp:cNvPr id="0" name=""/>
        <dsp:cNvSpPr/>
      </dsp:nvSpPr>
      <dsp:spPr>
        <a:xfrm>
          <a:off x="2717458" y="3698088"/>
          <a:ext cx="2245407" cy="11227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sz="21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Lisäksi taustalla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sz="21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nähdään tieteiden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sz="21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Kehitys ja valistus</a:t>
          </a:r>
        </a:p>
      </dsp:txBody>
      <dsp:txXfrm>
        <a:off x="2717458" y="3698088"/>
        <a:ext cx="2245407" cy="1122703"/>
      </dsp:txXfrm>
    </dsp:sp>
    <dsp:sp modelId="{A4E11522-5D9A-43C9-95E3-828735157178}">
      <dsp:nvSpPr>
        <dsp:cNvPr id="0" name=""/>
        <dsp:cNvSpPr/>
      </dsp:nvSpPr>
      <dsp:spPr>
        <a:xfrm>
          <a:off x="5434401" y="2103849"/>
          <a:ext cx="2245407" cy="11227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i-FI" altLang="fi-FI" sz="21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Kristinusko</a:t>
          </a:r>
        </a:p>
      </dsp:txBody>
      <dsp:txXfrm>
        <a:off x="5434401" y="2103849"/>
        <a:ext cx="2245407" cy="11227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/>
          <p:nvPr/>
        </p:nvSpPr>
        <p:spPr>
          <a:xfrm>
            <a:off x="0" y="4743450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/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54656-D0E6-4CB8-91F1-041B4D5FDDD1}" type="datetimeFigureOut">
              <a:rPr lang="fi-FI"/>
              <a:pPr>
                <a:defRPr/>
              </a:pPr>
              <a:t>7.6.2018</a:t>
            </a:fld>
            <a:endParaRPr lang="fi-FI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BF06F-207C-4B2E-A015-57249786C25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8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D9599-3A5F-4A56-B8F2-93A50F31F03A}" type="datetimeFigureOut">
              <a:rPr lang="fi-FI"/>
              <a:pPr>
                <a:defRPr/>
              </a:pPr>
              <a:t>7.6.2018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A952E-E799-498B-A4AB-F167D79FBB3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8AF788-4C06-4261-A75C-27DC29EEB7D0}" type="datetimeFigureOut">
              <a:rPr lang="fi-FI"/>
              <a:pPr>
                <a:defRPr/>
              </a:pPr>
              <a:t>7.6.2018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2A8C3-4928-415C-A8F1-F4E58482671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5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66A89-0217-4517-AB4A-3AB81988A98B}" type="datetimeFigureOut">
              <a:rPr lang="fi-FI"/>
              <a:pPr>
                <a:defRPr/>
              </a:pPr>
              <a:t>7.6.2018</a:t>
            </a:fld>
            <a:endParaRPr lang="fi-FI"/>
          </a:p>
        </p:txBody>
      </p:sp>
      <p:sp>
        <p:nvSpPr>
          <p:cNvPr id="6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9583D-A6AD-46E3-A8C4-2A57620203C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Straight Connector 17"/>
          <p:cNvCxnSpPr/>
          <p:nvPr/>
        </p:nvCxnSpPr>
        <p:spPr>
          <a:xfrm>
            <a:off x="-4763" y="1828800"/>
            <a:ext cx="9144001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/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lvl="0"/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48692-43C1-49E3-A353-EE74E5B260BA}" type="datetimeFigureOut">
              <a:rPr lang="fi-FI"/>
              <a:pPr>
                <a:defRPr/>
              </a:pPr>
              <a:t>7.6.2018</a:t>
            </a:fld>
            <a:endParaRPr lang="fi-FI"/>
          </a:p>
        </p:txBody>
      </p:sp>
      <p:sp>
        <p:nvSpPr>
          <p:cNvPr id="8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F3D93-E931-4450-B963-69C14A29EC0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9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CDF74-F281-49F6-BE0A-6BF9AF7226B0}" type="datetimeFigureOut">
              <a:rPr lang="fi-FI"/>
              <a:pPr>
                <a:defRPr/>
              </a:pPr>
              <a:t>7.6.2018</a:t>
            </a:fld>
            <a:endParaRPr lang="fi-FI"/>
          </a:p>
        </p:txBody>
      </p:sp>
      <p:sp>
        <p:nvSpPr>
          <p:cNvPr id="7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E6F6E-36D0-4FDE-9912-0903137C50F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8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/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/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8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DDCCD-7225-470D-8583-FE88DC214FCE}" type="datetimeFigureOut">
              <a:rPr lang="fi-FI"/>
              <a:pPr>
                <a:defRPr/>
              </a:pPr>
              <a:t>7.6.2018</a:t>
            </a:fld>
            <a:endParaRPr lang="fi-FI"/>
          </a:p>
        </p:txBody>
      </p:sp>
      <p:sp>
        <p:nvSpPr>
          <p:cNvPr id="9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90C661-C3D3-4200-9571-CFD9E45C0F9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10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8A203-7DE8-4120-9BFC-1A99C693A522}" type="datetimeFigureOut">
              <a:rPr lang="fi-FI"/>
              <a:pPr>
                <a:defRPr/>
              </a:pPr>
              <a:t>7.6.2018</a:t>
            </a:fld>
            <a:endParaRPr lang="fi-FI"/>
          </a:p>
        </p:txBody>
      </p:sp>
      <p:sp>
        <p:nvSpPr>
          <p:cNvPr id="5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2EB20-3537-44AC-84C2-442545CDC7A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C465E-4016-4743-8CE9-8CB1DEE205CD}" type="datetimeFigureOut">
              <a:rPr lang="fi-FI"/>
              <a:pPr>
                <a:defRPr/>
              </a:pPr>
              <a:t>7.6.2018</a:t>
            </a:fld>
            <a:endParaRPr lang="fi-FI"/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B3D16-068D-4656-AF9A-54A77EA83B2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5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7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8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A0C19-7781-49AA-8C1E-242BE6C40AF2}" type="datetimeFigureOut">
              <a:rPr lang="fi-FI"/>
              <a:pPr>
                <a:defRPr/>
              </a:pPr>
              <a:t>7.6.2018</a:t>
            </a:fld>
            <a:endParaRPr lang="fi-FI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B3A80-4D55-40FD-8E56-6702F8BA4B2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1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7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en-US" noProof="0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645D4-DAEA-43BC-93B7-6F1F724E4200}" type="datetimeFigureOut">
              <a:rPr lang="fi-FI"/>
              <a:pPr>
                <a:defRPr/>
              </a:pPr>
              <a:t>7.6.2018</a:t>
            </a:fld>
            <a:endParaRPr lang="fi-FI"/>
          </a:p>
        </p:txBody>
      </p:sp>
      <p:sp>
        <p:nvSpPr>
          <p:cNvPr id="9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5FCA99-94C0-4E0E-AC09-1384F360637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10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52425" y="228600"/>
            <a:ext cx="76803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5" y="1463675"/>
            <a:ext cx="7680325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5" y="6543675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chemeClr val="tx1">
                    <a:alpha val="6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137CC71-1672-45C2-BF75-1CDE66FF3B06}" type="datetimeFigureOut">
              <a:rPr lang="fi-FI"/>
              <a:pPr>
                <a:defRPr/>
              </a:pPr>
              <a:t>7.6.2018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50" y="6543675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1" i="1">
                <a:solidFill>
                  <a:schemeClr val="tx1">
                    <a:alpha val="6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5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chemeClr val="tx1">
                    <a:alpha val="6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B50419-A5F8-4842-9975-FED3E88115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rtl="0" fontAlgn="base">
        <a:spcBef>
          <a:spcPts val="40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Tunga" pitchFamily="2"/>
        </a:defRPr>
      </a:lvl1pPr>
      <a:lvl2pPr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2pPr>
      <a:lvl3pPr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3pPr>
      <a:lvl4pPr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4pPr>
      <a:lvl5pPr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5pPr>
      <a:lvl6pPr marL="4572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6pPr>
      <a:lvl7pPr marL="9144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7pPr>
      <a:lvl8pPr marL="13716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8pPr>
      <a:lvl9pPr marL="18288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9pPr>
    </p:titleStyle>
    <p:bodyStyle>
      <a:lvl1pPr algn="l" rtl="0" fontAlgn="base">
        <a:spcBef>
          <a:spcPts val="1200"/>
        </a:spcBef>
        <a:spcAft>
          <a:spcPct val="0"/>
        </a:spcAft>
        <a:buClr>
          <a:srgbClr val="838995"/>
        </a:buClr>
        <a:buFont typeface="Arial" charset="0"/>
        <a:defRPr kern="1200" spc="3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rtl="0" fontAlgn="base">
        <a:spcBef>
          <a:spcPts val="6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rtl="0" fontAlgn="base">
        <a:spcBef>
          <a:spcPts val="6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rtl="0" fontAlgn="base">
        <a:spcBef>
          <a:spcPts val="6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rtl="0" fontAlgn="base">
        <a:spcBef>
          <a:spcPts val="6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jpeg"/><Relationship Id="rId7" Type="http://schemas.openxmlformats.org/officeDocument/2006/relationships/hyperlink" Target="http://www.google.fi/url?sa=i&amp;rct=j&amp;q=&amp;esrc=s&amp;source=images&amp;cd=&amp;cad=rja&amp;uact=8&amp;ved=0CAcQjRxqFQoTCLil7crcw8gCFYeYcgodYEUOiw&amp;url=http://ec.europa.eu/finland/news/press/eurooppa-paiva2015_fi.htm&amp;bvm=bv.105039540,d.bGQ&amp;psig=AFQjCNHgymLjuUNKD59Gk5XjNyq2C5gx-w&amp;ust=1444972589913613" TargetMode="External"/><Relationship Id="rId2" Type="http://schemas.openxmlformats.org/officeDocument/2006/relationships/hyperlink" Target="http://www.google.fi/url?sa=i&amp;rct=j&amp;q=&amp;esrc=s&amp;source=images&amp;cd=&amp;cad=rja&amp;uact=8&amp;ved=0CAcQjRxqFQoTCLC19OLbw8gCFeb8cgodJYEByw&amp;url=http://demokraatti.fi/demarinuorten-rasanen-hyvaksyyko-timo-soini-tallaisen-vihateon/&amp;psig=AFQjCNFNLrSSPFt8W-c2_WkX9f2gYM2MKg&amp;ust=1444972361088815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s://www.google.fi/url?sa=i&amp;rct=j&amp;q=&amp;esrc=s&amp;source=images&amp;cd=&amp;cad=rja&amp;uact=8&amp;ved=0CAcQjRxqFQoTCKqi4qjcw8gCFQO_cgodnikH1Q&amp;url=https://peda.net/oppimateriaalit/e-oppi/ylakoulu/maantieto/eurooppa/13-eu-janne&amp;bvm=bv.105039540,d.bGQ&amp;psig=AFQjCNFn9tSWu8GUOqHpl_Uvs_1dRzS5YA&amp;ust=1444972526175129" TargetMode="External"/><Relationship Id="rId10" Type="http://schemas.openxmlformats.org/officeDocument/2006/relationships/image" Target="../media/image6.jpeg"/><Relationship Id="rId4" Type="http://schemas.openxmlformats.org/officeDocument/2006/relationships/image" Target="../media/image3.png"/><Relationship Id="rId9" Type="http://schemas.openxmlformats.org/officeDocument/2006/relationships/hyperlink" Target="http://www.google.fi/url?sa=i&amp;rct=j&amp;q=&amp;esrc=s&amp;source=images&amp;cd=&amp;cad=rja&amp;uact=8&amp;ved=0CAcQjRxqFQoTCMOhz_bcw8gCFeSOcgodmlIJDg&amp;url=http://eemmiu.blogspot.com/&amp;bvm=bv.105039540,d.bGQ&amp;psig=AFQjCNG9y_vhOPzG5DqBsfMvqf0EAaNHsA&amp;ust=1444972661233660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52425" y="2895600"/>
            <a:ext cx="4572000" cy="1368425"/>
          </a:xfrm>
        </p:spPr>
        <p:txBody>
          <a:bodyPr/>
          <a:lstStyle/>
          <a:p>
            <a:pPr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None/>
              <a:defRPr/>
            </a:pPr>
            <a:r>
              <a:rPr lang="fi-FI" dirty="0" smtClean="0"/>
              <a:t>Moninaisuudessaan yhtenäinen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fi-FI" dirty="0" smtClean="0"/>
              <a:t>Arvoperusta ja </a:t>
            </a:r>
            <a:r>
              <a:rPr lang="fi-FI" dirty="0"/>
              <a:t>yhteinen identiteetti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>
          <a:xfrm>
            <a:off x="352425" y="1463675"/>
            <a:ext cx="7680325" cy="4724400"/>
          </a:xfrm>
        </p:spPr>
        <p:txBody>
          <a:bodyPr/>
          <a:lstStyle/>
          <a:p>
            <a:pPr marL="285750" indent="-285750" fontAlgn="auto">
              <a:spcAft>
                <a:spcPts val="0"/>
              </a:spcAft>
              <a:buClr>
                <a:schemeClr val="accent5"/>
              </a:buClr>
              <a:buFont typeface="Wingdings" panose="05000000000000000000" pitchFamily="2" charset="2"/>
              <a:buChar char="§"/>
              <a:defRPr/>
            </a:pPr>
            <a:r>
              <a:rPr lang="fi-FI" sz="2800" dirty="0" smtClean="0"/>
              <a:t>Maantieteellisesti suhteellisen helppoa, mutta</a:t>
            </a:r>
          </a:p>
          <a:p>
            <a:pPr marL="285750" indent="-285750" fontAlgn="auto">
              <a:spcAft>
                <a:spcPts val="0"/>
              </a:spcAft>
              <a:buClr>
                <a:schemeClr val="accent5"/>
              </a:buClr>
              <a:buFont typeface="Wingdings" panose="05000000000000000000" pitchFamily="2" charset="2"/>
              <a:buChar char="§"/>
              <a:defRPr/>
            </a:pPr>
            <a:r>
              <a:rPr lang="fi-FI" sz="2800" dirty="0" smtClean="0"/>
              <a:t>… kulttuurisesti vaikeaa: esim. islamin vaikutus tai muu itäinen kulttuuri (Venäjä etenkin)</a:t>
            </a:r>
          </a:p>
          <a:p>
            <a:pPr marL="285750" indent="-285750" fontAlgn="auto">
              <a:spcAft>
                <a:spcPts val="0"/>
              </a:spcAft>
              <a:buClr>
                <a:schemeClr val="accent5"/>
              </a:buClr>
              <a:buFont typeface="Wingdings" panose="05000000000000000000" pitchFamily="2" charset="2"/>
              <a:buChar char="§"/>
              <a:defRPr/>
            </a:pPr>
            <a:r>
              <a:rPr lang="fi-FI" sz="2800" dirty="0" smtClean="0"/>
              <a:t>Lisäksi korkeakulttuurit jättivät jäljen ”läntiseen” sivistykseen</a:t>
            </a:r>
          </a:p>
          <a:p>
            <a:pPr marL="285750" indent="-285750" fontAlgn="auto">
              <a:spcAft>
                <a:spcPts val="0"/>
              </a:spcAft>
              <a:buClr>
                <a:schemeClr val="accent5"/>
              </a:buClr>
              <a:buFont typeface="Wingdings" panose="05000000000000000000" pitchFamily="2" charset="2"/>
              <a:buChar char="§"/>
              <a:defRPr/>
            </a:pPr>
            <a:r>
              <a:rPr lang="fi-FI" sz="2800" dirty="0" smtClean="0"/>
              <a:t>Tosiasiassa lopputulos on kulttuurien sekoittuminen</a:t>
            </a:r>
            <a:endParaRPr lang="fi-FI" sz="2800" dirty="0"/>
          </a:p>
        </p:txBody>
      </p:sp>
      <p:sp>
        <p:nvSpPr>
          <p:cNvPr id="16386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>
                <a:cs typeface="Tunga" pitchFamily="34" charset="0"/>
              </a:rPr>
              <a:t>Eurooppalaisuuden määrittely…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Kaaviokuva 1"/>
          <p:cNvGraphicFramePr/>
          <p:nvPr>
            <p:extLst>
              <p:ext uri="{D42A27DB-BD31-4B8C-83A1-F6EECF244321}">
                <p14:modId xmlns:p14="http://schemas.microsoft.com/office/powerpoint/2010/main" val="3605562556"/>
              </p:ext>
            </p:extLst>
          </p:nvPr>
        </p:nvGraphicFramePr>
        <p:xfrm>
          <a:off x="899592" y="1292578"/>
          <a:ext cx="7680325" cy="53304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Arvoperusta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13"/>
          </p:nvPr>
        </p:nvSpPr>
        <p:spPr>
          <a:xfrm>
            <a:off x="1043608" y="1295400"/>
            <a:ext cx="7680960" cy="4724400"/>
          </a:xfr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i-FI" smtClean="0">
                <a:cs typeface="Tunga" pitchFamily="34" charset="0"/>
              </a:rPr>
              <a:t>Yhteinen identiteetti?</a:t>
            </a:r>
          </a:p>
        </p:txBody>
      </p:sp>
      <p:sp>
        <p:nvSpPr>
          <p:cNvPr id="34819" name="Rectangle 3"/>
          <p:cNvSpPr>
            <a:spLocks noGrp="1"/>
          </p:cNvSpPr>
          <p:nvPr>
            <p:ph type="body" idx="4294967295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buFontTx/>
              <a:buChar char="o"/>
            </a:pPr>
            <a:r>
              <a:rPr lang="fi-FI" smtClean="0"/>
              <a:t> </a:t>
            </a:r>
            <a:r>
              <a:rPr lang="fi-FI" sz="2400" smtClean="0">
                <a:latin typeface="Batang" pitchFamily="18" charset="-127"/>
              </a:rPr>
              <a:t>EU korostaa yhteistä eurooppalaista identiteettiä</a:t>
            </a:r>
          </a:p>
          <a:p>
            <a:pPr>
              <a:lnSpc>
                <a:spcPct val="90000"/>
              </a:lnSpc>
              <a:buFontTx/>
              <a:buChar char="o"/>
            </a:pPr>
            <a:r>
              <a:rPr lang="fi-FI" sz="2400" smtClean="0">
                <a:latin typeface="Batang" pitchFamily="18" charset="-127"/>
              </a:rPr>
              <a:t> Identiteettiä korostetaan puheissa ja sopimuksissa</a:t>
            </a:r>
          </a:p>
          <a:p>
            <a:pPr>
              <a:lnSpc>
                <a:spcPct val="90000"/>
              </a:lnSpc>
              <a:buFontTx/>
              <a:buChar char="o"/>
            </a:pPr>
            <a:r>
              <a:rPr lang="fi-FI" sz="2400" smtClean="0">
                <a:latin typeface="Batang" pitchFamily="18" charset="-127"/>
              </a:rPr>
              <a:t> Yhtenäisyyttä korostetaan yhteisin symbolein kuten lipulla, hymnillä, rahalla, vapaalla liikkumisella → Kaikki jäsenmaat eivät ole kokeneet näitä tarpeellisiksi</a:t>
            </a:r>
          </a:p>
          <a:p>
            <a:pPr>
              <a:lnSpc>
                <a:spcPct val="90000"/>
              </a:lnSpc>
              <a:buFontTx/>
              <a:buChar char="o"/>
            </a:pPr>
            <a:r>
              <a:rPr lang="fi-FI" sz="2400" smtClean="0">
                <a:latin typeface="Batang" pitchFamily="18" charset="-127"/>
              </a:rPr>
              <a:t> </a:t>
            </a:r>
            <a:r>
              <a:rPr lang="fi-FI" sz="2400" b="1" u="sng" smtClean="0">
                <a:latin typeface="Batang" pitchFamily="18" charset="-127"/>
              </a:rPr>
              <a:t>Kansallisten identiteettien voimakkuus hidastaa eurooppalaisen identiteetin rakentumista</a:t>
            </a:r>
          </a:p>
          <a:p>
            <a:pPr>
              <a:lnSpc>
                <a:spcPct val="90000"/>
              </a:lnSpc>
              <a:buFontTx/>
              <a:buChar char="o"/>
            </a:pPr>
            <a:r>
              <a:rPr lang="fi-FI" sz="2400" smtClean="0">
                <a:latin typeface="Batang" pitchFamily="18" charset="-127"/>
              </a:rPr>
              <a:t> Monet ongelmat ja ristiriidat ovat lisänneet EU-kriittisyyttä</a:t>
            </a:r>
            <a:r>
              <a:rPr lang="fi-FI" smtClean="0">
                <a:latin typeface="Arial" charset="0"/>
              </a:rPr>
              <a:t> </a:t>
            </a:r>
            <a:endParaRPr lang="fi-FI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AutoShape 5" descr="Kuvahaun tulos haulle eu symbolit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fi-FI"/>
          </a:p>
        </p:txBody>
      </p:sp>
      <p:pic>
        <p:nvPicPr>
          <p:cNvPr id="41991" name="Picture 7" descr="xeulippu-350x230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05125" y="2333625"/>
            <a:ext cx="3333750" cy="2190750"/>
          </a:xfrm>
          <a:prstGeom prst="rect">
            <a:avLst/>
          </a:prstGeom>
          <a:noFill/>
        </p:spPr>
      </p:pic>
      <p:pic>
        <p:nvPicPr>
          <p:cNvPr id="41993" name="Picture 9" descr="Kuvahaun tulos haulle eu symboli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27763" y="3933825"/>
            <a:ext cx="2143125" cy="2143125"/>
          </a:xfrm>
          <a:prstGeom prst="rect">
            <a:avLst/>
          </a:prstGeom>
          <a:noFill/>
        </p:spPr>
      </p:pic>
      <p:pic>
        <p:nvPicPr>
          <p:cNvPr id="41995" name="Picture 11" descr="ANd9GcS9xAHeP_md3Y__7rdhrrhFsr9Up02f8hzW70gCa6YmgiLIao2vNQ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3850" y="4581525"/>
            <a:ext cx="2933700" cy="1955800"/>
          </a:xfrm>
          <a:prstGeom prst="rect">
            <a:avLst/>
          </a:prstGeom>
          <a:noFill/>
        </p:spPr>
      </p:pic>
      <p:sp>
        <p:nvSpPr>
          <p:cNvPr id="41997" name="AutoShape 13" descr="Kuvahaun tulos haulle eurooppa-päivä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fi-FI"/>
          </a:p>
        </p:txBody>
      </p:sp>
      <p:pic>
        <p:nvPicPr>
          <p:cNvPr id="41999" name="Picture 15" descr="eurooppa-paiva_fi">
            <a:hlinkClick r:id="rId7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27088" y="549275"/>
            <a:ext cx="2286000" cy="1457325"/>
          </a:xfrm>
          <a:prstGeom prst="rect">
            <a:avLst/>
          </a:prstGeom>
          <a:noFill/>
        </p:spPr>
      </p:pic>
      <p:pic>
        <p:nvPicPr>
          <p:cNvPr id="42001" name="Picture 17" descr="nimet%25C3%25B6n">
            <a:hlinkClick r:id="rId9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643438" y="765175"/>
            <a:ext cx="3462337" cy="955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i-FI" smtClean="0">
                <a:cs typeface="Tunga" pitchFamily="34" charset="0"/>
              </a:rPr>
              <a:t>Arvoperusta</a:t>
            </a:r>
          </a:p>
        </p:txBody>
      </p:sp>
      <p:sp>
        <p:nvSpPr>
          <p:cNvPr id="40963" name="Rectangle 3"/>
          <p:cNvSpPr>
            <a:spLocks noGrp="1"/>
          </p:cNvSpPr>
          <p:nvPr>
            <p:ph type="body" idx="4294967295"/>
          </p:nvPr>
        </p:nvSpPr>
        <p:spPr bwMode="auto">
          <a:xfrm>
            <a:off x="323850" y="1484313"/>
            <a:ext cx="7680325" cy="43434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o"/>
            </a:pPr>
            <a:r>
              <a:rPr lang="fi-FI" sz="2800" smtClean="0"/>
              <a:t> Identiteetin lisäksi ihmisoikeuksien merkitys ja demokratian aatteet (valistus)</a:t>
            </a:r>
          </a:p>
          <a:p>
            <a:pPr>
              <a:buFontTx/>
              <a:buChar char="o"/>
            </a:pPr>
            <a:r>
              <a:rPr lang="fi-FI" sz="2800" smtClean="0"/>
              <a:t> Sosiaalinen oikeudenmukaisuus ja vastuu korostuu.</a:t>
            </a:r>
          </a:p>
          <a:p>
            <a:pPr>
              <a:buFontTx/>
              <a:buChar char="o"/>
            </a:pPr>
            <a:r>
              <a:rPr lang="fi-FI" sz="2800" smtClean="0"/>
              <a:t> Taustalla eurooppalaisten ylpeys omasta taustastaan</a:t>
            </a:r>
          </a:p>
          <a:p>
            <a:pPr>
              <a:buFontTx/>
              <a:buNone/>
            </a:pPr>
            <a:r>
              <a:rPr lang="fi-FI" sz="2800" smtClean="0">
                <a:latin typeface="Arial" charset="0"/>
              </a:rPr>
              <a:t>→ N</a:t>
            </a:r>
            <a:r>
              <a:rPr lang="fi-FI" sz="2800" smtClean="0"/>
              <a:t>ä</a:t>
            </a:r>
            <a:r>
              <a:rPr lang="fi-FI" sz="2800" smtClean="0">
                <a:latin typeface="Arial" charset="0"/>
              </a:rPr>
              <a:t>kyyk</a:t>
            </a:r>
            <a:r>
              <a:rPr lang="fi-FI" sz="2800" smtClean="0"/>
              <a:t>ö</a:t>
            </a:r>
            <a:r>
              <a:rPr lang="fi-FI" sz="2800" smtClean="0">
                <a:latin typeface="Arial" charset="0"/>
              </a:rPr>
              <a:t> valkoisen miehen taakka edelleen?</a:t>
            </a:r>
            <a:endParaRPr lang="fi-FI" sz="28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  <p:bldP spid="4096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Kuva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500" y="733425"/>
            <a:ext cx="5715000" cy="539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>
                <a:cs typeface="Tunga" pitchFamily="34" charset="0"/>
              </a:rPr>
              <a:t>Lissabonin sopimus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>
          <a:xfrm>
            <a:off x="352425" y="1463675"/>
            <a:ext cx="7680325" cy="4724400"/>
          </a:xfrm>
        </p:spPr>
        <p:txBody>
          <a:bodyPr/>
          <a:lstStyle/>
          <a:p>
            <a:pPr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None/>
              <a:defRPr/>
            </a:pPr>
            <a:r>
              <a:rPr lang="fi-FI" sz="2400" dirty="0" smtClean="0"/>
              <a:t>MUUTOKSIA:</a:t>
            </a:r>
          </a:p>
          <a:p>
            <a:pPr marL="342900" indent="-342900"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AutoNum type="arabicParenR"/>
              <a:defRPr/>
            </a:pPr>
            <a:r>
              <a:rPr lang="fi-FI" sz="2400" dirty="0" smtClean="0"/>
              <a:t>Päätöksenteon tehostaminen (neuvosto)</a:t>
            </a:r>
          </a:p>
          <a:p>
            <a:pPr marL="342900" indent="-342900"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AutoNum type="arabicParenR"/>
              <a:defRPr/>
            </a:pPr>
            <a:r>
              <a:rPr lang="fi-FI" sz="2400" dirty="0" smtClean="0"/>
              <a:t>Parlamentin valtaa lisättiin</a:t>
            </a:r>
          </a:p>
          <a:p>
            <a:pPr marL="342900" indent="-342900"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AutoNum type="arabicParenR"/>
              <a:defRPr/>
            </a:pPr>
            <a:r>
              <a:rPr lang="fi-FI" sz="2400" dirty="0" smtClean="0"/>
              <a:t>EU:sta oikeushenkilö</a:t>
            </a:r>
          </a:p>
          <a:p>
            <a:pPr marL="342900" indent="-342900"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AutoNum type="arabicParenR"/>
              <a:defRPr/>
            </a:pPr>
            <a:r>
              <a:rPr lang="fi-FI" sz="2400" dirty="0" smtClean="0"/>
              <a:t>Uudet virat</a:t>
            </a:r>
          </a:p>
          <a:p>
            <a:pPr marL="342900" indent="-342900"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AutoNum type="arabicParenR"/>
              <a:defRPr/>
            </a:pPr>
            <a:r>
              <a:rPr lang="fi-FI" sz="2400" dirty="0" smtClean="0"/>
              <a:t>Kansalaisaloite</a:t>
            </a:r>
          </a:p>
          <a:p>
            <a:pPr marL="342900" indent="-342900"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AutoNum type="arabicParenR"/>
              <a:defRPr/>
            </a:pPr>
            <a:r>
              <a:rPr lang="fi-FI" sz="2400" dirty="0" smtClean="0"/>
              <a:t>Perusoikeuskirja (kansalaisten perusoikeudet ja -vapaudet)</a:t>
            </a:r>
            <a:endParaRPr lang="fi-FI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Kuva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9250" y="1347788"/>
            <a:ext cx="5905500" cy="416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TM01790491[[fn=Mylar]]</Template>
  <TotalTime>425</TotalTime>
  <Words>171</Words>
  <Application>Microsoft Office PowerPoint</Application>
  <PresentationFormat>Näytössä katseltava diaesitys (4:3)</PresentationFormat>
  <Paragraphs>39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6" baseType="lpstr">
      <vt:lpstr>Batang</vt:lpstr>
      <vt:lpstr>Arial</vt:lpstr>
      <vt:lpstr>Corbel</vt:lpstr>
      <vt:lpstr>Tahoma</vt:lpstr>
      <vt:lpstr>Tunga</vt:lpstr>
      <vt:lpstr>Wingdings</vt:lpstr>
      <vt:lpstr>Mylar</vt:lpstr>
      <vt:lpstr>Arvoperusta ja yhteinen identiteetti</vt:lpstr>
      <vt:lpstr>Eurooppalaisuuden määrittely…</vt:lpstr>
      <vt:lpstr>Arvoperusta</vt:lpstr>
      <vt:lpstr>Yhteinen identiteetti?</vt:lpstr>
      <vt:lpstr>PowerPoint-esitys</vt:lpstr>
      <vt:lpstr>Arvoperusta</vt:lpstr>
      <vt:lpstr>PowerPoint-esitys</vt:lpstr>
      <vt:lpstr>Lissabonin sopimus</vt:lpstr>
      <vt:lpstr>PowerPoint-esitys</vt:lpstr>
    </vt:vector>
  </TitlesOfParts>
  <Company>Kouvolan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Eurooppalaisuus ja yhteinen identiteetti</dc:title>
  <dc:creator>Helenius Niki</dc:creator>
  <cp:lastModifiedBy>Helenius Niki</cp:lastModifiedBy>
  <cp:revision>25</cp:revision>
  <dcterms:created xsi:type="dcterms:W3CDTF">2015-10-08T11:31:05Z</dcterms:created>
  <dcterms:modified xsi:type="dcterms:W3CDTF">2018-06-07T10:26:48Z</dcterms:modified>
</cp:coreProperties>
</file>