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A818-1F68-4B5C-8269-03314BFEFF66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E2E1D-8B16-4602-84AB-6334E765CC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40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89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2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63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743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8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12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59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94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82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15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69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82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2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22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91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62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29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08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458F81-5B5C-4047-9846-1BFF06D6026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8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oppatiedotus.fi/2019/06/20/suomen-eu-puheenjohtajakausi-201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eena.yle.fi/1-3765029" TargetMode="External"/><Relationship Id="rId2" Type="http://schemas.openxmlformats.org/officeDocument/2006/relationships/hyperlink" Target="http://areena.yle.fi/1-3491837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Eu</a:t>
            </a:r>
            <a:r>
              <a:rPr lang="fi-FI" dirty="0" smtClean="0"/>
              <a:t>-asiat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Kuinka Suomessa hoidetaan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61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Eu</a:t>
            </a:r>
            <a:r>
              <a:rPr lang="fi-FI" dirty="0" smtClean="0"/>
              <a:t>-puheenjohtajuus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</a:t>
            </a:r>
            <a:r>
              <a:rPr lang="fi-FI">
                <a:hlinkClick r:id="rId2"/>
              </a:rPr>
              <a:t>eurooppatiedotus.fi/2019/06/20/suomen-eu-puheenjohtajakausi-2019</a:t>
            </a:r>
            <a:r>
              <a:rPr lang="fi-FI" smtClean="0">
                <a:hlinkClick r:id="rId2"/>
              </a:rPr>
              <a:t>/</a:t>
            </a:r>
            <a:r>
              <a:rPr lang="fi-FI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9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dirty="0" smtClean="0"/>
              <a:t>Ylen sivuilla on laaja radio-ohjelmien sarja, jossa käsitellään unionia eri näkökulmista. Kuunnelkaa parin kanssa ohjelmat </a:t>
            </a:r>
            <a:r>
              <a:rPr lang="fi-FI" u="sng" dirty="0" smtClean="0">
                <a:solidFill>
                  <a:schemeClr val="hlink"/>
                </a:solidFill>
                <a:hlinkClick r:id="rId2"/>
              </a:rPr>
              <a:t>EU-asioiden valmistelu Suomen virkakoneistossa</a:t>
            </a:r>
            <a:r>
              <a:rPr lang="fi-FI" dirty="0" smtClean="0"/>
              <a:t> ja </a:t>
            </a:r>
            <a:r>
              <a:rPr lang="fi-FI" u="sng" dirty="0" smtClean="0">
                <a:solidFill>
                  <a:schemeClr val="hlink"/>
                </a:solidFill>
                <a:hlinkClick r:id="rId3"/>
              </a:rPr>
              <a:t>Miten Suomen kantoja ajetaan Brysselissä</a:t>
            </a:r>
            <a:r>
              <a:rPr lang="fi-FI" dirty="0" smtClean="0"/>
              <a:t>. Voitte kuunnella koko ohjelman tai ensimmäiset 15 minuuttia.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endParaRPr lang="fi-FI" dirty="0" smtClean="0"/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b="1" dirty="0" smtClean="0"/>
              <a:t>Tehtävät 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endParaRPr lang="fi-FI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fi-FI" dirty="0" smtClean="0"/>
              <a:t>1. Tiivistä ohjelman keskeiset pointit 5-10 lauseeseen.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fi-FI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fi-FI" dirty="0" smtClean="0"/>
              <a:t>2. Valitse kaksi asiaa, jotka olivat sinusta yllättäviä.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dirty="0" smtClean="0"/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dirty="0" smtClean="0"/>
              <a:t>(3. Kerro tiivistyksesi ja havaintosi parillesi.)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6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931964" y="239152"/>
            <a:ext cx="8078371" cy="122388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fi-FI" dirty="0"/>
              <a:t>Jari Elsilän pilapiirros Ilkassa vuodelta 2004. Mikä on kuvan sanoma?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1888" t="2738" r="18417" b="7784"/>
          <a:stretch/>
        </p:blipFill>
        <p:spPr>
          <a:xfrm>
            <a:off x="3344488" y="1715718"/>
            <a:ext cx="5503025" cy="423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3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4</TotalTime>
  <Words>90</Words>
  <Application>Microsoft Office PowerPoint</Application>
  <PresentationFormat>Laajakuva</PresentationFormat>
  <Paragraphs>16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Tw Cen MT</vt:lpstr>
      <vt:lpstr>Pisara</vt:lpstr>
      <vt:lpstr>Eu-asiat</vt:lpstr>
      <vt:lpstr>Eu-puheenjohtajuus</vt:lpstr>
      <vt:lpstr>Tehtävä</vt:lpstr>
      <vt:lpstr>Jari Elsilän pilapiirros Ilkassa vuodelta 2004. Mikä on kuvan sanoma?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Eu-asiat</dc:title>
  <dc:creator>Helenius Niki</dc:creator>
  <cp:lastModifiedBy>Helenius Niki</cp:lastModifiedBy>
  <cp:revision>3</cp:revision>
  <dcterms:created xsi:type="dcterms:W3CDTF">2019-08-30T06:06:25Z</dcterms:created>
  <dcterms:modified xsi:type="dcterms:W3CDTF">2019-08-30T06:10:41Z</dcterms:modified>
</cp:coreProperties>
</file>