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_smgwPDCb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iakastieto.fi/omatieto/fi/tuotteet/minun-omatieton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talehti.fi/ulkomaat/a/20170912220038670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osto.fi/usein-kysyttya/#mihin-musiikin-tekijanoikeusjarjestoja-tarvitaa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Yksilön oikeuksia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894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Perusoikeudet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Perusoikeudet on kirjattu perustuslakiin</a:t>
            </a:r>
          </a:p>
          <a:p>
            <a:r>
              <a:rPr lang="fi-FI" dirty="0" smtClean="0"/>
              <a:t>Vapausoikeudet, taloudelliset, sivistykselliset ja sosiaaliset oikeudet</a:t>
            </a:r>
          </a:p>
          <a:p>
            <a:r>
              <a:rPr lang="fi-FI" dirty="0" smtClean="0"/>
              <a:t>Tasa-arvoa ja yhdenvertaisuutta</a:t>
            </a:r>
          </a:p>
          <a:p>
            <a:r>
              <a:rPr lang="fi-FI" dirty="0" smtClean="0"/>
              <a:t>Perusoikeuksia voidaan harvoin myös rajata – painavat yhteiskunnalliset syyt</a:t>
            </a:r>
          </a:p>
          <a:p>
            <a:r>
              <a:rPr lang="fi-FI" dirty="0" smtClean="0"/>
              <a:t>Kaikenlainen syrjintä on kielletty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www.youtube.com/watch?v=i_smgwPDCbg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48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Henkilötiedot yksityisyyden suojan piirissä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Kansalaisista pidetään väestörekisteriä, joiden tiedoista koostuu koko maan väestötietojärjestelmä</a:t>
            </a:r>
          </a:p>
          <a:p>
            <a:r>
              <a:rPr lang="fi-FI" dirty="0"/>
              <a:t>Erilaisia henkilötietorekistereitä, jotka eivät ole väestötietorekisterijärjestelmässä, esim. yhdistysten ja vaikka oppilaitosten oppilastiedostot -&gt; vaarana yksityiselämän suojan loukkaukset</a:t>
            </a:r>
          </a:p>
          <a:p>
            <a:r>
              <a:rPr lang="fi-FI" dirty="0" smtClean="0"/>
              <a:t>Huolellisuusvelvoite sitoo rekistereitä kerääviä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90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Identiteettivarkauksien vaara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www.asiakastieto.fi/omatieto/fi/tuotteet/minun-omatietoni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4540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tehtävät 3,4 ja </a:t>
            </a:r>
            <a:r>
              <a:rPr lang="fi-FI" smtClean="0"/>
              <a:t>10 sivulta 38-39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057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Omistusoikeus, tekijänoikeudet ja vahingonkorvaus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Omistusoikeus on osa yksityisoikeutta ja omaisuuden suoja olennainen osa omistusoikeutta</a:t>
            </a:r>
          </a:p>
          <a:p>
            <a:r>
              <a:rPr lang="fi-FI" dirty="0" smtClean="0"/>
              <a:t>Tekijänoikeudet turvaavat luovan työn tekijöiden teoksia – vaatii teoskynnyksen ylittymistä (itsenäinen ja omaperäinen tuote)</a:t>
            </a:r>
          </a:p>
          <a:p>
            <a:r>
              <a:rPr lang="fi-FI" dirty="0" smtClean="0"/>
              <a:t>Immateriaalioikeus kattaa teollisuudesta tutut patenttioikeuden ja tavaramerkin kuin myös tekijänoikeudet.</a:t>
            </a:r>
          </a:p>
          <a:p>
            <a:r>
              <a:rPr lang="fi-FI" dirty="0" smtClean="0"/>
              <a:t>Taloudellisten oikeuksien lisäksi tekijällä on myös moraalisia oikeuksia teoksiinsa</a:t>
            </a:r>
          </a:p>
          <a:p>
            <a:r>
              <a:rPr lang="fi-FI" dirty="0" smtClean="0"/>
              <a:t>Katso kirjan kuva s.41 ja vastaa kuvatekstin </a:t>
            </a:r>
            <a:r>
              <a:rPr lang="fi-FI" dirty="0"/>
              <a:t>kysymykseen.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www.iltalehti.fi/ulkomaat/a/201709122200386700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201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Tarkkana tekijänoikeuksien kanssa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Ilman lupaa et saa esittää teosta tai laittaa sitä näytille</a:t>
            </a:r>
          </a:p>
          <a:p>
            <a:r>
              <a:rPr lang="fi-FI" dirty="0" err="1" smtClean="0"/>
              <a:t>Digitalisaation</a:t>
            </a:r>
            <a:r>
              <a:rPr lang="fi-FI" dirty="0" smtClean="0"/>
              <a:t> ongelmat – nettimateriaali vaatii niin ikään luvat</a:t>
            </a:r>
          </a:p>
          <a:p>
            <a:r>
              <a:rPr lang="fi-FI" dirty="0" smtClean="0"/>
              <a:t>Tekijänoikeusjärjestöt valvovat ja markkinaoikeus ratkoo kiistoja</a:t>
            </a:r>
          </a:p>
          <a:p>
            <a:r>
              <a:rPr lang="fi-FI" dirty="0" smtClean="0"/>
              <a:t>Musiikin käyttö </a:t>
            </a:r>
            <a:r>
              <a:rPr lang="fi-FI" dirty="0" err="1" smtClean="0"/>
              <a:t>youtube</a:t>
            </a:r>
            <a:r>
              <a:rPr lang="fi-FI" dirty="0" smtClean="0"/>
              <a:t>-videolla, onko sallittua? </a:t>
            </a:r>
          </a:p>
          <a:p>
            <a:r>
              <a:rPr lang="fi-FI" dirty="0">
                <a:hlinkClick r:id="rId2"/>
              </a:rPr>
              <a:t>https://www.teosto.fi/usein-kysyttya/#</a:t>
            </a:r>
            <a:r>
              <a:rPr lang="fi-FI" dirty="0" smtClean="0">
                <a:hlinkClick r:id="rId2"/>
              </a:rPr>
              <a:t>mihin-musiikin-tekijanoikeusjarjestoja-tarvitaan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247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kirjasta tehtävät  5 ja 8 s.44-45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987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Tekijänoikeusriitoja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1800" b="1" dirty="0">
                <a:latin typeface="Calibri" panose="020F0502020204030204" pitchFamily="34" charset="0"/>
                <a:cs typeface="Calibri" panose="020F0502020204030204" pitchFamily="34" charset="0"/>
              </a:rPr>
              <a:t>Selvitä alla olevien tekijänoikeusriitojen synty. </a:t>
            </a:r>
          </a:p>
          <a:p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Miksi Marimekon kuviot piti maalata pois Finnairin lentokoneista</a:t>
            </a:r>
            <a:r>
              <a:rPr lang="fi-FI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? (18B ja 19B)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Miksi kauhuelokuvan Elävien kuolleiden yö (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Living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Dead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) ohjaaja ei ole hyötynyt elokuvastaan lainkaan, vaikka elokuva on yksi suosituimmista kauhuelokuvista</a:t>
            </a:r>
            <a:r>
              <a:rPr lang="fi-FI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? (19A)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Voiko itseään kopioida? Miksi muusikko John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Fogertyn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väitettiin kopioineen John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Fogertya</a:t>
            </a:r>
            <a:r>
              <a:rPr lang="fi-FI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? (19C)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Saako laulua Paljon onnea vaan (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Happy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Birthday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) laulaa vapaasti</a:t>
            </a:r>
            <a:r>
              <a:rPr lang="fi-FI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? (19D)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563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260</TotalTime>
  <Words>276</Words>
  <Application>Microsoft Office PowerPoint</Application>
  <PresentationFormat>Laajakuva</PresentationFormat>
  <Paragraphs>34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MS Shell Dlg 2</vt:lpstr>
      <vt:lpstr>Wingdings</vt:lpstr>
      <vt:lpstr>Wingdings 3</vt:lpstr>
      <vt:lpstr>Madison</vt:lpstr>
      <vt:lpstr>Yksilön oikeuksia</vt:lpstr>
      <vt:lpstr>Perusoikeudet</vt:lpstr>
      <vt:lpstr>Henkilötiedot yksityisyyden suojan piirissä</vt:lpstr>
      <vt:lpstr>Identiteettivarkauksien vaara</vt:lpstr>
      <vt:lpstr>Tee tehtävät 3,4 ja 10 sivulta 38-39</vt:lpstr>
      <vt:lpstr>Omistusoikeus, tekijänoikeudet ja vahingonkorvaus</vt:lpstr>
      <vt:lpstr>Tarkkana tekijänoikeuksien kanssa</vt:lpstr>
      <vt:lpstr>Tee kirjasta tehtävät  5 ja 8 s.44-45 </vt:lpstr>
      <vt:lpstr>Tekijänoikeusriitoja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Yksilön oikeuksia</dc:title>
  <dc:creator>Helenius Niki</dc:creator>
  <cp:lastModifiedBy>Helenius Niki</cp:lastModifiedBy>
  <cp:revision>10</cp:revision>
  <dcterms:created xsi:type="dcterms:W3CDTF">2021-02-15T21:55:54Z</dcterms:created>
  <dcterms:modified xsi:type="dcterms:W3CDTF">2021-02-16T20:08:36Z</dcterms:modified>
</cp:coreProperties>
</file>