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justiceproject.org/rule-of-law-index/" TargetMode="External"/><Relationship Id="rId2" Type="http://schemas.openxmlformats.org/officeDocument/2006/relationships/hyperlink" Target="https://www.finlex.fi/fi/laki/ajantas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5400" dirty="0" smtClean="0"/>
              <a:t>Oikeusjärjestyksen perusta</a:t>
            </a:r>
            <a:endParaRPr lang="fi-FI" sz="5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Jokaisen oikeustieto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50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Kuuntele väite ja mieti mitä mieltä olet ja miksi?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ts val="2000"/>
              <a:buFont typeface="+mj-lt"/>
              <a:buAutoNum type="arabicPeriod"/>
            </a:pPr>
            <a:r>
              <a:rPr lang="fi-FI" dirty="0"/>
              <a:t> Suomessa on liikaa lakeja.</a:t>
            </a:r>
          </a:p>
          <a:p>
            <a:pPr marL="0" lvl="0" indent="0">
              <a:spcBef>
                <a:spcPts val="0"/>
              </a:spcBef>
              <a:buSzPts val="2000"/>
              <a:buFont typeface="+mj-lt"/>
              <a:buAutoNum type="arabicPeriod"/>
            </a:pPr>
            <a:r>
              <a:rPr lang="fi-FI" dirty="0"/>
              <a:t> Kansainväliset sopimukset eivät saa olla Suomen lakien yläpuolella.</a:t>
            </a:r>
          </a:p>
          <a:p>
            <a:pPr marL="0" lvl="0" indent="0">
              <a:spcBef>
                <a:spcPts val="0"/>
              </a:spcBef>
              <a:buSzPts val="2000"/>
              <a:buFont typeface="+mj-lt"/>
              <a:buAutoNum type="arabicPeriod"/>
            </a:pPr>
            <a:r>
              <a:rPr lang="fi-FI" dirty="0"/>
              <a:t> Oikeus kohtelee Suomessa kaikkia tasaveroisesti.</a:t>
            </a:r>
          </a:p>
          <a:p>
            <a:pPr marL="0" lvl="0" indent="0">
              <a:spcBef>
                <a:spcPts val="0"/>
              </a:spcBef>
              <a:buSzPts val="2000"/>
              <a:buFont typeface="+mj-lt"/>
              <a:buAutoNum type="arabicPeriod"/>
            </a:pPr>
            <a:r>
              <a:rPr lang="fi-FI" dirty="0"/>
              <a:t> Punaisia valoja päin kävely ei ole väärin.</a:t>
            </a:r>
          </a:p>
          <a:p>
            <a:pPr marL="0" lvl="0" indent="0">
              <a:spcBef>
                <a:spcPts val="0"/>
              </a:spcBef>
              <a:buSzPts val="2000"/>
              <a:buFont typeface="+mj-lt"/>
              <a:buAutoNum type="arabicPeriod"/>
            </a:pPr>
            <a:r>
              <a:rPr lang="fi-FI" dirty="0"/>
              <a:t> Lakeja tulee aina noudattaa.</a:t>
            </a:r>
          </a:p>
          <a:p>
            <a:pPr marL="0" lvl="0" indent="0">
              <a:spcBef>
                <a:spcPts val="0"/>
              </a:spcBef>
              <a:buSzPts val="2000"/>
              <a:buFont typeface="+mj-lt"/>
              <a:buAutoNum type="arabicPeriod"/>
            </a:pPr>
            <a:r>
              <a:rPr lang="fi-FI" dirty="0"/>
              <a:t> Noudatan aina lakeja.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66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Kuinka Suomen oikeusjärjestys on muotoutunut?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Juuret kaukana historiassa: Ruotsin vallan ajalta vanhimmat lait (kirja s.17)</a:t>
            </a:r>
          </a:p>
          <a:p>
            <a:r>
              <a:rPr lang="fi-FI" dirty="0" smtClean="0"/>
              <a:t>Muutostahti hidasta myös itsenäistymisen aikana</a:t>
            </a:r>
          </a:p>
          <a:p>
            <a:r>
              <a:rPr lang="fi-FI" dirty="0" smtClean="0"/>
              <a:t>Oikeusjärjestyksen säännökset yksityisoikeudellisia tai julkisoikeudellisia</a:t>
            </a:r>
          </a:p>
          <a:p>
            <a:r>
              <a:rPr lang="fi-FI" dirty="0" smtClean="0"/>
              <a:t>Ajantasaista oikeudellista tietoa  osoitteesta finlex.fi</a:t>
            </a:r>
          </a:p>
          <a:p>
            <a:r>
              <a:rPr lang="fi-FI" dirty="0">
                <a:hlinkClick r:id="rId2"/>
              </a:rPr>
              <a:t>https://www.finlex.fi/fi/laki/ajantasa</a:t>
            </a:r>
            <a:r>
              <a:rPr lang="fi-FI" dirty="0" smtClean="0">
                <a:hlinkClick r:id="rId2"/>
              </a:rPr>
              <a:t>/</a:t>
            </a:r>
            <a:r>
              <a:rPr lang="fi-FI" dirty="0" smtClean="0"/>
              <a:t> </a:t>
            </a:r>
          </a:p>
          <a:p>
            <a:r>
              <a:rPr lang="fi-FI" dirty="0" smtClean="0"/>
              <a:t>Ote säädöskokoelmasta kirja s.20</a:t>
            </a:r>
          </a:p>
          <a:p>
            <a:r>
              <a:rPr lang="fi-FI" dirty="0" smtClean="0"/>
              <a:t>Oikeusvaltioperiaate </a:t>
            </a:r>
          </a:p>
          <a:p>
            <a:r>
              <a:rPr lang="fi-FI" dirty="0">
                <a:hlinkClick r:id="rId3"/>
              </a:rPr>
              <a:t>https://worldjusticeproject.org/rule-of-law-index</a:t>
            </a:r>
            <a:r>
              <a:rPr lang="fi-FI" dirty="0" smtClean="0">
                <a:hlinkClick r:id="rId3"/>
              </a:rPr>
              <a:t>/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43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2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 kirjasta t.18 s.26 ja t.21 s.26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907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50" y="514859"/>
            <a:ext cx="9833700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958" y="490277"/>
            <a:ext cx="895166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12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21</TotalTime>
  <Words>111</Words>
  <Application>Microsoft Office PowerPoint</Application>
  <PresentationFormat>Laajakuva</PresentationFormat>
  <Paragraphs>19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</vt:lpstr>
      <vt:lpstr>Oikeusjärjestyksen perusta</vt:lpstr>
      <vt:lpstr>Kuuntele väite ja mieti mitä mieltä olet ja miksi?</vt:lpstr>
      <vt:lpstr>Kuinka Suomen oikeusjärjestys on muotoutunut?</vt:lpstr>
      <vt:lpstr>PowerPoint-esitys</vt:lpstr>
      <vt:lpstr>Tee kirjasta t.18 s.26 ja t.21 s.26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Oikeudellisen toiminnan perusteet</dc:title>
  <dc:creator>Helenius Niki</dc:creator>
  <cp:lastModifiedBy>Helenius Niki</cp:lastModifiedBy>
  <cp:revision>4</cp:revision>
  <dcterms:created xsi:type="dcterms:W3CDTF">2021-02-10T21:01:22Z</dcterms:created>
  <dcterms:modified xsi:type="dcterms:W3CDTF">2021-02-10T21:23:08Z</dcterms:modified>
</cp:coreProperties>
</file>