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C381A2-2C4F-4F08-A48E-206AD4443F44}" v="999" dt="2021-02-17T21:21:39.607"/>
    <p1510:client id="{C5ED1E9C-FFF8-43D0-85C6-169B184819BC}" v="1930" dt="2021-02-16T07:27:17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ius Niki" userId="S::niki.helenius@edukouvola.fi::65ec5573-2508-452c-9b42-e792cadee13d" providerId="AD" clId="Web-{A1C381A2-2C4F-4F08-A48E-206AD4443F44}"/>
    <pc:docChg chg="addSld modSld">
      <pc:chgData name="Helenius Niki" userId="S::niki.helenius@edukouvola.fi::65ec5573-2508-452c-9b42-e792cadee13d" providerId="AD" clId="Web-{A1C381A2-2C4F-4F08-A48E-206AD4443F44}" dt="2021-02-17T21:21:39.607" v="493" actId="20577"/>
      <pc:docMkLst>
        <pc:docMk/>
      </pc:docMkLst>
      <pc:sldChg chg="modSp new">
        <pc:chgData name="Helenius Niki" userId="S::niki.helenius@edukouvola.fi::65ec5573-2508-452c-9b42-e792cadee13d" providerId="AD" clId="Web-{A1C381A2-2C4F-4F08-A48E-206AD4443F44}" dt="2021-02-17T21:21:39.607" v="493" actId="20577"/>
        <pc:sldMkLst>
          <pc:docMk/>
          <pc:sldMk cId="1655131179" sldId="263"/>
        </pc:sldMkLst>
        <pc:spChg chg="mod">
          <ac:chgData name="Helenius Niki" userId="S::niki.helenius@edukouvola.fi::65ec5573-2508-452c-9b42-e792cadee13d" providerId="AD" clId="Web-{A1C381A2-2C4F-4F08-A48E-206AD4443F44}" dt="2021-02-17T21:02:08.679" v="3" actId="20577"/>
          <ac:spMkLst>
            <pc:docMk/>
            <pc:sldMk cId="1655131179" sldId="263"/>
            <ac:spMk id="2" creationId="{8DB7E63E-7AE2-4E5A-81F4-40A006AF906B}"/>
          </ac:spMkLst>
        </pc:spChg>
        <pc:spChg chg="mod">
          <ac:chgData name="Helenius Niki" userId="S::niki.helenius@edukouvola.fi::65ec5573-2508-452c-9b42-e792cadee13d" providerId="AD" clId="Web-{A1C381A2-2C4F-4F08-A48E-206AD4443F44}" dt="2021-02-17T21:21:39.607" v="493" actId="20577"/>
          <ac:spMkLst>
            <pc:docMk/>
            <pc:sldMk cId="1655131179" sldId="263"/>
            <ac:spMk id="3" creationId="{40F0013C-9A73-4B55-BDBE-AEF7BB2218C9}"/>
          </ac:spMkLst>
        </pc:spChg>
      </pc:sldChg>
    </pc:docChg>
  </pc:docChgLst>
  <pc:docChgLst>
    <pc:chgData name="Helenius Niki" userId="S::niki.helenius@edukouvola.fi::65ec5573-2508-452c-9b42-e792cadee13d" providerId="AD" clId="Web-{C5ED1E9C-FFF8-43D0-85C6-169B184819BC}"/>
    <pc:docChg chg="addSld modSld">
      <pc:chgData name="Helenius Niki" userId="S::niki.helenius@edukouvola.fi::65ec5573-2508-452c-9b42-e792cadee13d" providerId="AD" clId="Web-{C5ED1E9C-FFF8-43D0-85C6-169B184819BC}" dt="2021-02-16T07:27:17.479" v="954" actId="20577"/>
      <pc:docMkLst>
        <pc:docMk/>
      </pc:docMkLst>
      <pc:sldChg chg="modSp">
        <pc:chgData name="Helenius Niki" userId="S::niki.helenius@edukouvola.fi::65ec5573-2508-452c-9b42-e792cadee13d" providerId="AD" clId="Web-{C5ED1E9C-FFF8-43D0-85C6-169B184819BC}" dt="2021-02-16T07:22:22.769" v="631" actId="20577"/>
        <pc:sldMkLst>
          <pc:docMk/>
          <pc:sldMk cId="2580476581" sldId="261"/>
        </pc:sldMkLst>
        <pc:spChg chg="mod">
          <ac:chgData name="Helenius Niki" userId="S::niki.helenius@edukouvola.fi::65ec5573-2508-452c-9b42-e792cadee13d" providerId="AD" clId="Web-{C5ED1E9C-FFF8-43D0-85C6-169B184819BC}" dt="2021-02-16T07:22:22.769" v="631" actId="20577"/>
          <ac:spMkLst>
            <pc:docMk/>
            <pc:sldMk cId="2580476581" sldId="261"/>
            <ac:spMk id="3" creationId="{00000000-0000-0000-0000-000000000000}"/>
          </ac:spMkLst>
        </pc:spChg>
      </pc:sldChg>
      <pc:sldChg chg="modSp new">
        <pc:chgData name="Helenius Niki" userId="S::niki.helenius@edukouvola.fi::65ec5573-2508-452c-9b42-e792cadee13d" providerId="AD" clId="Web-{C5ED1E9C-FFF8-43D0-85C6-169B184819BC}" dt="2021-02-16T07:27:17.479" v="954" actId="20577"/>
        <pc:sldMkLst>
          <pc:docMk/>
          <pc:sldMk cId="2807503367" sldId="262"/>
        </pc:sldMkLst>
        <pc:spChg chg="mod">
          <ac:chgData name="Helenius Niki" userId="S::niki.helenius@edukouvola.fi::65ec5573-2508-452c-9b42-e792cadee13d" providerId="AD" clId="Web-{C5ED1E9C-FFF8-43D0-85C6-169B184819BC}" dt="2021-02-16T07:22:27.394" v="641" actId="20577"/>
          <ac:spMkLst>
            <pc:docMk/>
            <pc:sldMk cId="2807503367" sldId="262"/>
            <ac:spMk id="2" creationId="{9E136E1E-4C4C-4704-9045-B83C92107280}"/>
          </ac:spMkLst>
        </pc:spChg>
        <pc:spChg chg="mod">
          <ac:chgData name="Helenius Niki" userId="S::niki.helenius@edukouvola.fi::65ec5573-2508-452c-9b42-e792cadee13d" providerId="AD" clId="Web-{C5ED1E9C-FFF8-43D0-85C6-169B184819BC}" dt="2021-02-16T07:27:17.479" v="954" actId="20577"/>
          <ac:spMkLst>
            <pc:docMk/>
            <pc:sldMk cId="2807503367" sldId="262"/>
            <ac:spMk id="3" creationId="{6F7569DF-FE7C-43B9-A074-3B9483B6DA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75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18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983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23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4540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023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147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2569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20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25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762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95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27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69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328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9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92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233BCF1-6582-47B8-BAAD-D2F435A9832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3615-5428-4658-BEBA-FC1F159BA2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860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law/law-topic/data-protection/reform_fi?pk_source=google_ads&amp;pk_medium=paid&amp;pk_campaign=gdpr2019" TargetMode="External"/><Relationship Id="rId2" Type="http://schemas.openxmlformats.org/officeDocument/2006/relationships/hyperlink" Target="https://tietosuoja.fi/etusiv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iakastieto.fi/web/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ietosuoja.fi/tunne-oikeutes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kuusaatio.fi/" TargetMode="External"/><Relationship Id="rId2" Type="http://schemas.openxmlformats.org/officeDocument/2006/relationships/hyperlink" Target="https://www.asiakastieto.fi/web/fi/?gclid=EAIaIQobChMIi9jmze_t7gIVFxF7Ch1irQXdEAAYASAAEgLxuvD_Bw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ietosuoja.fi/tunne-oikeute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Henkilö ja perhe</a:t>
            </a:r>
            <a:br>
              <a:rPr lang="fi-FI"/>
            </a:b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45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Kotitehtävät s. 48, t. 14-16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14. Kauppa (oikeustoimi) tehty kunnianvastaisesti ja arvottomasti. Tauno voi vedota </a:t>
            </a:r>
            <a:r>
              <a:rPr lang="fi-FI" b="1" u="sng"/>
              <a:t>pätemättömyyteen</a:t>
            </a:r>
          </a:p>
          <a:p>
            <a:r>
              <a:rPr lang="fi-FI"/>
              <a:t>15. Autokeskus </a:t>
            </a:r>
            <a:r>
              <a:rPr lang="fi-FI" err="1"/>
              <a:t>OY:n</a:t>
            </a:r>
            <a:r>
              <a:rPr lang="fi-FI"/>
              <a:t> tarjous on sitova, </a:t>
            </a:r>
            <a:r>
              <a:rPr lang="fi-FI" err="1"/>
              <a:t>Finntoy</a:t>
            </a:r>
            <a:r>
              <a:rPr lang="fi-FI"/>
              <a:t> Oy </a:t>
            </a:r>
            <a:r>
              <a:rPr lang="fi-FI" b="1" u="sng"/>
              <a:t>oikeutettu vaatimaan mainitun tarjouksen ehtoja noudatettaviksi</a:t>
            </a:r>
          </a:p>
          <a:p>
            <a:r>
              <a:rPr lang="fi-FI"/>
              <a:t>16. </a:t>
            </a:r>
            <a:r>
              <a:rPr lang="fi-FI" b="1" u="sng"/>
              <a:t>Puhelimessa tehty kauppa on pätevä</a:t>
            </a:r>
            <a:r>
              <a:rPr lang="fi-FI"/>
              <a:t>. Esko velvollinen korvaamaan Ristolle mahdolliset vahingot, Riston kyettävä näyttämään väite toteen tarpeen vaatiessa</a:t>
            </a:r>
          </a:p>
        </p:txBody>
      </p:sp>
    </p:spTree>
    <p:extLst>
      <p:ext uri="{BB962C8B-B14F-4D97-AF65-F5344CB8AC3E}">
        <p14:creationId xmlns:p14="http://schemas.microsoft.com/office/powerpoint/2010/main" val="413174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Väestörekisteri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/>
              <a:t>Kansalaisista pidetään väestörekisteriä, joiden tiedoista koostuu koko maan väestötietojärjestelmä</a:t>
            </a:r>
          </a:p>
          <a:p>
            <a:pPr marL="0" indent="0">
              <a:buNone/>
            </a:pPr>
            <a:r>
              <a:rPr lang="fi-FI" sz="2800"/>
              <a:t>-&gt; yksilöllinen henkilötunnus merkittävin, sekä sähköinen allekirjoitus</a:t>
            </a:r>
          </a:p>
          <a:p>
            <a:pPr marL="0" indent="0">
              <a:buNone/>
            </a:pPr>
            <a:r>
              <a:rPr lang="fi-FI" sz="2800"/>
              <a:t>Rekisteriä pidetään esimerkiksi henkilökorteista, kotikunta ja asuinpaikka -&gt; muuttajalla ilmoitusvelvollisuus</a:t>
            </a:r>
          </a:p>
        </p:txBody>
      </p:sp>
    </p:spTree>
    <p:extLst>
      <p:ext uri="{BB962C8B-B14F-4D97-AF65-F5344CB8AC3E}">
        <p14:creationId xmlns:p14="http://schemas.microsoft.com/office/powerpoint/2010/main" val="442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Henkilötiedon suoja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Erilaisia henkilötietorekistereitä, jotka eivät ole väestötietorekisterijärjestelmässä, esim. yhdistysten ja vaikka oppilaitosten oppilastiedostot -&gt; vaarana yksityiselämän suojan loukkaukset</a:t>
            </a:r>
          </a:p>
          <a:p>
            <a:r>
              <a:rPr lang="fi-FI">
                <a:hlinkClick r:id="rId2"/>
              </a:rPr>
              <a:t>https://tietosuoja.fi/etusivu</a:t>
            </a:r>
            <a:r>
              <a:rPr lang="fi-FI"/>
              <a:t>  Tehtävät: Valitse yksityishenkilölle ja lue ja etsi!</a:t>
            </a:r>
            <a:br>
              <a:rPr lang="fi-FI"/>
            </a:br>
            <a:r>
              <a:rPr lang="fi-FI"/>
              <a:t>A) Onko sinulle kerrottu tietojesi käsittelystä?</a:t>
            </a:r>
            <a:br>
              <a:rPr lang="fi-FI"/>
            </a:br>
            <a:r>
              <a:rPr lang="fi-FI"/>
              <a:t>B) Mitkä ovat oikeutesi?  (tehtävä suoraan kurssisivulta </a:t>
            </a:r>
            <a:r>
              <a:rPr lang="fi-FI" err="1"/>
              <a:t>pedanetista</a:t>
            </a:r>
            <a:r>
              <a:rPr lang="fi-FI"/>
              <a:t>)</a:t>
            </a:r>
          </a:p>
          <a:p>
            <a:r>
              <a:rPr lang="fi-FI" err="1"/>
              <a:t>Eu:n</a:t>
            </a:r>
            <a:r>
              <a:rPr lang="fi-FI"/>
              <a:t> tietosuoja-asetus </a:t>
            </a:r>
            <a:r>
              <a:rPr lang="fi-FI">
                <a:hlinkClick r:id="rId3"/>
              </a:rPr>
              <a:t>https://ec.europa.eu/info/law/law-topic/data-protection/reform_fi?pk_source=google_ads&amp;pk_medium=paid&amp;pk_campaign=gdpr2019</a:t>
            </a:r>
            <a:r>
              <a:rPr lang="fi-FI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1829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Luottotietojen käsittely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Joko luonnollinen henkilö tai yrityksen luottotiedot</a:t>
            </a:r>
          </a:p>
          <a:p>
            <a:r>
              <a:rPr lang="fi-FI"/>
              <a:t>Luottotietolain tarkoitus varmistaa luotettavien tietojen saaminen</a:t>
            </a:r>
          </a:p>
          <a:p>
            <a:pPr marL="0" indent="0">
              <a:buNone/>
            </a:pPr>
            <a:r>
              <a:rPr lang="fi-FI"/>
              <a:t>-&gt; luottotietorekisteri </a:t>
            </a:r>
          </a:p>
          <a:p>
            <a:pPr marL="0" indent="0">
              <a:buNone/>
            </a:pPr>
            <a:r>
              <a:rPr lang="fi-FI"/>
              <a:t>Maksuhäiriömerkintä siirtyy rekisteriin ja säilyy siellä 2-5 vuotta -&gt; vaikeuttaa monin tavoin elämistä</a:t>
            </a:r>
          </a:p>
          <a:p>
            <a:pPr marL="0" indent="0">
              <a:buNone/>
            </a:pPr>
            <a:r>
              <a:rPr lang="fi-FI"/>
              <a:t>-&gt; Omia luottotietojaan voi selvittää </a:t>
            </a:r>
            <a:r>
              <a:rPr lang="fi-FI">
                <a:hlinkClick r:id="rId2"/>
              </a:rPr>
              <a:t>https://www.asiakastieto.fi/web/fi/</a:t>
            </a:r>
            <a:r>
              <a:rPr lang="fi-FI"/>
              <a:t> 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Luottotietolain noudattamista valvotaan tarkasti</a:t>
            </a:r>
          </a:p>
        </p:txBody>
      </p:sp>
    </p:spTree>
    <p:extLst>
      <p:ext uri="{BB962C8B-B14F-4D97-AF65-F5344CB8AC3E}">
        <p14:creationId xmlns:p14="http://schemas.microsoft.com/office/powerpoint/2010/main" val="118090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Kotiin seuraavat tehtävät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fi-FI"/>
              <a:t>Kirja s.74, tehtävä 1, 2 ja 6.</a:t>
            </a:r>
          </a:p>
          <a:p>
            <a:pPr>
              <a:buClr>
                <a:srgbClr val="8AD0D6"/>
              </a:buClr>
            </a:pPr>
            <a:endParaRPr lang="fi-FI"/>
          </a:p>
          <a:p>
            <a:pPr>
              <a:buClr>
                <a:srgbClr val="8AD0D6"/>
              </a:buClr>
            </a:pPr>
            <a:r>
              <a:rPr lang="fi-FI"/>
              <a:t>T1. Jos haluaisit muuttaa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fi-FI"/>
              <a:t>A) etunimeäsi ja/tai</a:t>
            </a:r>
          </a:p>
          <a:p>
            <a:pPr marL="0" indent="0">
              <a:buNone/>
            </a:pPr>
            <a:r>
              <a:rPr lang="fi-FI"/>
              <a:t>B) sukunimeäsi, miten se tapahtuisi?</a:t>
            </a:r>
          </a:p>
          <a:p>
            <a:pPr marL="0" indent="0">
              <a:buNone/>
            </a:pPr>
            <a:r>
              <a:rPr lang="fi-FI"/>
              <a:t>C) jos katuisit nimenmuutostasi, olisiko samanlainen menettely mahdollinen pyrkiessäsi palauttamaan entiset etu- ja/tai sukunimesi?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2. Palaa vielä sivulle tietosuoja.fi (</a:t>
            </a:r>
            <a:r>
              <a:rPr lang="fi-FI">
                <a:ea typeface="+mj-lt"/>
                <a:cs typeface="+mj-lt"/>
                <a:hlinkClick r:id="rId2"/>
              </a:rPr>
              <a:t>https://tietosuoja.fi/tunne-oikeutesi</a:t>
            </a:r>
            <a:r>
              <a:rPr lang="fi-FI">
                <a:ea typeface="+mj-lt"/>
                <a:cs typeface="+mj-lt"/>
              </a:rPr>
              <a:t>) </a:t>
            </a:r>
          </a:p>
          <a:p>
            <a:pPr marL="0" indent="0">
              <a:buNone/>
            </a:pPr>
            <a:r>
              <a:rPr lang="fi-FI"/>
              <a:t>A) Selvitä kohdasta "tunne oikeutesi", millaisia oikeuksia sinulla on, kun jokin yritys tai organisaatio käsittelee henkilötietojasi.</a:t>
            </a:r>
          </a:p>
          <a:p>
            <a:pPr marL="0" indent="0">
              <a:buNone/>
            </a:pPr>
            <a:r>
              <a:rPr lang="fi-FI"/>
              <a:t>Tutki kohdasta "usein kysyttyä" missä seuraavista toiminnoista saa kysyä henkilötunnusta: hotellimajoituksen yhteydessä, luotonannossa, vakuutustoiminnassa, kaupallista palvelua avattaessa, terveydenhuollossa, postissa noudettaessa kirjattua kirjettä, pankkikortilla maksamisen yhteydessä.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0476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136E1E-4C4C-4704-9045-B83C92107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Tehtävä 6.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7569DF-FE7C-43B9-A074-3B9483B6D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Hae internetistä vastaukset seuraaviin kysymyksiin osoitteista: </a:t>
            </a:r>
            <a:r>
              <a:rPr lang="fi-FI">
                <a:ea typeface="+mj-lt"/>
                <a:cs typeface="+mj-lt"/>
                <a:hlinkClick r:id="rId2"/>
              </a:rPr>
              <a:t>https://www.asiakastieto.fi/web/fi/?gclid=EAIaIQobChMIi9jmze_t7gIVFxF7Ch1irQXdEAAYASAAEgLxuvD_BwE</a:t>
            </a:r>
            <a:r>
              <a:rPr lang="fi-FI">
                <a:ea typeface="+mj-lt"/>
                <a:cs typeface="+mj-lt"/>
              </a:rPr>
              <a:t> </a:t>
            </a:r>
          </a:p>
          <a:p>
            <a:pPr>
              <a:buClr>
                <a:srgbClr val="8AD0D6"/>
              </a:buClr>
            </a:pPr>
            <a:r>
              <a:rPr lang="fi-FI">
                <a:ea typeface="+mj-lt"/>
                <a:cs typeface="+mj-lt"/>
                <a:hlinkClick r:id="rId3"/>
              </a:rPr>
              <a:t>https://www.takuusaatio.fi/</a:t>
            </a:r>
            <a:r>
              <a:rPr lang="fi-FI">
                <a:ea typeface="+mj-lt"/>
                <a:cs typeface="+mj-lt"/>
              </a:rPr>
              <a:t>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fi-FI"/>
              <a:t>A) Milloin yksityishenkilö voi saada maksuhäiriömerkinnän?</a:t>
            </a:r>
          </a:p>
          <a:p>
            <a:pPr marL="0" indent="0">
              <a:buNone/>
            </a:pPr>
            <a:r>
              <a:rPr lang="fi-FI"/>
              <a:t>B) Miten kauan luottohäiriömerkinnät säilyvät luottotietorekisterissä?</a:t>
            </a:r>
          </a:p>
          <a:p>
            <a:pPr marL="0" indent="0">
              <a:buNone/>
            </a:pPr>
            <a:r>
              <a:rPr lang="fi-FI"/>
              <a:t>C) Miten voit tarkistaa, ovatko luottotietosi rekisterissä oikein?</a:t>
            </a:r>
          </a:p>
          <a:p>
            <a:pPr marL="0" indent="0">
              <a:buNone/>
            </a:pPr>
            <a:r>
              <a:rPr lang="fi-FI"/>
              <a:t>D) Paljonko omien tietojen tarkistaminen maksaa?</a:t>
            </a:r>
          </a:p>
          <a:p>
            <a:pPr marL="0" indent="0">
              <a:buNone/>
            </a:pPr>
            <a:r>
              <a:rPr lang="fi-FI"/>
              <a:t>E) Mitä tarkoittaa "oma luottokielto"?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0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B7E63E-7AE2-4E5A-81F4-40A006AF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Vastauksia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F0013C-9A73-4B55-BDBE-AEF7BB221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/>
              <a:t>1. a) Nimen voi muuttaa ilmoittamalla siitä kirjallisesti maistraattiin, maksuton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fi-FI"/>
              <a:t>B) Hakemus maistraattiin perusteluineen</a:t>
            </a:r>
          </a:p>
          <a:p>
            <a:pPr marL="0" indent="0">
              <a:buNone/>
            </a:pPr>
            <a:r>
              <a:rPr lang="fi-FI"/>
              <a:t>C) Maistraatti käsittelee myös uudet hakemukset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2. a) </a:t>
            </a:r>
            <a:r>
              <a:rPr lang="fi-FI">
                <a:ea typeface="+mj-lt"/>
                <a:cs typeface="+mj-lt"/>
              </a:rPr>
              <a:t> </a:t>
            </a:r>
            <a:r>
              <a:rPr lang="fi-FI">
                <a:ea typeface="+mj-lt"/>
                <a:cs typeface="+mj-lt"/>
                <a:hlinkClick r:id="rId2"/>
              </a:rPr>
              <a:t>https://tietosuoja.fi/tunne-oikeutesi</a:t>
            </a:r>
            <a:r>
              <a:rPr lang="fi-FI">
                <a:ea typeface="+mj-lt"/>
                <a:cs typeface="+mj-lt"/>
              </a:rPr>
              <a:t> </a:t>
            </a:r>
          </a:p>
          <a:p>
            <a:pPr marL="0" indent="0">
              <a:buNone/>
            </a:pPr>
            <a:r>
              <a:rPr lang="fi-FI"/>
              <a:t>B) Saa käsitellä kaikissa</a:t>
            </a:r>
          </a:p>
          <a:p>
            <a:pPr marL="0" indent="0">
              <a:buNone/>
            </a:pPr>
            <a:r>
              <a:rPr lang="fi-FI"/>
              <a:t>6. a) Lasku maksamatta kauan ja käräjäoikeus tekee merkinnän</a:t>
            </a:r>
          </a:p>
          <a:p>
            <a:pPr marL="0" indent="0">
              <a:buNone/>
            </a:pPr>
            <a:r>
              <a:rPr lang="fi-FI"/>
              <a:t>B) 2-4 vuotta</a:t>
            </a:r>
          </a:p>
          <a:p>
            <a:pPr marL="0" indent="0">
              <a:buNone/>
            </a:pPr>
            <a:r>
              <a:rPr lang="fi-FI"/>
              <a:t>C) </a:t>
            </a:r>
            <a:r>
              <a:rPr lang="fi-FI">
                <a:ea typeface="+mj-lt"/>
                <a:cs typeface="+mj-lt"/>
              </a:rPr>
              <a:t>Luottotietoja Suomessa ylläpitävät Suomen Asiakastieto Oy sekä </a:t>
            </a:r>
            <a:r>
              <a:rPr lang="fi-FI" err="1">
                <a:ea typeface="+mj-lt"/>
                <a:cs typeface="+mj-lt"/>
              </a:rPr>
              <a:t>Bisnode</a:t>
            </a:r>
            <a:r>
              <a:rPr lang="fi-FI">
                <a:ea typeface="+mj-lt"/>
                <a:cs typeface="+mj-lt"/>
              </a:rPr>
              <a:t> Finland Oy.</a:t>
            </a:r>
            <a:endParaRPr lang="fi-FI"/>
          </a:p>
          <a:p>
            <a:pPr marL="0" indent="0">
              <a:buNone/>
            </a:pPr>
            <a:r>
              <a:rPr lang="fi-FI"/>
              <a:t>D)Kerran vuodessa ilmainen, sen jälkeen n.20€/kerta</a:t>
            </a:r>
          </a:p>
          <a:p>
            <a:pPr marL="0" indent="0">
              <a:buNone/>
            </a:pPr>
            <a:r>
              <a:rPr lang="fi-FI"/>
              <a:t>E) Luottotietojen suojaamista petosten varalta</a:t>
            </a:r>
          </a:p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fi-FI"/>
          </a:p>
          <a:p>
            <a:pPr>
              <a:buClr>
                <a:srgbClr val="8AD0D6"/>
              </a:buClr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131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8EDA59DE2A6E74FA02DC2D7D33DF03C" ma:contentTypeVersion="2" ma:contentTypeDescription="Luo uusi asiakirja." ma:contentTypeScope="" ma:versionID="81b64f0ab5df97326f7a2ec5fd593275">
  <xsd:schema xmlns:xsd="http://www.w3.org/2001/XMLSchema" xmlns:xs="http://www.w3.org/2001/XMLSchema" xmlns:p="http://schemas.microsoft.com/office/2006/metadata/properties" xmlns:ns2="9d88bbb6-c3d2-49c9-bcc5-b16c8ac252b4" targetNamespace="http://schemas.microsoft.com/office/2006/metadata/properties" ma:root="true" ma:fieldsID="a10bc12152246ab292f1c50090aa9f7e" ns2:_="">
    <xsd:import namespace="9d88bbb6-c3d2-49c9-bcc5-b16c8ac252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8bbb6-c3d2-49c9-bcc5-b16c8ac252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1F46ED-4789-4408-AB63-5CE50633B6FD}">
  <ds:schemaRefs>
    <ds:schemaRef ds:uri="9d88bbb6-c3d2-49c9-bcc5-b16c8ac252b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8AC6910-0395-4853-9943-30283C5DFF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247F81-BD59-4DAA-AFF5-64ABD70F7473}">
  <ds:schemaRefs>
    <ds:schemaRef ds:uri="http://purl.org/dc/elements/1.1/"/>
    <ds:schemaRef ds:uri="http://schemas.microsoft.com/office/2006/metadata/properties"/>
    <ds:schemaRef ds:uri="9d88bbb6-c3d2-49c9-bcc5-b16c8ac252b4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464</Words>
  <Application>Microsoft Office PowerPoint</Application>
  <PresentationFormat>Laajakuva</PresentationFormat>
  <Paragraphs>52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Ioni</vt:lpstr>
      <vt:lpstr>Henkilö ja perhe </vt:lpstr>
      <vt:lpstr>Kotitehtävät s. 48, t. 14-16</vt:lpstr>
      <vt:lpstr>Väestörekisteri</vt:lpstr>
      <vt:lpstr>Henkilötiedon suoja</vt:lpstr>
      <vt:lpstr>Luottotietojen käsittely</vt:lpstr>
      <vt:lpstr>Kotiin seuraavat tehtävät</vt:lpstr>
      <vt:lpstr>Tehtävä 6.</vt:lpstr>
      <vt:lpstr>Vastauksia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 8.12.</dc:title>
  <dc:creator>Helenius Niki</dc:creator>
  <cp:lastModifiedBy>Helenius Niki</cp:lastModifiedBy>
  <cp:revision>1</cp:revision>
  <dcterms:created xsi:type="dcterms:W3CDTF">2020-12-08T09:34:39Z</dcterms:created>
  <dcterms:modified xsi:type="dcterms:W3CDTF">2021-02-17T21:22:32Z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0x010100F8EDA59DE2A6E74FA02DC2D7D33DF03C</vt:lpwstr>
  </property>
</Properties>
</file>