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8CD66-EC3C-4B64-A5B3-FA1102652A4A}" type="datetimeFigureOut">
              <a:rPr lang="fi-FI" smtClean="0"/>
              <a:t>9.12.2020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4FD38C38-13E9-42A8-879B-0F20CF5FD383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5057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8CD66-EC3C-4B64-A5B3-FA1102652A4A}" type="datetimeFigureOut">
              <a:rPr lang="fi-FI" smtClean="0"/>
              <a:t>9.12.2020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38C38-13E9-42A8-879B-0F20CF5FD383}" type="slidenum">
              <a:rPr lang="fi-FI" smtClean="0"/>
              <a:t>‹#›</a:t>
            </a:fld>
            <a:endParaRPr lang="fi-FI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206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8CD66-EC3C-4B64-A5B3-FA1102652A4A}" type="datetimeFigureOut">
              <a:rPr lang="fi-FI" smtClean="0"/>
              <a:t>9.12.2020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38C38-13E9-42A8-879B-0F20CF5FD383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348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8CD66-EC3C-4B64-A5B3-FA1102652A4A}" type="datetimeFigureOut">
              <a:rPr lang="fi-FI" smtClean="0"/>
              <a:t>9.12.2020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38C38-13E9-42A8-879B-0F20CF5FD383}" type="slidenum">
              <a:rPr lang="fi-FI" smtClean="0"/>
              <a:t>‹#›</a:t>
            </a:fld>
            <a:endParaRPr lang="fi-FI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6134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8CD66-EC3C-4B64-A5B3-FA1102652A4A}" type="datetimeFigureOut">
              <a:rPr lang="fi-FI" smtClean="0"/>
              <a:t>9.12.2020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38C38-13E9-42A8-879B-0F20CF5FD383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9987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8CD66-EC3C-4B64-A5B3-FA1102652A4A}" type="datetimeFigureOut">
              <a:rPr lang="fi-FI" smtClean="0"/>
              <a:t>9.12.2020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38C38-13E9-42A8-879B-0F20CF5FD383}" type="slidenum">
              <a:rPr lang="fi-FI" smtClean="0"/>
              <a:t>‹#›</a:t>
            </a:fld>
            <a:endParaRPr lang="fi-FI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6036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8CD66-EC3C-4B64-A5B3-FA1102652A4A}" type="datetimeFigureOut">
              <a:rPr lang="fi-FI" smtClean="0"/>
              <a:t>9.12.2020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38C38-13E9-42A8-879B-0F20CF5FD383}" type="slidenum">
              <a:rPr lang="fi-FI" smtClean="0"/>
              <a:t>‹#›</a:t>
            </a:fld>
            <a:endParaRPr lang="fi-FI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941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8CD66-EC3C-4B64-A5B3-FA1102652A4A}" type="datetimeFigureOut">
              <a:rPr lang="fi-FI" smtClean="0"/>
              <a:t>9.12.2020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38C38-13E9-42A8-879B-0F20CF5FD383}" type="slidenum">
              <a:rPr lang="fi-FI" smtClean="0"/>
              <a:t>‹#›</a:t>
            </a:fld>
            <a:endParaRPr lang="fi-FI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4032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8CD66-EC3C-4B64-A5B3-FA1102652A4A}" type="datetimeFigureOut">
              <a:rPr lang="fi-FI" smtClean="0"/>
              <a:t>9.12.2020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38C38-13E9-42A8-879B-0F20CF5FD3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8210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8CD66-EC3C-4B64-A5B3-FA1102652A4A}" type="datetimeFigureOut">
              <a:rPr lang="fi-FI" smtClean="0"/>
              <a:t>9.12.2020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38C38-13E9-42A8-879B-0F20CF5FD383}" type="slidenum">
              <a:rPr lang="fi-FI" smtClean="0"/>
              <a:t>‹#›</a:t>
            </a:fld>
            <a:endParaRPr lang="fi-FI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7998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268CD66-EC3C-4B64-A5B3-FA1102652A4A}" type="datetimeFigureOut">
              <a:rPr lang="fi-FI" smtClean="0"/>
              <a:t>9.12.2020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38C38-13E9-42A8-879B-0F20CF5FD383}" type="slidenum">
              <a:rPr lang="fi-FI" smtClean="0"/>
              <a:t>‹#›</a:t>
            </a:fld>
            <a:endParaRPr lang="fi-FI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7827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8CD66-EC3C-4B64-A5B3-FA1102652A4A}" type="datetimeFigureOut">
              <a:rPr lang="fi-FI" smtClean="0"/>
              <a:t>9.12.2020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FD38C38-13E9-42A8-879B-0F20CF5FD383}" type="slidenum">
              <a:rPr lang="fi-FI" smtClean="0"/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457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file/d/1IdqxADQVWwM0zjLRtsEOGkbB3shCYwMo/view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yle.fi/plus/abitreenit/2017/syksy/YHfi/YHfi/index.html#q4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3600" dirty="0" smtClean="0"/>
              <a:t>Hyvinvointivaltio, vallankäyttö ja media, kohti politiikkaa </a:t>
            </a:r>
            <a:endParaRPr lang="fi-FI" sz="36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To 10.12.2020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9848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i-FI" dirty="0" smtClean="0"/>
              <a:t>Vielä maahanmuutosta </a:t>
            </a:r>
            <a:r>
              <a:rPr lang="fi-FI" sz="2700" dirty="0" smtClean="0"/>
              <a:t>(</a:t>
            </a:r>
            <a:r>
              <a:rPr lang="fi-FI" sz="27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Alla on kaksi näkemystä Eurooppaan suuntautuvasta maahanmuutosta</a:t>
            </a:r>
            <a:r>
              <a:rPr lang="fi-FI" sz="27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r>
              <a:rPr lang="fi-FI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i-FI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 EU pyrkii jatkossakin löytämään maahanmuuton haasteisiin yhteisiä ratkaisuja, jotka hyödyttävät sekä eurooppalaisia yhteiskuntia että niitä, jotka muuttavat Eurooppaan paremman elämän toivossa. Työtä vaaditaan esimerkiksi maahantuloa koskevien menettelyjen, kausi-</a:t>
            </a:r>
          </a:p>
          <a:p>
            <a:r>
              <a:rPr lang="fi-FI" dirty="0" smtClean="0"/>
              <a:t>työntekijöiden oikeuksien ja yritysten sisäisten siirtojen saroilla. Tutkijoiden, opiskelijoiden, koululaisten ja harjoittelijoiden elämää helpotetaan tekemällä maahantuloa, oleskelua ja EU:n sisäistä liikkuvuutta koskevista edellytyksistä tehokkaampia ja avoimempia. EU jatkaa myös takaisinottosopimusten neuvottelua kolmansien maiden kanssa tehostaakseen laittoman </a:t>
            </a:r>
          </a:p>
          <a:p>
            <a:r>
              <a:rPr lang="fi-FI" dirty="0" smtClean="0"/>
              <a:t>maahanmuuton torjuntaa. Lisäksi EU kehittää ja vahvistaa alueellista ja kahdenvälistä vuoropuhelua ja yhteistyötä tärkeimpien kumppanimaidensa kanssa.</a:t>
            </a:r>
          </a:p>
          <a:p>
            <a:r>
              <a:rPr lang="fi-FI" sz="2100" i="1" dirty="0" smtClean="0"/>
              <a:t>Lainaus Euroopan unionin komission julkaisusta Muuttoliike ja turvapaikka-asiat (2013).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8493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Dokumentti 2.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EU on sulkenut rajansa ja silmänsä pakolaisilta. – – Euroopan unioni leimaa Välimeren ylittäjät herkästi laittomiksi maahantulijoiksi. Viime syksynä EU:n rajavalvontaviranomaisen </a:t>
            </a:r>
            <a:r>
              <a:rPr lang="fi-FI" dirty="0" err="1" smtClean="0"/>
              <a:t>Frontexin</a:t>
            </a:r>
            <a:r>
              <a:rPr lang="fi-FI" dirty="0" smtClean="0"/>
              <a:t> mukaan suurin osa Välimeren ylittäneistä oli syyrialaisia. – – EU tuntuu rajavalvontahurmoksessaan unohtaneen, että turvapaikan hakeminen on ihmisoikeus. EU tuntuu myös kuvittelevan, että kaikki haluavat tänne. Tosiasiassa yli 96 prosenttia maailman pakolaisista on muualla kuin Euroopassa.</a:t>
            </a:r>
          </a:p>
          <a:p>
            <a:r>
              <a:rPr lang="fi-FI" sz="1800" i="1" dirty="0" smtClean="0"/>
              <a:t>Kaisa Väkiparta pääkirjoituksessaan Suomen Pakolaisapu ry:n lehdessä Pakolainen (2/2014).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0674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Kysymykset (k.2016)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a) Mitä tarkoitetaan turvapaikan hakijalla, kiintiöpakolaisella ja laittomalla </a:t>
            </a:r>
            <a:r>
              <a:rPr lang="fi-FI" dirty="0" smtClean="0"/>
              <a:t>maahanmuuttajalla</a:t>
            </a:r>
            <a:r>
              <a:rPr lang="fi-FI" dirty="0"/>
              <a:t>?</a:t>
            </a:r>
          </a:p>
          <a:p>
            <a:r>
              <a:rPr lang="fi-FI" dirty="0"/>
              <a:t>b) Vertaile ja arvioi lainauksissa esitettyjä näkemyksiä Eurooppaan suuntautuvan maahanmuuton syistä ja Euroopan unionin harjoittamasta maahanmuuttopolitiikasta</a:t>
            </a:r>
            <a:r>
              <a:rPr lang="fi-FI" dirty="0" smtClean="0"/>
              <a:t>.</a:t>
            </a:r>
          </a:p>
          <a:p>
            <a:endParaRPr lang="fi-FI" dirty="0"/>
          </a:p>
          <a:p>
            <a:r>
              <a:rPr lang="fi-FI" dirty="0" smtClean="0">
                <a:hlinkClick r:id="rId2"/>
              </a:rPr>
              <a:t>https://drive.google.com/file/d/1IdqxADQVWwM0zjLRtsEOGkbB3shCYwMo/view</a:t>
            </a:r>
            <a:r>
              <a:rPr lang="fi-FI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40777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Hyvinvointivaltio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Hyvää 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/>
              <a:t>Huonoa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7664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Vaikuttaminen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Kansalaisvaikuttaminen, esim. kansalaisjärjestötoiminta: erilaiset yhdistykset ja järjestöt -&gt; </a:t>
            </a:r>
            <a:r>
              <a:rPr lang="fi-FI" b="1" u="sng" dirty="0" smtClean="0"/>
              <a:t>KANSALAISYHTEISKUNTA </a:t>
            </a:r>
            <a:r>
              <a:rPr lang="fi-FI" dirty="0" smtClean="0"/>
              <a:t>– mitä tarkoittaa?</a:t>
            </a:r>
          </a:p>
          <a:p>
            <a:r>
              <a:rPr lang="fi-FI" dirty="0" smtClean="0"/>
              <a:t>Media ja sosiaalinen media vaikuttajina, melko vähän kysymyksiä</a:t>
            </a:r>
          </a:p>
          <a:p>
            <a:r>
              <a:rPr lang="fi-FI" dirty="0" smtClean="0">
                <a:hlinkClick r:id="rId2"/>
              </a:rPr>
              <a:t>http://yle.fi/plus/abitreenit/2017/syksy/YHfi/YHfi/index.html#q4</a:t>
            </a:r>
            <a:r>
              <a:rPr lang="fi-FI" dirty="0" smtClean="0"/>
              <a:t> </a:t>
            </a:r>
          </a:p>
          <a:p>
            <a:r>
              <a:rPr lang="fi-FI" dirty="0" smtClean="0"/>
              <a:t>Mediasta käytetään sanontoja ”neljäs valtiomahti ja vallan vahtikoira”</a:t>
            </a:r>
          </a:p>
          <a:p>
            <a:r>
              <a:rPr lang="fi-FI" dirty="0" smtClean="0"/>
              <a:t>Etujärjestöt ja työmarkkinajärjestöt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51304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Politiikka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Mitä politiikka tarkoittaa?</a:t>
            </a:r>
          </a:p>
          <a:p>
            <a:r>
              <a:rPr lang="fi-FI" dirty="0" smtClean="0"/>
              <a:t>Mitä on poliittinen lukutaito</a:t>
            </a:r>
          </a:p>
          <a:p>
            <a:r>
              <a:rPr lang="fi-FI" dirty="0" smtClean="0"/>
              <a:t>Miksi Suomessa on paljon puolueita?</a:t>
            </a:r>
          </a:p>
          <a:p>
            <a:r>
              <a:rPr lang="fi-FI" dirty="0" smtClean="0"/>
              <a:t>Eroavatko puolueet toisistaan?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646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TM10001114[[fn=Galleria]]</Template>
  <TotalTime>21</TotalTime>
  <Words>306</Words>
  <Application>Microsoft Office PowerPoint</Application>
  <PresentationFormat>Laajakuva</PresentationFormat>
  <Paragraphs>29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Gill Sans MT</vt:lpstr>
      <vt:lpstr>Times New Roman</vt:lpstr>
      <vt:lpstr>Gallery</vt:lpstr>
      <vt:lpstr>Hyvinvointivaltio, vallankäyttö ja media, kohti politiikkaa </vt:lpstr>
      <vt:lpstr>Vielä maahanmuutosta (Alla on kaksi näkemystä Eurooppaan suuntautuvasta maahanmuutosta.) </vt:lpstr>
      <vt:lpstr>Dokumentti 2.</vt:lpstr>
      <vt:lpstr>Kysymykset (k.2016)</vt:lpstr>
      <vt:lpstr>Hyvinvointivaltio</vt:lpstr>
      <vt:lpstr>Vaikuttaminen</vt:lpstr>
      <vt:lpstr>Politiikka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Hyvinvointivaltio, vallankäyttö ja media, Kohti politiikkaa</dc:title>
  <dc:creator>Helenius Niki</dc:creator>
  <cp:lastModifiedBy>Helenius Niki</cp:lastModifiedBy>
  <cp:revision>4</cp:revision>
  <dcterms:created xsi:type="dcterms:W3CDTF">2020-12-09T21:37:54Z</dcterms:created>
  <dcterms:modified xsi:type="dcterms:W3CDTF">2020-12-09T21:59:42Z</dcterms:modified>
</cp:coreProperties>
</file>