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20/02/11/2020-kevat-yhteiskuntaoppi" TargetMode="External"/><Relationship Id="rId2" Type="http://schemas.openxmlformats.org/officeDocument/2006/relationships/hyperlink" Target="https://yle.fi/aihe/artikkeli/2020/08/19/2020-syksy-yhteiskuntaopp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19/02/14/2019-kevat-yhteiskuntaoppi" TargetMode="External"/><Relationship Id="rId2" Type="http://schemas.openxmlformats.org/officeDocument/2006/relationships/hyperlink" Target="https://yle.fi/aihe/artikkeli/2019/09/02/2019-syksy-yhteiskuntaopp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17/09/05/2017-syksy-yhteiskuntaoppi" TargetMode="External"/><Relationship Id="rId2" Type="http://schemas.openxmlformats.org/officeDocument/2006/relationships/hyperlink" Target="https://yle.fi/aihe/artikkeli/2018/03/06/2018-kevat-yhteiskuntaopp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Muutamia kysymyksiä vielä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565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Syksy 2020 (tehtävät 3 ja 6), Kevät 2020 (t.4)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yle.fi/aihe/artikkeli/2020/08/19/2020-syksy-yhteiskuntaoppi</a:t>
            </a:r>
            <a:r>
              <a:rPr lang="fi-FI" dirty="0" smtClean="0"/>
              <a:t> </a:t>
            </a:r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yle.fi/aihe/artikkeli/2020/02/11/2020-kevat-yhteiskuntaoppi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1476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Syksy 2019, kevät 2019 (jokerit 7 ja 8)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yle.fi/aihe/artikkeli/2019/09/02/2019-syksy-yhteiskuntaoppi</a:t>
            </a:r>
            <a:r>
              <a:rPr lang="fi-FI" dirty="0" smtClean="0"/>
              <a:t> </a:t>
            </a:r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yle.fi/aihe/artikkeli/2019/02/14/2019-kevat-yhteiskuntaoppi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82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Kevät 2018 (jokeri 7), syksy 2017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yle.fi/aihe/artikkeli/2018/03/06/2018-kevat-yhteiskuntaoppi</a:t>
            </a:r>
            <a:r>
              <a:rPr lang="fi-FI" dirty="0" smtClean="0"/>
              <a:t> </a:t>
            </a:r>
            <a:endParaRPr lang="fi-FI" dirty="0"/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yle.fi/aihe/artikkeli/2017/09/05/2017-syksy-yhteiskuntaoppi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9893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35</TotalTime>
  <Words>54</Words>
  <Application>Microsoft Office PowerPoint</Application>
  <PresentationFormat>Laajakuva</PresentationFormat>
  <Paragraphs>10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Piiri</vt:lpstr>
      <vt:lpstr>Muutamia kysymyksiä vielä</vt:lpstr>
      <vt:lpstr>Syksy 2020 (tehtävät 3 ja 6), Kevät 2020 (t.4)</vt:lpstr>
      <vt:lpstr>Syksy 2019, kevät 2019 (jokerit 7 ja 8)</vt:lpstr>
      <vt:lpstr>Kevät 2018 (jokeri 7), syksy 2017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Muutamia kysymyksiä vielä</dc:title>
  <dc:creator>Helenius Niki</dc:creator>
  <cp:lastModifiedBy>Helenius Niki</cp:lastModifiedBy>
  <cp:revision>4</cp:revision>
  <dcterms:created xsi:type="dcterms:W3CDTF">2021-01-28T21:29:49Z</dcterms:created>
  <dcterms:modified xsi:type="dcterms:W3CDTF">2021-01-28T22:04:57Z</dcterms:modified>
</cp:coreProperties>
</file>