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D7675F-DFBA-4551-8623-BAB87269F053}" type="datetimeFigureOut">
              <a:rPr lang="fi-FI" smtClean="0"/>
              <a:t>25.4.2013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03610C-9870-430B-BB30-7C63D6A869A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7513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3610C-9870-430B-BB30-7C63D6A869A3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7596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D040-90DD-4608-A4C4-F6BA66F483A6}" type="datetimeFigureOut">
              <a:rPr lang="fi-FI" smtClean="0"/>
              <a:t>25.4.2013</a:t>
            </a:fld>
            <a:endParaRPr lang="fi-FI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861EB-EB60-458C-8104-0C1E86024EE2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D040-90DD-4608-A4C4-F6BA66F483A6}" type="datetimeFigureOut">
              <a:rPr lang="fi-FI" smtClean="0"/>
              <a:t>25.4.2013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861EB-EB60-458C-8104-0C1E86024EE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D040-90DD-4608-A4C4-F6BA66F483A6}" type="datetimeFigureOut">
              <a:rPr lang="fi-FI" smtClean="0"/>
              <a:t>25.4.2013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861EB-EB60-458C-8104-0C1E86024EE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D040-90DD-4608-A4C4-F6BA66F483A6}" type="datetimeFigureOut">
              <a:rPr lang="fi-FI" smtClean="0"/>
              <a:t>25.4.2013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861EB-EB60-458C-8104-0C1E86024EE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D040-90DD-4608-A4C4-F6BA66F483A6}" type="datetimeFigureOut">
              <a:rPr lang="fi-FI" smtClean="0"/>
              <a:t>25.4.2013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861EB-EB60-458C-8104-0C1E86024EE2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D040-90DD-4608-A4C4-F6BA66F483A6}" type="datetimeFigureOut">
              <a:rPr lang="fi-FI" smtClean="0"/>
              <a:t>25.4.2013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861EB-EB60-458C-8104-0C1E86024EE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D040-90DD-4608-A4C4-F6BA66F483A6}" type="datetimeFigureOut">
              <a:rPr lang="fi-FI" smtClean="0"/>
              <a:t>25.4.2013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861EB-EB60-458C-8104-0C1E86024EE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D040-90DD-4608-A4C4-F6BA66F483A6}" type="datetimeFigureOut">
              <a:rPr lang="fi-FI" smtClean="0"/>
              <a:t>25.4.2013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861EB-EB60-458C-8104-0C1E86024EE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D040-90DD-4608-A4C4-F6BA66F483A6}" type="datetimeFigureOut">
              <a:rPr lang="fi-FI" smtClean="0"/>
              <a:t>25.4.2013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861EB-EB60-458C-8104-0C1E86024EE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D040-90DD-4608-A4C4-F6BA66F483A6}" type="datetimeFigureOut">
              <a:rPr lang="fi-FI" smtClean="0"/>
              <a:t>25.4.2013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861EB-EB60-458C-8104-0C1E86024EE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D040-90DD-4608-A4C4-F6BA66F483A6}" type="datetimeFigureOut">
              <a:rPr lang="fi-FI" smtClean="0"/>
              <a:t>25.4.2013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99861EB-EB60-458C-8104-0C1E86024EE2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EFAD040-90DD-4608-A4C4-F6BA66F483A6}" type="datetimeFigureOut">
              <a:rPr lang="fi-FI" smtClean="0"/>
              <a:t>25.4.2013</a:t>
            </a:fld>
            <a:endParaRPr lang="fi-FI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99861EB-EB60-458C-8104-0C1E86024EE2}" type="slidenum">
              <a:rPr lang="fi-FI" smtClean="0"/>
              <a:t>‹#›</a:t>
            </a:fld>
            <a:endParaRPr lang="fi-FI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dirty="0" smtClean="0"/>
              <a:t>INFINITIIVI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03809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600" dirty="0" smtClean="0"/>
              <a:t>Milloin infinitiivin edessä käytetään </a:t>
            </a:r>
            <a:r>
              <a:rPr lang="fi-FI" sz="3600" b="1" dirty="0" err="1" smtClean="0"/>
              <a:t>zu</a:t>
            </a:r>
            <a:r>
              <a:rPr lang="fi-FI" sz="3600" dirty="0" err="1" smtClean="0"/>
              <a:t>-partikkelia</a:t>
            </a:r>
            <a:r>
              <a:rPr lang="fi-FI" sz="3600" dirty="0" smtClean="0"/>
              <a:t>?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Infinitiivin edessä on yleensä </a:t>
            </a:r>
            <a:r>
              <a:rPr lang="fi-FI" b="1" dirty="0" err="1" smtClean="0"/>
              <a:t>zu-</a:t>
            </a:r>
            <a:r>
              <a:rPr lang="fi-FI" dirty="0" err="1" smtClean="0"/>
              <a:t>partikkeli</a:t>
            </a:r>
            <a:r>
              <a:rPr lang="fi-FI" dirty="0" smtClean="0"/>
              <a:t> </a:t>
            </a:r>
          </a:p>
          <a:p>
            <a:r>
              <a:rPr lang="fi-FI" i="1" dirty="0" smtClean="0"/>
              <a:t>-&gt; Es </a:t>
            </a:r>
            <a:r>
              <a:rPr lang="fi-FI" i="1" dirty="0" err="1" smtClean="0"/>
              <a:t>ist</a:t>
            </a:r>
            <a:r>
              <a:rPr lang="fi-FI" i="1" dirty="0" smtClean="0"/>
              <a:t> </a:t>
            </a:r>
            <a:r>
              <a:rPr lang="fi-FI" i="1" dirty="0" err="1" smtClean="0"/>
              <a:t>mir</a:t>
            </a:r>
            <a:r>
              <a:rPr lang="fi-FI" i="1" dirty="0" smtClean="0"/>
              <a:t> </a:t>
            </a:r>
            <a:r>
              <a:rPr lang="fi-FI" i="1" dirty="0" err="1" smtClean="0"/>
              <a:t>unmöglich</a:t>
            </a:r>
            <a:r>
              <a:rPr lang="fi-FI" i="1" dirty="0" smtClean="0"/>
              <a:t>, </a:t>
            </a:r>
            <a:r>
              <a:rPr lang="fi-FI" i="1" dirty="0" err="1" smtClean="0"/>
              <a:t>länger</a:t>
            </a:r>
            <a:r>
              <a:rPr lang="fi-FI" i="1" dirty="0" smtClean="0"/>
              <a:t> </a:t>
            </a:r>
            <a:r>
              <a:rPr lang="fi-FI" i="1" dirty="0" err="1" smtClean="0"/>
              <a:t>hier</a:t>
            </a:r>
            <a:r>
              <a:rPr lang="fi-FI" i="1" dirty="0" smtClean="0"/>
              <a:t> </a:t>
            </a:r>
            <a:r>
              <a:rPr lang="fi-FI" i="1" dirty="0" err="1" smtClean="0"/>
              <a:t>zu</a:t>
            </a:r>
            <a:r>
              <a:rPr lang="fi-FI" i="1" dirty="0" smtClean="0"/>
              <a:t> </a:t>
            </a:r>
            <a:r>
              <a:rPr lang="fi-FI" i="1" dirty="0" err="1" smtClean="0"/>
              <a:t>bleiben</a:t>
            </a:r>
            <a:r>
              <a:rPr lang="fi-FI" i="1" dirty="0" smtClean="0"/>
              <a:t>. </a:t>
            </a:r>
          </a:p>
          <a:p>
            <a:r>
              <a:rPr lang="fi-FI" i="1" dirty="0" smtClean="0"/>
              <a:t>-&gt; </a:t>
            </a:r>
            <a:r>
              <a:rPr lang="fi-FI" i="1" dirty="0" err="1" smtClean="0"/>
              <a:t>Er</a:t>
            </a:r>
            <a:r>
              <a:rPr lang="fi-FI" i="1" dirty="0" smtClean="0"/>
              <a:t> </a:t>
            </a:r>
            <a:r>
              <a:rPr lang="fi-FI" i="1" dirty="0" err="1" smtClean="0"/>
              <a:t>versuchte</a:t>
            </a:r>
            <a:r>
              <a:rPr lang="fi-FI" i="1" dirty="0" smtClean="0"/>
              <a:t> </a:t>
            </a:r>
            <a:r>
              <a:rPr lang="fi-FI" i="1" dirty="0" err="1" smtClean="0"/>
              <a:t>wirklich</a:t>
            </a:r>
            <a:r>
              <a:rPr lang="fi-FI" i="1" dirty="0" smtClean="0"/>
              <a:t>, sein </a:t>
            </a:r>
            <a:r>
              <a:rPr lang="fi-FI" i="1" dirty="0" err="1" smtClean="0"/>
              <a:t>Bestes</a:t>
            </a:r>
            <a:r>
              <a:rPr lang="fi-FI" i="1" dirty="0" smtClean="0"/>
              <a:t> </a:t>
            </a:r>
            <a:r>
              <a:rPr lang="fi-FI" i="1" dirty="0" err="1" smtClean="0"/>
              <a:t>zu</a:t>
            </a:r>
            <a:r>
              <a:rPr lang="fi-FI" i="1" dirty="0" smtClean="0"/>
              <a:t> </a:t>
            </a:r>
            <a:r>
              <a:rPr lang="fi-FI" i="1" dirty="0" err="1" smtClean="0"/>
              <a:t>tun</a:t>
            </a:r>
            <a:r>
              <a:rPr lang="fi-FI" i="1" dirty="0" smtClean="0"/>
              <a:t>.</a:t>
            </a:r>
          </a:p>
          <a:p>
            <a:r>
              <a:rPr lang="fi-FI" i="1" dirty="0" smtClean="0"/>
              <a:t>-&gt; </a:t>
            </a:r>
            <a:r>
              <a:rPr lang="fi-FI" i="1" dirty="0" err="1" smtClean="0"/>
              <a:t>Haben</a:t>
            </a:r>
            <a:r>
              <a:rPr lang="fi-FI" i="1" dirty="0" smtClean="0"/>
              <a:t> </a:t>
            </a:r>
            <a:r>
              <a:rPr lang="fi-FI" i="1" dirty="0" err="1" smtClean="0"/>
              <a:t>Sie</a:t>
            </a:r>
            <a:r>
              <a:rPr lang="fi-FI" i="1" dirty="0" smtClean="0"/>
              <a:t> </a:t>
            </a:r>
            <a:r>
              <a:rPr lang="fi-FI" i="1" dirty="0" err="1" smtClean="0"/>
              <a:t>Lust</a:t>
            </a:r>
            <a:r>
              <a:rPr lang="fi-FI" i="1" dirty="0" smtClean="0"/>
              <a:t>, </a:t>
            </a:r>
            <a:r>
              <a:rPr lang="fi-FI" i="1" dirty="0" err="1" smtClean="0"/>
              <a:t>mit</a:t>
            </a:r>
            <a:r>
              <a:rPr lang="fi-FI" i="1" dirty="0" smtClean="0"/>
              <a:t> </a:t>
            </a:r>
            <a:r>
              <a:rPr lang="fi-FI" i="1" dirty="0" err="1" smtClean="0"/>
              <a:t>mir</a:t>
            </a:r>
            <a:r>
              <a:rPr lang="fi-FI" i="1" dirty="0" smtClean="0"/>
              <a:t> </a:t>
            </a:r>
            <a:r>
              <a:rPr lang="fi-FI" i="1" dirty="0" err="1" smtClean="0"/>
              <a:t>ins</a:t>
            </a:r>
            <a:r>
              <a:rPr lang="fi-FI" i="1" dirty="0" smtClean="0"/>
              <a:t> </a:t>
            </a:r>
            <a:r>
              <a:rPr lang="fi-FI" i="1" dirty="0" err="1" smtClean="0"/>
              <a:t>Theater</a:t>
            </a:r>
            <a:r>
              <a:rPr lang="fi-FI" i="1" dirty="0" smtClean="0"/>
              <a:t> </a:t>
            </a:r>
            <a:r>
              <a:rPr lang="fi-FI" i="1" dirty="0" err="1" smtClean="0"/>
              <a:t>zu</a:t>
            </a:r>
            <a:r>
              <a:rPr lang="fi-FI" i="1" dirty="0" smtClean="0"/>
              <a:t> </a:t>
            </a:r>
            <a:r>
              <a:rPr lang="fi-FI" i="1" dirty="0" err="1" smtClean="0"/>
              <a:t>gehen</a:t>
            </a:r>
            <a:r>
              <a:rPr lang="fi-FI" i="1" dirty="0" smtClean="0"/>
              <a:t>?  </a:t>
            </a:r>
          </a:p>
          <a:p>
            <a:endParaRPr lang="fi-FI" i="1" dirty="0"/>
          </a:p>
          <a:p>
            <a:r>
              <a:rPr lang="fi-FI" i="1" dirty="0" smtClean="0"/>
              <a:t>-&gt; Peter </a:t>
            </a:r>
            <a:r>
              <a:rPr lang="fi-FI" i="1" dirty="0" err="1" smtClean="0"/>
              <a:t>hat</a:t>
            </a:r>
            <a:r>
              <a:rPr lang="fi-FI" i="1" dirty="0" smtClean="0"/>
              <a:t> </a:t>
            </a:r>
            <a:r>
              <a:rPr lang="fi-FI" i="1" dirty="0" err="1" smtClean="0"/>
              <a:t>uns</a:t>
            </a:r>
            <a:r>
              <a:rPr lang="fi-FI" i="1" dirty="0" smtClean="0"/>
              <a:t> </a:t>
            </a:r>
            <a:r>
              <a:rPr lang="fi-FI" i="1" dirty="0" err="1" smtClean="0"/>
              <a:t>versprochen</a:t>
            </a:r>
            <a:r>
              <a:rPr lang="fi-FI" i="1" dirty="0" smtClean="0"/>
              <a:t>, an </a:t>
            </a:r>
            <a:r>
              <a:rPr lang="fi-FI" i="1" dirty="0" err="1" smtClean="0"/>
              <a:t>dem</a:t>
            </a:r>
            <a:r>
              <a:rPr lang="fi-FI" i="1" dirty="0" smtClean="0"/>
              <a:t> </a:t>
            </a:r>
            <a:r>
              <a:rPr lang="fi-FI" i="1" dirty="0" err="1" smtClean="0"/>
              <a:t>Sprachkurs</a:t>
            </a:r>
            <a:r>
              <a:rPr lang="fi-FI" i="1" dirty="0" smtClean="0"/>
              <a:t> </a:t>
            </a:r>
            <a:r>
              <a:rPr lang="fi-FI" i="1" dirty="0" err="1" smtClean="0"/>
              <a:t>teilzunehmen</a:t>
            </a:r>
            <a:r>
              <a:rPr lang="fi-FI" i="1" dirty="0" smtClean="0"/>
              <a:t>. </a:t>
            </a:r>
          </a:p>
          <a:p>
            <a:r>
              <a:rPr lang="fi-FI" i="1" dirty="0" smtClean="0"/>
              <a:t>-&gt; </a:t>
            </a:r>
            <a:r>
              <a:rPr lang="fi-FI" i="1" dirty="0" err="1" smtClean="0"/>
              <a:t>Vergesst</a:t>
            </a:r>
            <a:r>
              <a:rPr lang="fi-FI" i="1" dirty="0" smtClean="0"/>
              <a:t> </a:t>
            </a:r>
            <a:r>
              <a:rPr lang="fi-FI" i="1" dirty="0" err="1" smtClean="0"/>
              <a:t>nicht</a:t>
            </a:r>
            <a:r>
              <a:rPr lang="fi-FI" i="1" dirty="0" smtClean="0"/>
              <a:t>, </a:t>
            </a:r>
            <a:r>
              <a:rPr lang="fi-FI" i="1" dirty="0" err="1" smtClean="0"/>
              <a:t>eure</a:t>
            </a:r>
            <a:r>
              <a:rPr lang="fi-FI" i="1" dirty="0" smtClean="0"/>
              <a:t> </a:t>
            </a:r>
            <a:r>
              <a:rPr lang="fi-FI" i="1" dirty="0" err="1" smtClean="0"/>
              <a:t>Bücher</a:t>
            </a:r>
            <a:r>
              <a:rPr lang="fi-FI" i="1" dirty="0" smtClean="0"/>
              <a:t> </a:t>
            </a:r>
            <a:r>
              <a:rPr lang="fi-FI" i="1" dirty="0" err="1" smtClean="0"/>
              <a:t>mitzunehmen</a:t>
            </a:r>
            <a:r>
              <a:rPr lang="fi-FI" i="1" dirty="0" smtClean="0"/>
              <a:t>! </a:t>
            </a:r>
          </a:p>
          <a:p>
            <a:r>
              <a:rPr lang="fi-FI" dirty="0" smtClean="0"/>
              <a:t>Eriävillä yhdysverbeillä </a:t>
            </a:r>
            <a:r>
              <a:rPr lang="fi-FI" b="1" dirty="0" err="1" smtClean="0"/>
              <a:t>zu</a:t>
            </a:r>
            <a:r>
              <a:rPr lang="fi-FI" b="1" dirty="0" smtClean="0"/>
              <a:t> </a:t>
            </a:r>
            <a:r>
              <a:rPr lang="fi-FI" dirty="0" smtClean="0"/>
              <a:t>tulee etuliitteen ja verbin väliin ja osat kirjoitetaan yhteen. </a:t>
            </a:r>
          </a:p>
          <a:p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48714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600" dirty="0" smtClean="0"/>
              <a:t>Milloin infinitiivin edessä käytetään </a:t>
            </a:r>
            <a:r>
              <a:rPr lang="fi-FI" sz="3600" b="1" dirty="0" err="1" smtClean="0"/>
              <a:t>zu</a:t>
            </a:r>
            <a:r>
              <a:rPr lang="fi-FI" sz="3600" dirty="0" err="1" smtClean="0"/>
              <a:t>-partikkelia</a:t>
            </a:r>
            <a:r>
              <a:rPr lang="fi-FI" sz="3600" dirty="0" smtClean="0"/>
              <a:t>? 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i="1" dirty="0" smtClean="0"/>
              <a:t>-&gt; </a:t>
            </a:r>
            <a:r>
              <a:rPr lang="fi-FI" i="1" dirty="0" err="1" smtClean="0"/>
              <a:t>Wir</a:t>
            </a:r>
            <a:r>
              <a:rPr lang="fi-FI" i="1" dirty="0" smtClean="0"/>
              <a:t> </a:t>
            </a:r>
            <a:r>
              <a:rPr lang="fi-FI" i="1" dirty="0" err="1" smtClean="0"/>
              <a:t>haben</a:t>
            </a:r>
            <a:r>
              <a:rPr lang="fi-FI" i="1" dirty="0" smtClean="0"/>
              <a:t> </a:t>
            </a:r>
            <a:r>
              <a:rPr lang="fi-FI" i="1" dirty="0" err="1" smtClean="0"/>
              <a:t>vor</a:t>
            </a:r>
            <a:r>
              <a:rPr lang="fi-FI" i="1" dirty="0" smtClean="0"/>
              <a:t>, </a:t>
            </a:r>
            <a:r>
              <a:rPr lang="fi-FI" i="1" dirty="0" err="1" smtClean="0"/>
              <a:t>unsere</a:t>
            </a:r>
            <a:r>
              <a:rPr lang="fi-FI" i="1" dirty="0" smtClean="0"/>
              <a:t> </a:t>
            </a:r>
            <a:r>
              <a:rPr lang="fi-FI" i="1" dirty="0" err="1" smtClean="0"/>
              <a:t>Partnerschule</a:t>
            </a:r>
            <a:r>
              <a:rPr lang="fi-FI" i="1" dirty="0" smtClean="0"/>
              <a:t> in </a:t>
            </a:r>
            <a:r>
              <a:rPr lang="fi-FI" i="1" dirty="0" err="1" smtClean="0"/>
              <a:t>Eilenburg</a:t>
            </a:r>
            <a:r>
              <a:rPr lang="fi-FI" i="1" dirty="0" smtClean="0"/>
              <a:t> </a:t>
            </a:r>
            <a:r>
              <a:rPr lang="fi-FI" i="1" dirty="0" err="1" smtClean="0"/>
              <a:t>zu</a:t>
            </a:r>
            <a:r>
              <a:rPr lang="fi-FI" i="1" dirty="0" smtClean="0"/>
              <a:t> </a:t>
            </a:r>
            <a:r>
              <a:rPr lang="fi-FI" i="1" dirty="0" err="1" smtClean="0"/>
              <a:t>besuchen</a:t>
            </a:r>
            <a:r>
              <a:rPr lang="fi-FI" i="1" dirty="0" smtClean="0"/>
              <a:t>. </a:t>
            </a:r>
          </a:p>
          <a:p>
            <a:r>
              <a:rPr lang="fi-FI" i="1" dirty="0" smtClean="0"/>
              <a:t>-&gt; Die </a:t>
            </a:r>
            <a:r>
              <a:rPr lang="fi-FI" i="1" dirty="0" err="1" smtClean="0"/>
              <a:t>finnischen</a:t>
            </a:r>
            <a:r>
              <a:rPr lang="fi-FI" i="1" dirty="0" smtClean="0"/>
              <a:t> </a:t>
            </a:r>
            <a:r>
              <a:rPr lang="fi-FI" i="1" dirty="0" err="1" smtClean="0"/>
              <a:t>Patenschüler</a:t>
            </a:r>
            <a:r>
              <a:rPr lang="fi-FI" i="1" dirty="0" smtClean="0"/>
              <a:t> </a:t>
            </a:r>
            <a:r>
              <a:rPr lang="fi-FI" i="1" dirty="0" err="1" smtClean="0"/>
              <a:t>versuchen</a:t>
            </a:r>
            <a:r>
              <a:rPr lang="fi-FI" i="1" dirty="0" smtClean="0"/>
              <a:t>, </a:t>
            </a:r>
            <a:r>
              <a:rPr lang="fi-FI" i="1" dirty="0" err="1" smtClean="0"/>
              <a:t>unseren</a:t>
            </a:r>
            <a:r>
              <a:rPr lang="fi-FI" i="1" dirty="0" smtClean="0"/>
              <a:t> </a:t>
            </a:r>
            <a:r>
              <a:rPr lang="fi-FI" i="1" dirty="0" err="1" smtClean="0"/>
              <a:t>deutschen</a:t>
            </a:r>
            <a:r>
              <a:rPr lang="fi-FI" i="1" dirty="0" smtClean="0"/>
              <a:t> </a:t>
            </a:r>
            <a:r>
              <a:rPr lang="fi-FI" i="1" dirty="0" err="1" smtClean="0"/>
              <a:t>Gästen</a:t>
            </a:r>
            <a:r>
              <a:rPr lang="fi-FI" i="1" dirty="0" smtClean="0"/>
              <a:t> das </a:t>
            </a:r>
            <a:r>
              <a:rPr lang="fi-FI" i="1" dirty="0" err="1" smtClean="0"/>
              <a:t>finnische</a:t>
            </a:r>
            <a:r>
              <a:rPr lang="fi-FI" i="1" dirty="0" smtClean="0"/>
              <a:t> </a:t>
            </a:r>
            <a:r>
              <a:rPr lang="fi-FI" i="1" dirty="0" err="1" smtClean="0"/>
              <a:t>Schulsystem</a:t>
            </a:r>
            <a:r>
              <a:rPr lang="fi-FI" i="1" dirty="0" smtClean="0"/>
              <a:t> </a:t>
            </a:r>
            <a:r>
              <a:rPr lang="fi-FI" i="1" dirty="0" err="1" smtClean="0"/>
              <a:t>zu</a:t>
            </a:r>
            <a:r>
              <a:rPr lang="fi-FI" i="1" dirty="0" smtClean="0"/>
              <a:t> </a:t>
            </a:r>
            <a:r>
              <a:rPr lang="fi-FI" i="1" dirty="0" err="1" smtClean="0"/>
              <a:t>erklären</a:t>
            </a:r>
            <a:r>
              <a:rPr lang="fi-FI" i="1" dirty="0" smtClean="0"/>
              <a:t>.  </a:t>
            </a:r>
          </a:p>
          <a:p>
            <a:r>
              <a:rPr lang="fi-FI" dirty="0" smtClean="0"/>
              <a:t>Infinitiivi liittyy johonkin muuhun kuin modaaliverbiin tai muutamiin muihin verbeihin.  </a:t>
            </a:r>
          </a:p>
          <a:p>
            <a:endParaRPr lang="fi-FI" dirty="0"/>
          </a:p>
          <a:p>
            <a:r>
              <a:rPr lang="fi-FI" i="1" dirty="0" smtClean="0"/>
              <a:t>-&gt;</a:t>
            </a:r>
            <a:r>
              <a:rPr lang="fi-FI" i="1" dirty="0" err="1" smtClean="0"/>
              <a:t>Hast</a:t>
            </a:r>
            <a:r>
              <a:rPr lang="fi-FI" i="1" dirty="0" smtClean="0"/>
              <a:t> du eine </a:t>
            </a:r>
            <a:r>
              <a:rPr lang="fi-FI" i="1" dirty="0" err="1" smtClean="0"/>
              <a:t>Möglichkeit</a:t>
            </a:r>
            <a:r>
              <a:rPr lang="fi-FI" i="1" dirty="0" smtClean="0"/>
              <a:t>, </a:t>
            </a:r>
            <a:r>
              <a:rPr lang="fi-FI" i="1" dirty="0" err="1" smtClean="0"/>
              <a:t>diese</a:t>
            </a:r>
            <a:r>
              <a:rPr lang="fi-FI" i="1" dirty="0" smtClean="0"/>
              <a:t> </a:t>
            </a:r>
            <a:r>
              <a:rPr lang="fi-FI" i="1" dirty="0" err="1" smtClean="0"/>
              <a:t>Einladungen</a:t>
            </a:r>
            <a:r>
              <a:rPr lang="fi-FI" i="1" dirty="0" smtClean="0"/>
              <a:t> </a:t>
            </a:r>
            <a:r>
              <a:rPr lang="fi-FI" i="1" dirty="0" err="1" smtClean="0"/>
              <a:t>mit</a:t>
            </a:r>
            <a:r>
              <a:rPr lang="fi-FI" i="1" dirty="0" smtClean="0"/>
              <a:t> </a:t>
            </a:r>
            <a:r>
              <a:rPr lang="fi-FI" i="1" dirty="0" err="1" smtClean="0"/>
              <a:t>mir</a:t>
            </a:r>
            <a:r>
              <a:rPr lang="fi-FI" i="1" dirty="0" smtClean="0"/>
              <a:t> </a:t>
            </a:r>
            <a:r>
              <a:rPr lang="fi-FI" i="1" dirty="0" err="1" smtClean="0"/>
              <a:t>zu</a:t>
            </a:r>
            <a:r>
              <a:rPr lang="fi-FI" i="1" dirty="0" smtClean="0"/>
              <a:t> </a:t>
            </a:r>
            <a:r>
              <a:rPr lang="fi-FI" i="1" dirty="0" err="1" smtClean="0"/>
              <a:t>schreiben</a:t>
            </a:r>
            <a:r>
              <a:rPr lang="fi-FI" i="1" dirty="0" smtClean="0"/>
              <a:t>?  </a:t>
            </a:r>
          </a:p>
          <a:p>
            <a:endParaRPr lang="fi-FI" i="1" dirty="0" smtClean="0"/>
          </a:p>
          <a:p>
            <a:endParaRPr lang="fi-FI" i="1" dirty="0"/>
          </a:p>
        </p:txBody>
      </p:sp>
    </p:spTree>
    <p:extLst>
      <p:ext uri="{BB962C8B-B14F-4D97-AF65-F5344CB8AC3E}">
        <p14:creationId xmlns:p14="http://schemas.microsoft.com/office/powerpoint/2010/main" val="2086850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5976664"/>
          </a:xfrm>
        </p:spPr>
        <p:txBody>
          <a:bodyPr/>
          <a:lstStyle/>
          <a:p>
            <a:r>
              <a:rPr lang="fi-FI" i="1" dirty="0" smtClean="0"/>
              <a:t>-&gt; Es </a:t>
            </a:r>
            <a:r>
              <a:rPr lang="fi-FI" i="1" dirty="0" err="1" smtClean="0"/>
              <a:t>ist</a:t>
            </a:r>
            <a:r>
              <a:rPr lang="fi-FI" i="1" dirty="0" smtClean="0"/>
              <a:t> </a:t>
            </a:r>
            <a:r>
              <a:rPr lang="fi-FI" i="1" dirty="0" err="1" smtClean="0"/>
              <a:t>meine</a:t>
            </a:r>
            <a:r>
              <a:rPr lang="fi-FI" i="1" dirty="0" smtClean="0"/>
              <a:t> </a:t>
            </a:r>
            <a:r>
              <a:rPr lang="fi-FI" i="1" dirty="0" err="1" smtClean="0"/>
              <a:t>Pflicht</a:t>
            </a:r>
            <a:r>
              <a:rPr lang="fi-FI" i="1" dirty="0" smtClean="0"/>
              <a:t>, </a:t>
            </a:r>
            <a:r>
              <a:rPr lang="fi-FI" i="1" dirty="0" err="1" smtClean="0"/>
              <a:t>meine</a:t>
            </a:r>
            <a:r>
              <a:rPr lang="fi-FI" i="1" dirty="0" smtClean="0"/>
              <a:t> </a:t>
            </a:r>
            <a:r>
              <a:rPr lang="fi-FI" i="1" dirty="0" err="1" smtClean="0"/>
              <a:t>Hausaufgaben</a:t>
            </a:r>
            <a:r>
              <a:rPr lang="fi-FI" i="1" dirty="0" smtClean="0"/>
              <a:t> </a:t>
            </a:r>
            <a:r>
              <a:rPr lang="fi-FI" i="1" dirty="0" err="1" smtClean="0"/>
              <a:t>sorgfältig</a:t>
            </a:r>
            <a:r>
              <a:rPr lang="fi-FI" i="1" dirty="0" smtClean="0"/>
              <a:t> </a:t>
            </a:r>
            <a:r>
              <a:rPr lang="fi-FI" i="1" dirty="0" err="1" smtClean="0"/>
              <a:t>zu</a:t>
            </a:r>
            <a:r>
              <a:rPr lang="fi-FI" i="1" dirty="0" smtClean="0"/>
              <a:t> </a:t>
            </a:r>
            <a:r>
              <a:rPr lang="fi-FI" i="1" dirty="0" err="1" smtClean="0"/>
              <a:t>machen</a:t>
            </a:r>
            <a:r>
              <a:rPr lang="fi-FI" i="1" dirty="0" smtClean="0"/>
              <a:t>. </a:t>
            </a:r>
          </a:p>
          <a:p>
            <a:endParaRPr lang="fi-FI" i="1" dirty="0"/>
          </a:p>
          <a:p>
            <a:r>
              <a:rPr lang="fi-FI" dirty="0" smtClean="0"/>
              <a:t>Infinitiivi liittyy verbiin ja substantiiviin. </a:t>
            </a:r>
          </a:p>
          <a:p>
            <a:endParaRPr lang="fi-FI" dirty="0"/>
          </a:p>
          <a:p>
            <a:r>
              <a:rPr lang="fi-FI" i="1" dirty="0" smtClean="0"/>
              <a:t>-&gt; Es </a:t>
            </a:r>
            <a:r>
              <a:rPr lang="fi-FI" i="1" dirty="0" err="1" smtClean="0"/>
              <a:t>war</a:t>
            </a:r>
            <a:r>
              <a:rPr lang="fi-FI" i="1" dirty="0" smtClean="0"/>
              <a:t> </a:t>
            </a:r>
            <a:r>
              <a:rPr lang="fi-FI" i="1" dirty="0" err="1" smtClean="0"/>
              <a:t>traurig</a:t>
            </a:r>
            <a:r>
              <a:rPr lang="fi-FI" i="1" dirty="0" smtClean="0"/>
              <a:t>, die </a:t>
            </a:r>
            <a:r>
              <a:rPr lang="fi-FI" i="1" dirty="0" err="1" smtClean="0"/>
              <a:t>kranken</a:t>
            </a:r>
            <a:r>
              <a:rPr lang="fi-FI" i="1" dirty="0" smtClean="0"/>
              <a:t> </a:t>
            </a:r>
            <a:r>
              <a:rPr lang="fi-FI" i="1" dirty="0" err="1" smtClean="0"/>
              <a:t>Kinder</a:t>
            </a:r>
            <a:r>
              <a:rPr lang="fi-FI" i="1" dirty="0" smtClean="0"/>
              <a:t> </a:t>
            </a:r>
            <a:r>
              <a:rPr lang="fi-FI" i="1" dirty="0" err="1" smtClean="0"/>
              <a:t>zu</a:t>
            </a:r>
            <a:r>
              <a:rPr lang="fi-FI" i="1" dirty="0" smtClean="0"/>
              <a:t> </a:t>
            </a:r>
            <a:r>
              <a:rPr lang="fi-FI" i="1" dirty="0" err="1" smtClean="0"/>
              <a:t>sehen</a:t>
            </a:r>
            <a:r>
              <a:rPr lang="fi-FI" i="1" dirty="0" smtClean="0"/>
              <a:t>. </a:t>
            </a:r>
          </a:p>
          <a:p>
            <a:r>
              <a:rPr lang="fi-FI" i="1" dirty="0" smtClean="0"/>
              <a:t>-&gt; Es </a:t>
            </a:r>
            <a:r>
              <a:rPr lang="fi-FI" i="1" dirty="0" err="1" smtClean="0"/>
              <a:t>wird</a:t>
            </a:r>
            <a:r>
              <a:rPr lang="fi-FI" i="1" dirty="0" smtClean="0"/>
              <a:t> </a:t>
            </a:r>
            <a:r>
              <a:rPr lang="fi-FI" i="1" dirty="0" err="1" smtClean="0"/>
              <a:t>schrecklich</a:t>
            </a:r>
            <a:r>
              <a:rPr lang="fi-FI" i="1" dirty="0" smtClean="0"/>
              <a:t>, </a:t>
            </a:r>
            <a:r>
              <a:rPr lang="fi-FI" i="1" dirty="0" err="1" smtClean="0"/>
              <a:t>bei</a:t>
            </a:r>
            <a:r>
              <a:rPr lang="fi-FI" i="1" dirty="0" smtClean="0"/>
              <a:t> </a:t>
            </a:r>
            <a:r>
              <a:rPr lang="fi-FI" i="1" dirty="0" err="1" smtClean="0"/>
              <a:t>schlechtem</a:t>
            </a:r>
            <a:r>
              <a:rPr lang="fi-FI" i="1" dirty="0" smtClean="0"/>
              <a:t> </a:t>
            </a:r>
            <a:r>
              <a:rPr lang="fi-FI" i="1" dirty="0" err="1" smtClean="0"/>
              <a:t>Wetter</a:t>
            </a:r>
            <a:r>
              <a:rPr lang="fi-FI" i="1" dirty="0" smtClean="0"/>
              <a:t> im </a:t>
            </a:r>
            <a:r>
              <a:rPr lang="fi-FI" i="1" dirty="0" err="1" smtClean="0"/>
              <a:t>Wald</a:t>
            </a:r>
            <a:r>
              <a:rPr lang="fi-FI" i="1" dirty="0" smtClean="0"/>
              <a:t> </a:t>
            </a:r>
            <a:r>
              <a:rPr lang="fi-FI" i="1" dirty="0" err="1" smtClean="0"/>
              <a:t>zu</a:t>
            </a:r>
            <a:r>
              <a:rPr lang="fi-FI" i="1" dirty="0" smtClean="0"/>
              <a:t> </a:t>
            </a:r>
            <a:r>
              <a:rPr lang="fi-FI" i="1" dirty="0" err="1" smtClean="0"/>
              <a:t>wandern</a:t>
            </a:r>
            <a:r>
              <a:rPr lang="fi-FI" i="1" dirty="0" smtClean="0"/>
              <a:t>. </a:t>
            </a:r>
          </a:p>
          <a:p>
            <a:endParaRPr lang="fi-FI" i="1" dirty="0"/>
          </a:p>
          <a:p>
            <a:r>
              <a:rPr lang="fi-FI" dirty="0" smtClean="0"/>
              <a:t>Infinitiivi liittyy </a:t>
            </a:r>
            <a:r>
              <a:rPr lang="fi-FI" b="1" i="1" dirty="0" smtClean="0"/>
              <a:t>sein</a:t>
            </a:r>
            <a:r>
              <a:rPr lang="fi-FI" dirty="0" smtClean="0"/>
              <a:t>- tai </a:t>
            </a:r>
            <a:r>
              <a:rPr lang="fi-FI" b="1" i="1" dirty="0" err="1" smtClean="0"/>
              <a:t>werden</a:t>
            </a:r>
            <a:r>
              <a:rPr lang="fi-FI" dirty="0" err="1" smtClean="0"/>
              <a:t>-verbiin</a:t>
            </a:r>
            <a:r>
              <a:rPr lang="fi-FI" dirty="0" smtClean="0"/>
              <a:t> ja adjektiiviin. 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52439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600" dirty="0" smtClean="0"/>
              <a:t>Milloin infinitiivin edessä ei käytetä </a:t>
            </a:r>
            <a:r>
              <a:rPr lang="fi-FI" sz="3600" b="1" dirty="0" err="1" smtClean="0"/>
              <a:t>zu-</a:t>
            </a:r>
            <a:r>
              <a:rPr lang="fi-FI" sz="3600" dirty="0" err="1" smtClean="0"/>
              <a:t>partikkelia</a:t>
            </a:r>
            <a:r>
              <a:rPr lang="fi-FI" sz="3600" dirty="0" smtClean="0"/>
              <a:t>?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i="1" dirty="0" smtClean="0"/>
              <a:t>-&gt; </a:t>
            </a:r>
            <a:r>
              <a:rPr lang="fi-FI" i="1" dirty="0" err="1" smtClean="0"/>
              <a:t>Wir</a:t>
            </a:r>
            <a:r>
              <a:rPr lang="fi-FI" i="1" dirty="0" smtClean="0"/>
              <a:t> </a:t>
            </a:r>
            <a:r>
              <a:rPr lang="fi-FI" i="1" dirty="0" err="1" smtClean="0"/>
              <a:t>müssen</a:t>
            </a:r>
            <a:r>
              <a:rPr lang="fi-FI" i="1" dirty="0" smtClean="0"/>
              <a:t> </a:t>
            </a:r>
            <a:r>
              <a:rPr lang="fi-FI" i="1" dirty="0" err="1" smtClean="0"/>
              <a:t>jeden</a:t>
            </a:r>
            <a:r>
              <a:rPr lang="fi-FI" i="1" dirty="0" smtClean="0"/>
              <a:t> </a:t>
            </a:r>
            <a:r>
              <a:rPr lang="fi-FI" i="1" dirty="0" err="1" smtClean="0"/>
              <a:t>Tag</a:t>
            </a:r>
            <a:r>
              <a:rPr lang="fi-FI" i="1" dirty="0" smtClean="0"/>
              <a:t> eine </a:t>
            </a:r>
            <a:r>
              <a:rPr lang="fi-FI" i="1" dirty="0" err="1" smtClean="0"/>
              <a:t>warme</a:t>
            </a:r>
            <a:r>
              <a:rPr lang="fi-FI" i="1" dirty="0" smtClean="0"/>
              <a:t> </a:t>
            </a:r>
            <a:r>
              <a:rPr lang="fi-FI" i="1" dirty="0" err="1" smtClean="0"/>
              <a:t>Mahlzeit</a:t>
            </a:r>
            <a:r>
              <a:rPr lang="fi-FI" i="1" dirty="0" smtClean="0"/>
              <a:t> </a:t>
            </a:r>
            <a:r>
              <a:rPr lang="fi-FI" i="1" dirty="0" err="1" smtClean="0"/>
              <a:t>bekommen</a:t>
            </a:r>
            <a:r>
              <a:rPr lang="fi-FI" i="1" dirty="0" smtClean="0"/>
              <a:t>. </a:t>
            </a:r>
          </a:p>
          <a:p>
            <a:r>
              <a:rPr lang="fi-FI" i="1" dirty="0" smtClean="0"/>
              <a:t>-&gt; </a:t>
            </a:r>
            <a:r>
              <a:rPr lang="fi-FI" i="1" dirty="0" err="1" smtClean="0"/>
              <a:t>Stimmt</a:t>
            </a:r>
            <a:r>
              <a:rPr lang="fi-FI" i="1" dirty="0" smtClean="0"/>
              <a:t> es, </a:t>
            </a:r>
            <a:r>
              <a:rPr lang="fi-FI" i="1" dirty="0" err="1" smtClean="0"/>
              <a:t>dass</a:t>
            </a:r>
            <a:r>
              <a:rPr lang="fi-FI" i="1" dirty="0" smtClean="0"/>
              <a:t> Charlotte </a:t>
            </a:r>
            <a:r>
              <a:rPr lang="fi-FI" i="1" dirty="0" err="1" smtClean="0"/>
              <a:t>nicht</a:t>
            </a:r>
            <a:r>
              <a:rPr lang="fi-FI" i="1" dirty="0" smtClean="0"/>
              <a:t> </a:t>
            </a:r>
            <a:r>
              <a:rPr lang="fi-FI" i="1" dirty="0" err="1" smtClean="0"/>
              <a:t>ins</a:t>
            </a:r>
            <a:r>
              <a:rPr lang="fi-FI" i="1" dirty="0" smtClean="0"/>
              <a:t> </a:t>
            </a:r>
            <a:r>
              <a:rPr lang="fi-FI" i="1" dirty="0" err="1" smtClean="0"/>
              <a:t>Ausland</a:t>
            </a:r>
            <a:r>
              <a:rPr lang="fi-FI" i="1" dirty="0" smtClean="0"/>
              <a:t> </a:t>
            </a:r>
            <a:r>
              <a:rPr lang="fi-FI" i="1" dirty="0" err="1" smtClean="0"/>
              <a:t>reisen</a:t>
            </a:r>
            <a:r>
              <a:rPr lang="fi-FI" i="1" dirty="0" smtClean="0"/>
              <a:t> </a:t>
            </a:r>
            <a:r>
              <a:rPr lang="fi-FI" i="1" dirty="0" err="1" smtClean="0"/>
              <a:t>darf</a:t>
            </a:r>
            <a:r>
              <a:rPr lang="fi-FI" i="1" dirty="0" smtClean="0"/>
              <a:t>? </a:t>
            </a:r>
          </a:p>
          <a:p>
            <a:r>
              <a:rPr lang="fi-FI" i="1" dirty="0" smtClean="0"/>
              <a:t>-&gt;</a:t>
            </a:r>
            <a:r>
              <a:rPr lang="fi-FI" i="1" dirty="0" err="1" smtClean="0"/>
              <a:t>Willst</a:t>
            </a:r>
            <a:r>
              <a:rPr lang="fi-FI" i="1" dirty="0" smtClean="0"/>
              <a:t> du </a:t>
            </a:r>
            <a:r>
              <a:rPr lang="fi-FI" i="1" dirty="0" err="1" smtClean="0"/>
              <a:t>tatsächlich</a:t>
            </a:r>
            <a:r>
              <a:rPr lang="fi-FI" i="1" dirty="0" smtClean="0"/>
              <a:t> </a:t>
            </a:r>
            <a:r>
              <a:rPr lang="fi-FI" i="1" dirty="0" err="1" smtClean="0"/>
              <a:t>deinem</a:t>
            </a:r>
            <a:r>
              <a:rPr lang="fi-FI" i="1" dirty="0" smtClean="0"/>
              <a:t> </a:t>
            </a:r>
            <a:r>
              <a:rPr lang="fi-FI" i="1" dirty="0" err="1" smtClean="0"/>
              <a:t>Freund</a:t>
            </a:r>
            <a:r>
              <a:rPr lang="fi-FI" i="1" dirty="0"/>
              <a:t> </a:t>
            </a:r>
            <a:r>
              <a:rPr lang="fi-FI" i="1" dirty="0" err="1" smtClean="0"/>
              <a:t>nicht</a:t>
            </a:r>
            <a:r>
              <a:rPr lang="fi-FI" i="1" dirty="0" smtClean="0"/>
              <a:t> </a:t>
            </a:r>
            <a:r>
              <a:rPr lang="fi-FI" i="1" dirty="0" err="1" smtClean="0"/>
              <a:t>gratulieren</a:t>
            </a:r>
            <a:r>
              <a:rPr lang="fi-FI" i="1" dirty="0" smtClean="0"/>
              <a:t>? </a:t>
            </a:r>
          </a:p>
          <a:p>
            <a:endParaRPr lang="fi-FI" i="1" dirty="0"/>
          </a:p>
          <a:p>
            <a:r>
              <a:rPr lang="fi-FI" dirty="0" smtClean="0"/>
              <a:t>Infinitiivi liittyy </a:t>
            </a:r>
            <a:r>
              <a:rPr lang="fi-FI" b="1" dirty="0" smtClean="0"/>
              <a:t>modaaliapuverbeihin </a:t>
            </a:r>
            <a:r>
              <a:rPr lang="fi-FI" dirty="0" smtClean="0"/>
              <a:t>(</a:t>
            </a:r>
            <a:r>
              <a:rPr lang="fi-FI" dirty="0" err="1" smtClean="0"/>
              <a:t>dürfen</a:t>
            </a:r>
            <a:r>
              <a:rPr lang="fi-FI" dirty="0" smtClean="0"/>
              <a:t>, </a:t>
            </a:r>
            <a:r>
              <a:rPr lang="fi-FI" dirty="0" err="1" smtClean="0"/>
              <a:t>können</a:t>
            </a:r>
            <a:r>
              <a:rPr lang="fi-FI" dirty="0" smtClean="0"/>
              <a:t>, </a:t>
            </a:r>
            <a:r>
              <a:rPr lang="fi-FI" dirty="0" err="1" smtClean="0"/>
              <a:t>mögen</a:t>
            </a:r>
            <a:r>
              <a:rPr lang="fi-FI" dirty="0" smtClean="0"/>
              <a:t>, </a:t>
            </a:r>
            <a:r>
              <a:rPr lang="fi-FI" dirty="0" err="1" smtClean="0"/>
              <a:t>müssen</a:t>
            </a:r>
            <a:r>
              <a:rPr lang="fi-FI" dirty="0" smtClean="0"/>
              <a:t>, </a:t>
            </a:r>
            <a:r>
              <a:rPr lang="fi-FI" dirty="0" err="1" smtClean="0"/>
              <a:t>sollen</a:t>
            </a:r>
            <a:r>
              <a:rPr lang="fi-FI" dirty="0" smtClean="0"/>
              <a:t>, </a:t>
            </a:r>
            <a:r>
              <a:rPr lang="fi-FI" dirty="0" err="1" smtClean="0"/>
              <a:t>wollen</a:t>
            </a:r>
            <a:r>
              <a:rPr lang="fi-FI" dirty="0" smtClean="0"/>
              <a:t>) </a:t>
            </a:r>
          </a:p>
          <a:p>
            <a:endParaRPr lang="fi-FI" i="1" dirty="0"/>
          </a:p>
        </p:txBody>
      </p:sp>
    </p:spTree>
    <p:extLst>
      <p:ext uri="{BB962C8B-B14F-4D97-AF65-F5344CB8AC3E}">
        <p14:creationId xmlns:p14="http://schemas.microsoft.com/office/powerpoint/2010/main" val="4257722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6189320"/>
          </a:xfrm>
        </p:spPr>
        <p:txBody>
          <a:bodyPr/>
          <a:lstStyle/>
          <a:p>
            <a:r>
              <a:rPr lang="fi-FI" i="1" dirty="0" smtClean="0"/>
              <a:t>-&gt; </a:t>
            </a:r>
            <a:r>
              <a:rPr lang="fi-FI" i="1" dirty="0" err="1" smtClean="0"/>
              <a:t>Ich</a:t>
            </a:r>
            <a:r>
              <a:rPr lang="fi-FI" i="1" dirty="0" smtClean="0"/>
              <a:t> </a:t>
            </a:r>
            <a:r>
              <a:rPr lang="fi-FI" i="1" dirty="0" err="1" smtClean="0"/>
              <a:t>hörte</a:t>
            </a:r>
            <a:r>
              <a:rPr lang="fi-FI" i="1" dirty="0" smtClean="0"/>
              <a:t> </a:t>
            </a:r>
            <a:r>
              <a:rPr lang="fi-FI" i="1" dirty="0" err="1" smtClean="0"/>
              <a:t>den</a:t>
            </a:r>
            <a:r>
              <a:rPr lang="fi-FI" i="1" dirty="0" smtClean="0"/>
              <a:t> </a:t>
            </a:r>
            <a:r>
              <a:rPr lang="fi-FI" i="1" dirty="0" err="1" smtClean="0"/>
              <a:t>Präsidenten</a:t>
            </a:r>
            <a:r>
              <a:rPr lang="fi-FI" i="1" dirty="0" smtClean="0"/>
              <a:t> im Radio </a:t>
            </a:r>
            <a:r>
              <a:rPr lang="fi-FI" i="1" dirty="0" err="1" smtClean="0"/>
              <a:t>sprechen</a:t>
            </a:r>
            <a:r>
              <a:rPr lang="fi-FI" i="1" dirty="0" smtClean="0"/>
              <a:t>. </a:t>
            </a:r>
          </a:p>
          <a:p>
            <a:r>
              <a:rPr lang="fi-FI" i="1" dirty="0" smtClean="0"/>
              <a:t>-&gt; </a:t>
            </a:r>
            <a:r>
              <a:rPr lang="fi-FI" i="1" dirty="0" err="1" smtClean="0"/>
              <a:t>Ich</a:t>
            </a:r>
            <a:r>
              <a:rPr lang="fi-FI" i="1" dirty="0" smtClean="0"/>
              <a:t> </a:t>
            </a:r>
            <a:r>
              <a:rPr lang="fi-FI" i="1" dirty="0" err="1" smtClean="0"/>
              <a:t>fühlte</a:t>
            </a:r>
            <a:r>
              <a:rPr lang="fi-FI" i="1" dirty="0" smtClean="0"/>
              <a:t> </a:t>
            </a:r>
            <a:r>
              <a:rPr lang="fi-FI" i="1" dirty="0" err="1" smtClean="0"/>
              <a:t>meine</a:t>
            </a:r>
            <a:r>
              <a:rPr lang="fi-FI" i="1" dirty="0" smtClean="0"/>
              <a:t> </a:t>
            </a:r>
            <a:r>
              <a:rPr lang="fi-FI" i="1" dirty="0" err="1" smtClean="0"/>
              <a:t>Hände</a:t>
            </a:r>
            <a:r>
              <a:rPr lang="fi-FI" i="1" dirty="0" smtClean="0"/>
              <a:t> </a:t>
            </a:r>
            <a:r>
              <a:rPr lang="fi-FI" i="1" dirty="0" err="1" smtClean="0"/>
              <a:t>zittern</a:t>
            </a:r>
            <a:r>
              <a:rPr lang="fi-FI" i="1" dirty="0" smtClean="0"/>
              <a:t>. </a:t>
            </a:r>
          </a:p>
          <a:p>
            <a:r>
              <a:rPr lang="fi-FI" i="1" dirty="0" smtClean="0"/>
              <a:t>-&gt; </a:t>
            </a:r>
            <a:r>
              <a:rPr lang="fi-FI" i="1" dirty="0" err="1" smtClean="0"/>
              <a:t>Niemand</a:t>
            </a:r>
            <a:r>
              <a:rPr lang="fi-FI" i="1" dirty="0" smtClean="0"/>
              <a:t> </a:t>
            </a:r>
            <a:r>
              <a:rPr lang="fi-FI" i="1" dirty="0" err="1" smtClean="0"/>
              <a:t>sah</a:t>
            </a:r>
            <a:r>
              <a:rPr lang="fi-FI" i="1" dirty="0" smtClean="0"/>
              <a:t> </a:t>
            </a:r>
            <a:r>
              <a:rPr lang="fi-FI" i="1" dirty="0" err="1" smtClean="0"/>
              <a:t>ihn</a:t>
            </a:r>
            <a:r>
              <a:rPr lang="fi-FI" i="1" dirty="0" smtClean="0"/>
              <a:t> </a:t>
            </a:r>
            <a:r>
              <a:rPr lang="fi-FI" i="1" dirty="0" err="1" smtClean="0"/>
              <a:t>ins</a:t>
            </a:r>
            <a:r>
              <a:rPr lang="fi-FI" i="1" dirty="0" smtClean="0"/>
              <a:t> </a:t>
            </a:r>
            <a:r>
              <a:rPr lang="fi-FI" i="1" dirty="0" err="1" smtClean="0"/>
              <a:t>Zimmer</a:t>
            </a:r>
            <a:r>
              <a:rPr lang="fi-FI" i="1" dirty="0" smtClean="0"/>
              <a:t> </a:t>
            </a:r>
            <a:r>
              <a:rPr lang="fi-FI" i="1" dirty="0" err="1" smtClean="0"/>
              <a:t>treten</a:t>
            </a:r>
            <a:r>
              <a:rPr lang="fi-FI" i="1" dirty="0" smtClean="0"/>
              <a:t>. </a:t>
            </a:r>
          </a:p>
          <a:p>
            <a:r>
              <a:rPr lang="fi-FI" dirty="0" smtClean="0"/>
              <a:t>Infinitiivi liittyy </a:t>
            </a:r>
            <a:r>
              <a:rPr lang="fi-FI" u="sng" dirty="0" smtClean="0"/>
              <a:t>aistihavaintoa</a:t>
            </a:r>
            <a:r>
              <a:rPr lang="fi-FI" dirty="0" smtClean="0"/>
              <a:t> ilmaiseviin verbeihin </a:t>
            </a:r>
            <a:r>
              <a:rPr lang="fi-FI" i="1" dirty="0" err="1" smtClean="0"/>
              <a:t>sehen</a:t>
            </a:r>
            <a:r>
              <a:rPr lang="fi-FI" i="1" dirty="0" smtClean="0"/>
              <a:t>, </a:t>
            </a:r>
            <a:r>
              <a:rPr lang="fi-FI" i="1" dirty="0" err="1" smtClean="0"/>
              <a:t>hören</a:t>
            </a:r>
            <a:r>
              <a:rPr lang="fi-FI" i="1" dirty="0" smtClean="0"/>
              <a:t> </a:t>
            </a:r>
            <a:r>
              <a:rPr lang="fi-FI" dirty="0" smtClean="0"/>
              <a:t>ja </a:t>
            </a:r>
            <a:r>
              <a:rPr lang="fi-FI" i="1" dirty="0" err="1" smtClean="0"/>
              <a:t>hören</a:t>
            </a:r>
            <a:r>
              <a:rPr lang="fi-FI" i="1" dirty="0" smtClean="0"/>
              <a:t>. </a:t>
            </a:r>
            <a:endParaRPr lang="fi-FI" dirty="0" smtClean="0"/>
          </a:p>
          <a:p>
            <a:endParaRPr lang="fi-FI" dirty="0"/>
          </a:p>
          <a:p>
            <a:r>
              <a:rPr lang="fi-FI" i="1" dirty="0" smtClean="0"/>
              <a:t>-&gt; </a:t>
            </a:r>
            <a:r>
              <a:rPr lang="fi-FI" i="1" dirty="0" err="1" smtClean="0"/>
              <a:t>Komm</a:t>
            </a:r>
            <a:r>
              <a:rPr lang="fi-FI" i="1" dirty="0" smtClean="0"/>
              <a:t> </a:t>
            </a:r>
            <a:r>
              <a:rPr lang="fi-FI" i="1" dirty="0" err="1" smtClean="0"/>
              <a:t>mit</a:t>
            </a:r>
            <a:r>
              <a:rPr lang="fi-FI" i="1" dirty="0" smtClean="0"/>
              <a:t> </a:t>
            </a:r>
            <a:r>
              <a:rPr lang="fi-FI" i="1" dirty="0" err="1" smtClean="0"/>
              <a:t>mir</a:t>
            </a:r>
            <a:r>
              <a:rPr lang="fi-FI" i="1" dirty="0" smtClean="0"/>
              <a:t> </a:t>
            </a:r>
            <a:r>
              <a:rPr lang="fi-FI" i="1" dirty="0" err="1" smtClean="0"/>
              <a:t>Kaffee</a:t>
            </a:r>
            <a:r>
              <a:rPr lang="fi-FI" i="1" dirty="0" smtClean="0"/>
              <a:t> </a:t>
            </a:r>
            <a:r>
              <a:rPr lang="fi-FI" i="1" dirty="0" err="1" smtClean="0"/>
              <a:t>trinken</a:t>
            </a:r>
            <a:r>
              <a:rPr lang="fi-FI" i="1" dirty="0" smtClean="0"/>
              <a:t>! </a:t>
            </a:r>
          </a:p>
          <a:p>
            <a:r>
              <a:rPr lang="fi-FI" i="1" dirty="0" smtClean="0"/>
              <a:t>-&gt; </a:t>
            </a:r>
            <a:r>
              <a:rPr lang="fi-FI" i="1" dirty="0" err="1" smtClean="0"/>
              <a:t>Wann</a:t>
            </a:r>
            <a:r>
              <a:rPr lang="fi-FI" i="1" dirty="0" smtClean="0"/>
              <a:t> </a:t>
            </a:r>
            <a:r>
              <a:rPr lang="fi-FI" i="1" dirty="0" err="1" smtClean="0"/>
              <a:t>gehen</a:t>
            </a:r>
            <a:r>
              <a:rPr lang="fi-FI" i="1" dirty="0" smtClean="0"/>
              <a:t> die </a:t>
            </a:r>
            <a:r>
              <a:rPr lang="fi-FI" i="1" dirty="0" err="1" smtClean="0"/>
              <a:t>Kinder</a:t>
            </a:r>
            <a:r>
              <a:rPr lang="fi-FI" i="1" dirty="0" smtClean="0"/>
              <a:t> </a:t>
            </a:r>
            <a:r>
              <a:rPr lang="fi-FI" i="1" dirty="0" err="1" smtClean="0"/>
              <a:t>schlafen</a:t>
            </a:r>
            <a:r>
              <a:rPr lang="fi-FI" i="1" dirty="0" smtClean="0"/>
              <a:t>? </a:t>
            </a:r>
          </a:p>
          <a:p>
            <a:r>
              <a:rPr lang="fi-FI" i="1" dirty="0" smtClean="0"/>
              <a:t>-&gt; Im </a:t>
            </a:r>
            <a:r>
              <a:rPr lang="fi-FI" i="1" dirty="0" err="1" smtClean="0"/>
              <a:t>Sommer</a:t>
            </a:r>
            <a:r>
              <a:rPr lang="fi-FI" i="1" dirty="0" smtClean="0"/>
              <a:t> </a:t>
            </a:r>
            <a:r>
              <a:rPr lang="fi-FI" i="1" dirty="0" err="1" smtClean="0"/>
              <a:t>geht</a:t>
            </a:r>
            <a:r>
              <a:rPr lang="fi-FI" i="1" dirty="0" smtClean="0"/>
              <a:t> </a:t>
            </a:r>
            <a:r>
              <a:rPr lang="fi-FI" i="1" dirty="0" err="1" smtClean="0"/>
              <a:t>Herr</a:t>
            </a:r>
            <a:r>
              <a:rPr lang="fi-FI" i="1" dirty="0" smtClean="0"/>
              <a:t> Müller </a:t>
            </a:r>
            <a:r>
              <a:rPr lang="fi-FI" i="1" dirty="0" err="1" smtClean="0"/>
              <a:t>jede</a:t>
            </a:r>
            <a:r>
              <a:rPr lang="fi-FI" i="1" dirty="0" smtClean="0"/>
              <a:t> </a:t>
            </a:r>
            <a:r>
              <a:rPr lang="fi-FI" i="1" dirty="0" err="1" smtClean="0"/>
              <a:t>Nacht</a:t>
            </a:r>
            <a:r>
              <a:rPr lang="fi-FI" i="1" dirty="0" smtClean="0"/>
              <a:t> </a:t>
            </a:r>
            <a:r>
              <a:rPr lang="fi-FI" i="1" dirty="0" err="1" smtClean="0"/>
              <a:t>schwimmen</a:t>
            </a:r>
            <a:r>
              <a:rPr lang="fi-FI" i="1" dirty="0" smtClean="0"/>
              <a:t>. </a:t>
            </a:r>
          </a:p>
          <a:p>
            <a:r>
              <a:rPr lang="fi-FI" dirty="0" smtClean="0"/>
              <a:t>Infinitiivi liittyy </a:t>
            </a:r>
            <a:r>
              <a:rPr lang="fi-FI" b="1" u="sng" dirty="0" smtClean="0"/>
              <a:t>liikkumista </a:t>
            </a:r>
            <a:r>
              <a:rPr lang="fi-FI" dirty="0" smtClean="0"/>
              <a:t>ilmaiseviin verbeihin, </a:t>
            </a:r>
            <a:r>
              <a:rPr lang="fi-FI" i="1" dirty="0" err="1" smtClean="0"/>
              <a:t>fahren</a:t>
            </a:r>
            <a:r>
              <a:rPr lang="fi-FI" i="1" dirty="0" smtClean="0"/>
              <a:t>, </a:t>
            </a:r>
            <a:r>
              <a:rPr lang="fi-FI" i="1" dirty="0" err="1" smtClean="0"/>
              <a:t>gehen</a:t>
            </a:r>
            <a:r>
              <a:rPr lang="fi-FI" i="1" dirty="0" smtClean="0"/>
              <a:t> </a:t>
            </a:r>
            <a:r>
              <a:rPr lang="fi-FI" dirty="0" smtClean="0"/>
              <a:t>ja </a:t>
            </a:r>
            <a:r>
              <a:rPr lang="fi-FI" i="1" dirty="0" err="1" smtClean="0"/>
              <a:t>kommen</a:t>
            </a:r>
            <a:r>
              <a:rPr lang="fi-FI" i="1" dirty="0" smtClean="0"/>
              <a:t>. </a:t>
            </a:r>
            <a:endParaRPr lang="fi-FI" dirty="0" smtClean="0"/>
          </a:p>
          <a:p>
            <a:endParaRPr lang="fi-FI" i="1" dirty="0"/>
          </a:p>
        </p:txBody>
      </p:sp>
    </p:spTree>
    <p:extLst>
      <p:ext uri="{BB962C8B-B14F-4D97-AF65-F5344CB8AC3E}">
        <p14:creationId xmlns:p14="http://schemas.microsoft.com/office/powerpoint/2010/main" val="1523682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919936"/>
          </a:xfrm>
        </p:spPr>
        <p:txBody>
          <a:bodyPr/>
          <a:lstStyle/>
          <a:p>
            <a:r>
              <a:rPr lang="fi-FI" i="1" dirty="0" smtClean="0"/>
              <a:t>-&gt; </a:t>
            </a:r>
            <a:r>
              <a:rPr lang="fi-FI" i="1" dirty="0" err="1" smtClean="0"/>
              <a:t>Bleib</a:t>
            </a:r>
            <a:r>
              <a:rPr lang="fi-FI" i="1" dirty="0" smtClean="0"/>
              <a:t> </a:t>
            </a:r>
            <a:r>
              <a:rPr lang="fi-FI" i="1" dirty="0" err="1" smtClean="0"/>
              <a:t>ruhig</a:t>
            </a:r>
            <a:r>
              <a:rPr lang="fi-FI" i="1" dirty="0" smtClean="0"/>
              <a:t> </a:t>
            </a:r>
            <a:r>
              <a:rPr lang="fi-FI" i="1" dirty="0" err="1" smtClean="0"/>
              <a:t>auf</a:t>
            </a:r>
            <a:r>
              <a:rPr lang="fi-FI" i="1" dirty="0" smtClean="0"/>
              <a:t> </a:t>
            </a:r>
            <a:r>
              <a:rPr lang="fi-FI" i="1" dirty="0" err="1" smtClean="0"/>
              <a:t>deinem</a:t>
            </a:r>
            <a:r>
              <a:rPr lang="fi-FI" i="1" dirty="0" smtClean="0"/>
              <a:t> </a:t>
            </a:r>
            <a:r>
              <a:rPr lang="fi-FI" i="1" dirty="0" err="1" smtClean="0"/>
              <a:t>Platz</a:t>
            </a:r>
            <a:r>
              <a:rPr lang="fi-FI" i="1" dirty="0" smtClean="0"/>
              <a:t> </a:t>
            </a:r>
            <a:r>
              <a:rPr lang="fi-FI" i="1" dirty="0" err="1" smtClean="0"/>
              <a:t>sitzen</a:t>
            </a:r>
            <a:r>
              <a:rPr lang="fi-FI" i="1" dirty="0" smtClean="0"/>
              <a:t>! </a:t>
            </a:r>
          </a:p>
          <a:p>
            <a:r>
              <a:rPr lang="fi-FI" i="1" dirty="0" smtClean="0"/>
              <a:t>-&gt; Das </a:t>
            </a:r>
            <a:r>
              <a:rPr lang="fi-FI" i="1" dirty="0" err="1" smtClean="0"/>
              <a:t>werde</a:t>
            </a:r>
            <a:r>
              <a:rPr lang="fi-FI" i="1" dirty="0" smtClean="0"/>
              <a:t> </a:t>
            </a:r>
            <a:r>
              <a:rPr lang="fi-FI" i="1" dirty="0" err="1" smtClean="0"/>
              <a:t>ich</a:t>
            </a:r>
            <a:r>
              <a:rPr lang="fi-FI" i="1" dirty="0" smtClean="0"/>
              <a:t> </a:t>
            </a:r>
            <a:r>
              <a:rPr lang="fi-FI" i="1" dirty="0" err="1" smtClean="0"/>
              <a:t>nie</a:t>
            </a:r>
            <a:r>
              <a:rPr lang="fi-FI" i="1" dirty="0" smtClean="0"/>
              <a:t> </a:t>
            </a:r>
            <a:r>
              <a:rPr lang="fi-FI" i="1" dirty="0" err="1" smtClean="0"/>
              <a:t>vergessen</a:t>
            </a:r>
            <a:r>
              <a:rPr lang="fi-FI" i="1" dirty="0" smtClean="0"/>
              <a:t>. </a:t>
            </a:r>
          </a:p>
          <a:p>
            <a:r>
              <a:rPr lang="fi-FI" i="1" dirty="0" smtClean="0"/>
              <a:t>-&gt; </a:t>
            </a:r>
            <a:r>
              <a:rPr lang="fi-FI" i="1" dirty="0" err="1" smtClean="0"/>
              <a:t>Ich</a:t>
            </a:r>
            <a:r>
              <a:rPr lang="fi-FI" i="1" dirty="0" smtClean="0"/>
              <a:t> </a:t>
            </a:r>
            <a:r>
              <a:rPr lang="fi-FI" i="1" dirty="0" err="1" smtClean="0"/>
              <a:t>würde</a:t>
            </a:r>
            <a:r>
              <a:rPr lang="fi-FI" i="1" dirty="0" smtClean="0"/>
              <a:t> </a:t>
            </a:r>
            <a:r>
              <a:rPr lang="fi-FI" i="1" dirty="0" err="1" smtClean="0"/>
              <a:t>gern</a:t>
            </a:r>
            <a:r>
              <a:rPr lang="fi-FI" i="1" dirty="0" smtClean="0"/>
              <a:t> eine </a:t>
            </a:r>
            <a:r>
              <a:rPr lang="fi-FI" i="1" dirty="0" err="1" smtClean="0"/>
              <a:t>Rheinreise</a:t>
            </a:r>
            <a:r>
              <a:rPr lang="fi-FI" i="1" dirty="0" smtClean="0"/>
              <a:t> </a:t>
            </a:r>
            <a:r>
              <a:rPr lang="fi-FI" i="1" dirty="0" err="1" smtClean="0"/>
              <a:t>machen</a:t>
            </a:r>
            <a:r>
              <a:rPr lang="fi-FI" i="1" dirty="0" smtClean="0"/>
              <a:t>. </a:t>
            </a:r>
          </a:p>
          <a:p>
            <a:r>
              <a:rPr lang="fi-FI" i="1" dirty="0" smtClean="0"/>
              <a:t>-&gt; </a:t>
            </a:r>
            <a:r>
              <a:rPr lang="fi-FI" i="1" dirty="0" err="1" smtClean="0"/>
              <a:t>Lass</a:t>
            </a:r>
            <a:r>
              <a:rPr lang="fi-FI" i="1" dirty="0" smtClean="0"/>
              <a:t> </a:t>
            </a:r>
            <a:r>
              <a:rPr lang="fi-FI" i="1" dirty="0" err="1" smtClean="0"/>
              <a:t>mich</a:t>
            </a:r>
            <a:r>
              <a:rPr lang="fi-FI" i="1" dirty="0" smtClean="0"/>
              <a:t> in </a:t>
            </a:r>
            <a:r>
              <a:rPr lang="fi-FI" i="1" dirty="0" err="1" smtClean="0"/>
              <a:t>Ruhe</a:t>
            </a:r>
            <a:r>
              <a:rPr lang="fi-FI" i="1" dirty="0" smtClean="0"/>
              <a:t> </a:t>
            </a:r>
            <a:r>
              <a:rPr lang="fi-FI" i="1" dirty="0" err="1" smtClean="0"/>
              <a:t>arbeiten</a:t>
            </a:r>
            <a:r>
              <a:rPr lang="fi-FI" i="1" dirty="0" smtClean="0"/>
              <a:t>! </a:t>
            </a:r>
          </a:p>
          <a:p>
            <a:r>
              <a:rPr lang="fi-FI" dirty="0" smtClean="0"/>
              <a:t>Infinitiivi liittyy verbeihin </a:t>
            </a:r>
            <a:r>
              <a:rPr lang="fi-FI" i="1" dirty="0" err="1" smtClean="0"/>
              <a:t>bleiben</a:t>
            </a:r>
            <a:r>
              <a:rPr lang="fi-FI" i="1" dirty="0" smtClean="0"/>
              <a:t>, </a:t>
            </a:r>
            <a:r>
              <a:rPr lang="fi-FI" i="1" dirty="0" err="1" smtClean="0"/>
              <a:t>werden</a:t>
            </a:r>
            <a:r>
              <a:rPr lang="fi-FI" i="1" dirty="0" smtClean="0"/>
              <a:t> </a:t>
            </a:r>
            <a:r>
              <a:rPr lang="fi-FI" dirty="0" smtClean="0"/>
              <a:t>ja </a:t>
            </a:r>
            <a:r>
              <a:rPr lang="fi-FI" i="1" dirty="0" err="1" smtClean="0"/>
              <a:t>lassen</a:t>
            </a:r>
            <a:r>
              <a:rPr lang="fi-FI" i="1" dirty="0" smtClean="0"/>
              <a:t>. </a:t>
            </a:r>
          </a:p>
          <a:p>
            <a:endParaRPr lang="fi-FI" i="1" dirty="0"/>
          </a:p>
          <a:p>
            <a:r>
              <a:rPr lang="fi-FI" i="1" dirty="0" smtClean="0"/>
              <a:t>-&gt; </a:t>
            </a:r>
            <a:r>
              <a:rPr lang="fi-FI" i="1" dirty="0" err="1" smtClean="0"/>
              <a:t>Ich</a:t>
            </a:r>
            <a:r>
              <a:rPr lang="fi-FI" i="1" dirty="0" smtClean="0"/>
              <a:t> </a:t>
            </a:r>
            <a:r>
              <a:rPr lang="fi-FI" i="1" dirty="0" err="1" smtClean="0"/>
              <a:t>lernte</a:t>
            </a:r>
            <a:r>
              <a:rPr lang="fi-FI" i="1" dirty="0" smtClean="0"/>
              <a:t> </a:t>
            </a:r>
            <a:r>
              <a:rPr lang="fi-FI" i="1" dirty="0" err="1" smtClean="0"/>
              <a:t>schnell</a:t>
            </a:r>
            <a:r>
              <a:rPr lang="fi-FI" i="1" dirty="0" smtClean="0"/>
              <a:t> Deutsch </a:t>
            </a:r>
            <a:r>
              <a:rPr lang="fi-FI" i="1" dirty="0" err="1" smtClean="0"/>
              <a:t>sprechen</a:t>
            </a:r>
            <a:r>
              <a:rPr lang="fi-FI" i="1" dirty="0" smtClean="0"/>
              <a:t>. </a:t>
            </a:r>
          </a:p>
          <a:p>
            <a:r>
              <a:rPr lang="fi-FI" i="1" dirty="0" smtClean="0"/>
              <a:t>-&gt; </a:t>
            </a:r>
            <a:r>
              <a:rPr lang="fi-FI" i="1" dirty="0" err="1" smtClean="0"/>
              <a:t>Mein</a:t>
            </a:r>
            <a:r>
              <a:rPr lang="fi-FI" i="1" dirty="0" smtClean="0"/>
              <a:t> </a:t>
            </a:r>
            <a:r>
              <a:rPr lang="fi-FI" i="1" dirty="0" err="1" smtClean="0"/>
              <a:t>Vater</a:t>
            </a:r>
            <a:r>
              <a:rPr lang="fi-FI" i="1" dirty="0" smtClean="0"/>
              <a:t> </a:t>
            </a:r>
            <a:r>
              <a:rPr lang="fi-FI" i="1" dirty="0" err="1" smtClean="0"/>
              <a:t>hat</a:t>
            </a:r>
            <a:r>
              <a:rPr lang="fi-FI" i="1" dirty="0" smtClean="0"/>
              <a:t> </a:t>
            </a:r>
            <a:r>
              <a:rPr lang="fi-FI" i="1" dirty="0" err="1" smtClean="0"/>
              <a:t>mich</a:t>
            </a:r>
            <a:r>
              <a:rPr lang="fi-FI" i="1" dirty="0" smtClean="0"/>
              <a:t> </a:t>
            </a:r>
            <a:r>
              <a:rPr lang="fi-FI" i="1" dirty="0" err="1" smtClean="0"/>
              <a:t>segeln</a:t>
            </a:r>
            <a:r>
              <a:rPr lang="fi-FI" i="1" dirty="0" smtClean="0"/>
              <a:t> </a:t>
            </a:r>
            <a:r>
              <a:rPr lang="fi-FI" i="1" dirty="0" err="1" smtClean="0"/>
              <a:t>gelehrt</a:t>
            </a:r>
            <a:r>
              <a:rPr lang="fi-FI" i="1" dirty="0" smtClean="0"/>
              <a:t>.  </a:t>
            </a:r>
          </a:p>
          <a:p>
            <a:r>
              <a:rPr lang="fi-FI" dirty="0" smtClean="0"/>
              <a:t>Infinitiivi liittyy verbeihin </a:t>
            </a:r>
            <a:r>
              <a:rPr lang="fi-FI" i="1" dirty="0" err="1" smtClean="0"/>
              <a:t>helfen</a:t>
            </a:r>
            <a:r>
              <a:rPr lang="fi-FI" i="1" dirty="0" smtClean="0"/>
              <a:t>, </a:t>
            </a:r>
            <a:r>
              <a:rPr lang="fi-FI" i="1" dirty="0" err="1" smtClean="0"/>
              <a:t>lernen</a:t>
            </a:r>
            <a:r>
              <a:rPr lang="fi-FI" i="1" dirty="0" smtClean="0"/>
              <a:t> </a:t>
            </a:r>
            <a:r>
              <a:rPr lang="fi-FI" dirty="0" smtClean="0"/>
              <a:t>ja </a:t>
            </a:r>
            <a:r>
              <a:rPr lang="fi-FI" i="1" dirty="0" err="1" smtClean="0"/>
              <a:t>lernen</a:t>
            </a:r>
            <a:r>
              <a:rPr lang="fi-FI" i="1" dirty="0" smtClean="0"/>
              <a:t>.</a:t>
            </a:r>
            <a:r>
              <a:rPr lang="fi-FI" dirty="0" smtClean="0"/>
              <a:t> (=jos kysymyksessä on lyhyt lause ja infinitiivillä ei mitään pidempiä määreitä). </a:t>
            </a:r>
          </a:p>
          <a:p>
            <a:pPr marL="0" indent="0">
              <a:buNone/>
            </a:pPr>
            <a:endParaRPr lang="fi-FI" i="1" dirty="0"/>
          </a:p>
        </p:txBody>
      </p:sp>
    </p:spTree>
    <p:extLst>
      <p:ext uri="{BB962C8B-B14F-4D97-AF65-F5344CB8AC3E}">
        <p14:creationId xmlns:p14="http://schemas.microsoft.com/office/powerpoint/2010/main" val="543084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6048672"/>
          </a:xfrm>
        </p:spPr>
        <p:txBody>
          <a:bodyPr/>
          <a:lstStyle/>
          <a:p>
            <a:r>
              <a:rPr lang="fi-FI" i="1" dirty="0" smtClean="0"/>
              <a:t>-&gt; Du </a:t>
            </a:r>
            <a:r>
              <a:rPr lang="fi-FI" i="1" dirty="0" err="1" smtClean="0"/>
              <a:t>brauchst</a:t>
            </a:r>
            <a:r>
              <a:rPr lang="fi-FI" i="1" dirty="0" smtClean="0"/>
              <a:t> </a:t>
            </a:r>
            <a:r>
              <a:rPr lang="fi-FI" i="1" dirty="0" err="1" smtClean="0"/>
              <a:t>nicht</a:t>
            </a:r>
            <a:r>
              <a:rPr lang="fi-FI" i="1" dirty="0" smtClean="0"/>
              <a:t> </a:t>
            </a:r>
            <a:r>
              <a:rPr lang="fi-FI" i="1" dirty="0" err="1" smtClean="0"/>
              <a:t>zu</a:t>
            </a:r>
            <a:r>
              <a:rPr lang="fi-FI" i="1" dirty="0" smtClean="0"/>
              <a:t> </a:t>
            </a:r>
            <a:r>
              <a:rPr lang="fi-FI" i="1" dirty="0" err="1" smtClean="0"/>
              <a:t>kommen</a:t>
            </a:r>
            <a:r>
              <a:rPr lang="fi-FI" i="1" dirty="0" smtClean="0"/>
              <a:t>. </a:t>
            </a:r>
          </a:p>
          <a:p>
            <a:r>
              <a:rPr lang="fi-FI" i="1" dirty="0" smtClean="0"/>
              <a:t>-&gt; Du </a:t>
            </a:r>
            <a:r>
              <a:rPr lang="fi-FI" i="1" dirty="0" err="1" smtClean="0"/>
              <a:t>brauchst</a:t>
            </a:r>
            <a:r>
              <a:rPr lang="fi-FI" i="1" dirty="0" smtClean="0"/>
              <a:t> </a:t>
            </a:r>
            <a:r>
              <a:rPr lang="fi-FI" i="1" dirty="0" err="1" smtClean="0"/>
              <a:t>nicht</a:t>
            </a:r>
            <a:r>
              <a:rPr lang="fi-FI" i="1" dirty="0" smtClean="0"/>
              <a:t> </a:t>
            </a:r>
            <a:r>
              <a:rPr lang="fi-FI" i="1" dirty="0" err="1" smtClean="0"/>
              <a:t>kommen</a:t>
            </a:r>
            <a:r>
              <a:rPr lang="fi-FI" i="1" dirty="0" smtClean="0"/>
              <a:t>. </a:t>
            </a:r>
          </a:p>
          <a:p>
            <a:pPr algn="just"/>
            <a:r>
              <a:rPr lang="fi-FI" b="1" dirty="0" err="1" smtClean="0"/>
              <a:t>Brauchen-</a:t>
            </a:r>
            <a:r>
              <a:rPr lang="fi-FI" dirty="0" err="1" smtClean="0"/>
              <a:t>verbin</a:t>
            </a:r>
            <a:r>
              <a:rPr lang="fi-FI" dirty="0" smtClean="0"/>
              <a:t> kanssa kirjoitetussa kielessä käytetään usein </a:t>
            </a:r>
            <a:r>
              <a:rPr lang="fi-FI" b="1" dirty="0" err="1" smtClean="0"/>
              <a:t>zu-</a:t>
            </a:r>
            <a:r>
              <a:rPr lang="fi-FI" dirty="0" err="1" smtClean="0"/>
              <a:t>partikkelia</a:t>
            </a:r>
            <a:r>
              <a:rPr lang="fi-FI" dirty="0" smtClean="0"/>
              <a:t>, mutta puhekielessä partikkeli jää usein pois.  </a:t>
            </a:r>
            <a:endParaRPr lang="fi-FI" b="1" dirty="0" smtClean="0"/>
          </a:p>
          <a:p>
            <a:endParaRPr lang="fi-FI" i="1" dirty="0" smtClean="0"/>
          </a:p>
          <a:p>
            <a:endParaRPr lang="fi-FI" i="1" dirty="0"/>
          </a:p>
        </p:txBody>
      </p:sp>
    </p:spTree>
    <p:extLst>
      <p:ext uri="{BB962C8B-B14F-4D97-AF65-F5344CB8AC3E}">
        <p14:creationId xmlns:p14="http://schemas.microsoft.com/office/powerpoint/2010/main" val="2309418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fi-FI" sz="3600" dirty="0" smtClean="0"/>
              <a:t>Infinitiivirakenteet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err="1" smtClean="0"/>
              <a:t>um</a:t>
            </a:r>
            <a:r>
              <a:rPr lang="fi-FI" dirty="0" smtClean="0"/>
              <a:t> …. </a:t>
            </a:r>
            <a:r>
              <a:rPr lang="fi-FI" dirty="0" err="1" smtClean="0"/>
              <a:t>zu</a:t>
            </a:r>
            <a:r>
              <a:rPr lang="fi-FI" dirty="0" smtClean="0"/>
              <a:t>     = tehdäkseen jotakin </a:t>
            </a:r>
          </a:p>
          <a:p>
            <a:r>
              <a:rPr lang="fi-FI" dirty="0" err="1" smtClean="0"/>
              <a:t>ohne</a:t>
            </a:r>
            <a:r>
              <a:rPr lang="fi-FI" dirty="0" smtClean="0"/>
              <a:t> … </a:t>
            </a:r>
            <a:r>
              <a:rPr lang="fi-FI" dirty="0" err="1" smtClean="0"/>
              <a:t>zu</a:t>
            </a:r>
            <a:r>
              <a:rPr lang="fi-FI" dirty="0" smtClean="0"/>
              <a:t>    = tekemättä jotakin </a:t>
            </a:r>
          </a:p>
          <a:p>
            <a:r>
              <a:rPr lang="fi-FI" dirty="0" err="1"/>
              <a:t>a</a:t>
            </a:r>
            <a:r>
              <a:rPr lang="fi-FI" dirty="0" err="1" smtClean="0"/>
              <a:t>nstatt</a:t>
            </a:r>
            <a:r>
              <a:rPr lang="fi-FI" dirty="0" smtClean="0"/>
              <a:t> … </a:t>
            </a:r>
            <a:r>
              <a:rPr lang="fi-FI" dirty="0" err="1" smtClean="0"/>
              <a:t>zu</a:t>
            </a:r>
            <a:r>
              <a:rPr lang="fi-FI" dirty="0" smtClean="0"/>
              <a:t> = sen sijaan, että tekisi jotakin </a:t>
            </a:r>
          </a:p>
          <a:p>
            <a:endParaRPr lang="fi-FI" dirty="0"/>
          </a:p>
          <a:p>
            <a:r>
              <a:rPr lang="fi-FI" dirty="0" smtClean="0"/>
              <a:t>-&gt; </a:t>
            </a:r>
            <a:r>
              <a:rPr lang="fi-FI" i="1" u="sng" dirty="0" err="1" smtClean="0"/>
              <a:t>Um</a:t>
            </a:r>
            <a:r>
              <a:rPr lang="fi-FI" i="1" u="sng" dirty="0" smtClean="0"/>
              <a:t> </a:t>
            </a:r>
            <a:r>
              <a:rPr lang="fi-FI" i="1" u="sng" dirty="0" err="1" smtClean="0"/>
              <a:t>viele</a:t>
            </a:r>
            <a:r>
              <a:rPr lang="fi-FI" i="1" u="sng" dirty="0" smtClean="0"/>
              <a:t> </a:t>
            </a:r>
            <a:r>
              <a:rPr lang="fi-FI" i="1" u="sng" dirty="0" err="1" smtClean="0"/>
              <a:t>Kaffeehäuser</a:t>
            </a:r>
            <a:r>
              <a:rPr lang="fi-FI" i="1" u="sng" dirty="0" smtClean="0"/>
              <a:t> </a:t>
            </a:r>
            <a:r>
              <a:rPr lang="fi-FI" i="1" u="sng" dirty="0" err="1" smtClean="0"/>
              <a:t>kennen</a:t>
            </a:r>
            <a:r>
              <a:rPr lang="fi-FI" i="1" u="sng" dirty="0" smtClean="0"/>
              <a:t> </a:t>
            </a:r>
            <a:r>
              <a:rPr lang="fi-FI" i="1" u="sng" dirty="0" err="1" smtClean="0"/>
              <a:t>zu</a:t>
            </a:r>
            <a:r>
              <a:rPr lang="fi-FI" i="1" u="sng" dirty="0" smtClean="0"/>
              <a:t> </a:t>
            </a:r>
            <a:r>
              <a:rPr lang="fi-FI" i="1" u="sng" dirty="0" err="1" smtClean="0"/>
              <a:t>lernen</a:t>
            </a:r>
            <a:r>
              <a:rPr lang="fi-FI" i="1" dirty="0" smtClean="0"/>
              <a:t> </a:t>
            </a:r>
            <a:r>
              <a:rPr lang="fi-FI" i="1" dirty="0" err="1" smtClean="0"/>
              <a:t>fahren</a:t>
            </a:r>
            <a:r>
              <a:rPr lang="fi-FI" i="1" dirty="0" smtClean="0"/>
              <a:t> </a:t>
            </a:r>
            <a:r>
              <a:rPr lang="fi-FI" i="1" dirty="0" err="1" smtClean="0"/>
              <a:t>einige</a:t>
            </a:r>
            <a:r>
              <a:rPr lang="fi-FI" i="1" dirty="0" smtClean="0"/>
              <a:t> </a:t>
            </a:r>
            <a:r>
              <a:rPr lang="fi-FI" i="1" dirty="0" err="1" smtClean="0"/>
              <a:t>Menschen</a:t>
            </a:r>
            <a:r>
              <a:rPr lang="fi-FI" i="1" dirty="0" smtClean="0"/>
              <a:t> </a:t>
            </a:r>
            <a:r>
              <a:rPr lang="fi-FI" i="1" dirty="0" err="1" smtClean="0"/>
              <a:t>nach</a:t>
            </a:r>
            <a:r>
              <a:rPr lang="fi-FI" i="1" dirty="0" smtClean="0"/>
              <a:t> Wien. </a:t>
            </a:r>
          </a:p>
          <a:p>
            <a:r>
              <a:rPr lang="fi-FI" i="1" dirty="0" smtClean="0"/>
              <a:t>-&gt; </a:t>
            </a:r>
            <a:r>
              <a:rPr lang="fi-FI" i="1" dirty="0" err="1" smtClean="0"/>
              <a:t>Wir</a:t>
            </a:r>
            <a:r>
              <a:rPr lang="fi-FI" i="1" dirty="0" smtClean="0"/>
              <a:t> </a:t>
            </a:r>
            <a:r>
              <a:rPr lang="fi-FI" i="1" dirty="0" err="1" smtClean="0"/>
              <a:t>fahren</a:t>
            </a:r>
            <a:r>
              <a:rPr lang="fi-FI" i="1" dirty="0" smtClean="0"/>
              <a:t> </a:t>
            </a:r>
            <a:r>
              <a:rPr lang="fi-FI" i="1" dirty="0" err="1" smtClean="0"/>
              <a:t>nicht</a:t>
            </a:r>
            <a:r>
              <a:rPr lang="fi-FI" i="1" dirty="0" smtClean="0"/>
              <a:t> </a:t>
            </a:r>
            <a:r>
              <a:rPr lang="fi-FI" i="1" dirty="0" err="1" smtClean="0"/>
              <a:t>nach</a:t>
            </a:r>
            <a:r>
              <a:rPr lang="fi-FI" i="1" dirty="0" smtClean="0"/>
              <a:t> </a:t>
            </a:r>
            <a:r>
              <a:rPr lang="fi-FI" i="1" dirty="0" err="1" smtClean="0"/>
              <a:t>Hause</a:t>
            </a:r>
            <a:r>
              <a:rPr lang="fi-FI" i="1" dirty="0" smtClean="0"/>
              <a:t>, </a:t>
            </a:r>
            <a:r>
              <a:rPr lang="fi-FI" i="1" u="sng" dirty="0" err="1" smtClean="0"/>
              <a:t>ohne</a:t>
            </a:r>
            <a:r>
              <a:rPr lang="fi-FI" i="1" u="sng" dirty="0" smtClean="0"/>
              <a:t> das Café </a:t>
            </a:r>
            <a:r>
              <a:rPr lang="fi-FI" i="1" u="sng" dirty="0" err="1" smtClean="0"/>
              <a:t>Zentral</a:t>
            </a:r>
            <a:r>
              <a:rPr lang="fi-FI" i="1" u="sng" dirty="0" smtClean="0"/>
              <a:t> </a:t>
            </a:r>
            <a:r>
              <a:rPr lang="fi-FI" i="1" u="sng" dirty="0" err="1" smtClean="0"/>
              <a:t>zu</a:t>
            </a:r>
            <a:r>
              <a:rPr lang="fi-FI" i="1" u="sng" dirty="0" smtClean="0"/>
              <a:t> </a:t>
            </a:r>
            <a:r>
              <a:rPr lang="fi-FI" i="1" u="sng" dirty="0" err="1" smtClean="0"/>
              <a:t>besuchen</a:t>
            </a:r>
            <a:r>
              <a:rPr lang="fi-FI" i="1" u="sng" dirty="0" smtClean="0"/>
              <a:t>. </a:t>
            </a:r>
          </a:p>
          <a:p>
            <a:r>
              <a:rPr lang="fi-FI" i="1" dirty="0" smtClean="0"/>
              <a:t>-&gt;</a:t>
            </a:r>
            <a:r>
              <a:rPr lang="fi-FI" i="1" dirty="0" err="1" smtClean="0"/>
              <a:t>Möchtest</a:t>
            </a:r>
            <a:r>
              <a:rPr lang="fi-FI" i="1" dirty="0" smtClean="0"/>
              <a:t> du </a:t>
            </a:r>
            <a:r>
              <a:rPr lang="fi-FI" i="1" dirty="0" err="1" smtClean="0"/>
              <a:t>shoppen</a:t>
            </a:r>
            <a:r>
              <a:rPr lang="fi-FI" i="1" dirty="0" smtClean="0"/>
              <a:t> </a:t>
            </a:r>
            <a:r>
              <a:rPr lang="fi-FI" i="1" dirty="0" err="1" smtClean="0"/>
              <a:t>gehen</a:t>
            </a:r>
            <a:r>
              <a:rPr lang="fi-FI" i="1" dirty="0" smtClean="0"/>
              <a:t>, </a:t>
            </a:r>
            <a:r>
              <a:rPr lang="fi-FI" i="1" u="sng" dirty="0" err="1" smtClean="0"/>
              <a:t>anstatt</a:t>
            </a:r>
            <a:r>
              <a:rPr lang="fi-FI" i="1" u="sng" dirty="0" smtClean="0"/>
              <a:t> das Café </a:t>
            </a:r>
            <a:r>
              <a:rPr lang="fi-FI" i="1" u="sng" dirty="0" err="1" smtClean="0"/>
              <a:t>Hawelka</a:t>
            </a:r>
            <a:r>
              <a:rPr lang="fi-FI" i="1" u="sng" dirty="0" smtClean="0"/>
              <a:t> </a:t>
            </a:r>
            <a:r>
              <a:rPr lang="fi-FI" i="1" u="sng" dirty="0" err="1" smtClean="0"/>
              <a:t>zu</a:t>
            </a:r>
            <a:r>
              <a:rPr lang="fi-FI" i="1" u="sng" dirty="0" smtClean="0"/>
              <a:t> </a:t>
            </a:r>
            <a:r>
              <a:rPr lang="fi-FI" i="1" u="sng" dirty="0" err="1" smtClean="0"/>
              <a:t>besuchen</a:t>
            </a:r>
            <a:r>
              <a:rPr lang="fi-FI" i="1" u="sng" dirty="0" smtClean="0"/>
              <a:t>?</a:t>
            </a:r>
            <a:endParaRPr lang="fi-FI" u="sng" dirty="0"/>
          </a:p>
        </p:txBody>
      </p:sp>
    </p:spTree>
    <p:extLst>
      <p:ext uri="{BB962C8B-B14F-4D97-AF65-F5344CB8AC3E}">
        <p14:creationId xmlns:p14="http://schemas.microsoft.com/office/powerpoint/2010/main" val="477790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rta">
  <a:themeElements>
    <a:clrScheme name="Virta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Virta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irt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75</TotalTime>
  <Words>477</Words>
  <Application>Microsoft Office PowerPoint</Application>
  <PresentationFormat>Näytössä katseltava diaesitys (4:3)</PresentationFormat>
  <Paragraphs>60</Paragraphs>
  <Slides>9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0" baseType="lpstr">
      <vt:lpstr>Virta</vt:lpstr>
      <vt:lpstr>INFINITIIVI</vt:lpstr>
      <vt:lpstr>Milloin infinitiivin edessä käytetään zu-partikkelia?</vt:lpstr>
      <vt:lpstr>Milloin infinitiivin edessä käytetään zu-partikkelia? </vt:lpstr>
      <vt:lpstr>PowerPoint-esitys</vt:lpstr>
      <vt:lpstr>Milloin infinitiivin edessä ei käytetä zu-partikkelia?</vt:lpstr>
      <vt:lpstr>PowerPoint-esitys</vt:lpstr>
      <vt:lpstr>PowerPoint-esitys</vt:lpstr>
      <vt:lpstr>PowerPoint-esitys</vt:lpstr>
      <vt:lpstr>Infinitiivirakenteet</vt:lpstr>
    </vt:vector>
  </TitlesOfParts>
  <Company>PC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INFINITIIVI</dc:title>
  <dc:creator>Sonera</dc:creator>
  <cp:lastModifiedBy>Sonera</cp:lastModifiedBy>
  <cp:revision>9</cp:revision>
  <dcterms:created xsi:type="dcterms:W3CDTF">2013-04-25T19:24:26Z</dcterms:created>
  <dcterms:modified xsi:type="dcterms:W3CDTF">2013-04-25T20:40:55Z</dcterms:modified>
</cp:coreProperties>
</file>