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87B4AF-0995-4F2B-89E0-EA093DF34C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INFINITIIVI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36D976-C250-412F-BDF6-CF752F7C8E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Erzählen</a:t>
            </a:r>
            <a:r>
              <a:rPr lang="fi-FI" dirty="0"/>
              <a:t>, </a:t>
            </a:r>
            <a:r>
              <a:rPr lang="fi-FI" dirty="0" err="1"/>
              <a:t>sprechen</a:t>
            </a:r>
            <a:r>
              <a:rPr lang="fi-FI" dirty="0"/>
              <a:t>, </a:t>
            </a:r>
            <a:r>
              <a:rPr lang="fi-FI" dirty="0" err="1"/>
              <a:t>singen</a:t>
            </a:r>
            <a:r>
              <a:rPr lang="fi-FI" dirty="0"/>
              <a:t>, </a:t>
            </a:r>
            <a:r>
              <a:rPr lang="fi-FI" dirty="0" err="1"/>
              <a:t>wohnen</a:t>
            </a:r>
            <a:r>
              <a:rPr lang="fi-FI" dirty="0"/>
              <a:t>, </a:t>
            </a:r>
            <a:r>
              <a:rPr lang="fi-FI" dirty="0" err="1"/>
              <a:t>trinken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27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CF96F8-CF3D-49D1-93D7-AA5A5845E0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318052"/>
            <a:ext cx="10363826" cy="5897218"/>
          </a:xfrm>
        </p:spPr>
        <p:txBody>
          <a:bodyPr>
            <a:normAutofit/>
          </a:bodyPr>
          <a:lstStyle/>
          <a:p>
            <a:r>
              <a:rPr lang="fi-FI" sz="2800" dirty="0"/>
              <a:t>KÄYTTÖ: </a:t>
            </a: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Kun lauseessa olevan predikaattiverbin yhteydessä käytetään toista verbiä infinitiivissä eli perusmuodossa, on infinitiivin edessä yleensä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partikkeli: </a:t>
            </a:r>
          </a:p>
          <a:p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Mathias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hat</a:t>
            </a:r>
            <a:r>
              <a:rPr lang="fi-FI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versprochen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, eine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eigene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wohnung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i-FI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kaufen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Mathias </a:t>
            </a:r>
            <a:r>
              <a:rPr lang="fi-FI" b="1" i="1" u="sng" dirty="0">
                <a:latin typeface="Arial" panose="020B0604020202020204" pitchFamily="34" charset="0"/>
                <a:cs typeface="Arial" panose="020B0604020202020204" pitchFamily="34" charset="0"/>
              </a:rPr>
              <a:t>on luvannut ostaa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oman asunnon. </a:t>
            </a: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ERIÄVILLÄ YHDYSVERBEILLÄ 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ZU-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PARTIKKELI ON YHDYSOSIEN VÄLISSÄ: </a:t>
            </a:r>
          </a:p>
          <a:p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FABIAN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hat</a:t>
            </a:r>
            <a:r>
              <a:rPr lang="fi-FI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beschlossen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vorschlag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seines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i="1" dirty="0" err="1">
                <a:latin typeface="Arial" panose="020B0604020202020204" pitchFamily="34" charset="0"/>
                <a:cs typeface="Arial" panose="020B0604020202020204" pitchFamily="34" charset="0"/>
              </a:rPr>
              <a:t>vaters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abzulehnen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FABIAN </a:t>
            </a:r>
            <a:r>
              <a:rPr lang="fi-FI" b="1" i="1" u="sng" dirty="0">
                <a:latin typeface="Arial" panose="020B0604020202020204" pitchFamily="34" charset="0"/>
                <a:cs typeface="Arial" panose="020B0604020202020204" pitchFamily="34" charset="0"/>
              </a:rPr>
              <a:t>ON PÄÄTTÄNYT TORJUA</a:t>
            </a:r>
            <a:r>
              <a:rPr lang="fi-FI" i="1" dirty="0">
                <a:latin typeface="Arial" panose="020B0604020202020204" pitchFamily="34" charset="0"/>
                <a:cs typeface="Arial" panose="020B0604020202020204" pitchFamily="34" charset="0"/>
              </a:rPr>
              <a:t> ISÄNSÄ EHDOTUKSEN. </a:t>
            </a:r>
          </a:p>
        </p:txBody>
      </p:sp>
    </p:spTree>
    <p:extLst>
      <p:ext uri="{BB962C8B-B14F-4D97-AF65-F5344CB8AC3E}">
        <p14:creationId xmlns:p14="http://schemas.microsoft.com/office/powerpoint/2010/main" val="12561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173933-04E7-4D7A-9359-4D80FE2E61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12035"/>
            <a:ext cx="10363826" cy="6427303"/>
          </a:xfrm>
        </p:spPr>
        <p:txBody>
          <a:bodyPr>
            <a:normAutofit/>
          </a:bodyPr>
          <a:lstStyle/>
          <a:p>
            <a:r>
              <a:rPr lang="fi-FI" b="1" i="1" dirty="0" err="1"/>
              <a:t>Zu</a:t>
            </a:r>
            <a:r>
              <a:rPr lang="fi-FI" b="1" i="1" dirty="0"/>
              <a:t>-partikkelia ei kuitenkaan käytetä: </a:t>
            </a:r>
          </a:p>
          <a:p>
            <a:r>
              <a:rPr lang="fi-FI" b="1" i="1" dirty="0"/>
              <a:t>A) </a:t>
            </a:r>
            <a:r>
              <a:rPr lang="fi-FI" i="1" dirty="0" err="1"/>
              <a:t>carsten</a:t>
            </a:r>
            <a:r>
              <a:rPr lang="fi-FI" i="1" dirty="0"/>
              <a:t> </a:t>
            </a:r>
            <a:r>
              <a:rPr lang="fi-FI" b="1" i="1" u="sng" dirty="0" err="1"/>
              <a:t>will</a:t>
            </a:r>
            <a:r>
              <a:rPr lang="fi-FI" i="1" dirty="0"/>
              <a:t> </a:t>
            </a:r>
            <a:r>
              <a:rPr lang="fi-FI" i="1" dirty="0" err="1"/>
              <a:t>die</a:t>
            </a:r>
            <a:r>
              <a:rPr lang="fi-FI" i="1" dirty="0"/>
              <a:t> </a:t>
            </a:r>
            <a:r>
              <a:rPr lang="fi-FI" i="1" dirty="0" err="1"/>
              <a:t>dresdener</a:t>
            </a:r>
            <a:r>
              <a:rPr lang="fi-FI" i="1" dirty="0"/>
              <a:t> </a:t>
            </a:r>
            <a:r>
              <a:rPr lang="fi-FI" i="1" dirty="0" err="1"/>
              <a:t>damenwelt</a:t>
            </a:r>
            <a:r>
              <a:rPr lang="fi-FI" i="1" dirty="0"/>
              <a:t> </a:t>
            </a:r>
            <a:r>
              <a:rPr lang="fi-FI" b="1" i="1" u="sng" dirty="0" err="1"/>
              <a:t>verzaubern</a:t>
            </a:r>
            <a:r>
              <a:rPr lang="fi-FI" i="1" dirty="0"/>
              <a:t>. </a:t>
            </a:r>
            <a:endParaRPr lang="fi-FI" b="1" i="1" dirty="0"/>
          </a:p>
          <a:p>
            <a:r>
              <a:rPr lang="fi-FI" i="1" dirty="0"/>
              <a:t>-&gt; LAUSEEN PREDIKAATTINA ON MODAALIVERBI </a:t>
            </a:r>
          </a:p>
          <a:p>
            <a:r>
              <a:rPr lang="fi-FI" b="1" i="1" dirty="0"/>
              <a:t>B) </a:t>
            </a:r>
            <a:r>
              <a:rPr lang="fi-FI" i="1" dirty="0"/>
              <a:t>ICH </a:t>
            </a:r>
            <a:r>
              <a:rPr lang="fi-FI" b="1" i="1" u="sng" dirty="0"/>
              <a:t>HÖRTE</a:t>
            </a:r>
            <a:r>
              <a:rPr lang="fi-FI" i="1" dirty="0"/>
              <a:t> MEINEN NACHBARN </a:t>
            </a:r>
            <a:r>
              <a:rPr lang="fi-FI" b="1" i="1" u="sng" dirty="0"/>
              <a:t>SINGEN.</a:t>
            </a:r>
          </a:p>
          <a:p>
            <a:r>
              <a:rPr lang="fi-FI" i="1" dirty="0"/>
              <a:t>-&gt; </a:t>
            </a:r>
            <a:r>
              <a:rPr lang="fi-FI" b="1" i="1" u="sng" dirty="0"/>
              <a:t>SAHST</a:t>
            </a:r>
            <a:r>
              <a:rPr lang="fi-FI" i="1" dirty="0"/>
              <a:t> DU DAS JUNGE PAAR </a:t>
            </a:r>
            <a:r>
              <a:rPr lang="fi-FI" b="1" i="1" u="sng" dirty="0"/>
              <a:t>KÜSSEN</a:t>
            </a:r>
            <a:r>
              <a:rPr lang="fi-FI" i="1" dirty="0"/>
              <a:t>? </a:t>
            </a:r>
          </a:p>
          <a:p>
            <a:r>
              <a:rPr lang="fi-FI" i="1" dirty="0"/>
              <a:t>-&gt; lauseen predikaattina on aistihavaintoa ilmaiseva verbi </a:t>
            </a:r>
            <a:r>
              <a:rPr lang="fi-FI" sz="1800" i="1" dirty="0"/>
              <a:t>(SEHEN, HÖREN, FÜHLEN) </a:t>
            </a:r>
            <a:endParaRPr lang="fi-FI" i="1" dirty="0"/>
          </a:p>
          <a:p>
            <a:r>
              <a:rPr lang="fi-FI" i="1" dirty="0"/>
              <a:t>C) </a:t>
            </a:r>
            <a:r>
              <a:rPr lang="fi-FI" b="1" i="1" u="sng" dirty="0"/>
              <a:t>KOMMT</a:t>
            </a:r>
            <a:r>
              <a:rPr lang="fi-FI" i="1" dirty="0"/>
              <a:t> LEO AUCH </a:t>
            </a:r>
            <a:r>
              <a:rPr lang="fi-FI" b="1" i="1" u="sng" dirty="0"/>
              <a:t>SPIELEN? </a:t>
            </a:r>
          </a:p>
          <a:p>
            <a:r>
              <a:rPr lang="fi-FI" i="1" dirty="0"/>
              <a:t>-&gt; WANN </a:t>
            </a:r>
            <a:r>
              <a:rPr lang="fi-FI" b="1" i="1" u="sng" dirty="0"/>
              <a:t>GEHT</a:t>
            </a:r>
            <a:r>
              <a:rPr lang="fi-FI" i="1" dirty="0"/>
              <a:t> IHR </a:t>
            </a:r>
            <a:r>
              <a:rPr lang="fi-FI" b="1" i="1" u="sng" dirty="0"/>
              <a:t>REITEN? </a:t>
            </a:r>
          </a:p>
          <a:p>
            <a:r>
              <a:rPr lang="fi-FI" i="1" dirty="0"/>
              <a:t>-&gt; LAUSEEN PREDIKAATTINA ON LIIKKUVISTA ILMAISEVA VERBI </a:t>
            </a:r>
            <a:r>
              <a:rPr lang="fi-FI" sz="1800" i="1" dirty="0"/>
              <a:t>(</a:t>
            </a:r>
            <a:r>
              <a:rPr lang="fi-FI" sz="1800" i="1" dirty="0" err="1"/>
              <a:t>fahren</a:t>
            </a:r>
            <a:r>
              <a:rPr lang="fi-FI" sz="1800" i="1" dirty="0"/>
              <a:t>, </a:t>
            </a:r>
            <a:r>
              <a:rPr lang="fi-FI" sz="1800" i="1" dirty="0" err="1"/>
              <a:t>gehen</a:t>
            </a:r>
            <a:r>
              <a:rPr lang="fi-FI" sz="1800" i="1" dirty="0"/>
              <a:t>, </a:t>
            </a:r>
            <a:r>
              <a:rPr lang="fi-FI" sz="1800" i="1" dirty="0" err="1"/>
              <a:t>kommen</a:t>
            </a:r>
            <a:r>
              <a:rPr lang="fi-FI" sz="1800" i="1" dirty="0"/>
              <a:t>) </a:t>
            </a:r>
          </a:p>
          <a:p>
            <a:r>
              <a:rPr lang="fi-FI" i="1" dirty="0"/>
              <a:t>D) </a:t>
            </a:r>
            <a:r>
              <a:rPr lang="fi-FI" b="1" i="1" u="sng" dirty="0" err="1"/>
              <a:t>bleib</a:t>
            </a:r>
            <a:r>
              <a:rPr lang="fi-FI" i="1" dirty="0"/>
              <a:t> da </a:t>
            </a:r>
            <a:r>
              <a:rPr lang="fi-FI" b="1" i="1" u="sng" dirty="0" err="1"/>
              <a:t>stehen</a:t>
            </a:r>
            <a:r>
              <a:rPr lang="fi-FI" b="1" i="1" u="sng" dirty="0"/>
              <a:t>! </a:t>
            </a:r>
            <a:endParaRPr lang="fi-FI" i="1" dirty="0"/>
          </a:p>
          <a:p>
            <a:r>
              <a:rPr lang="fi-FI" i="1" dirty="0"/>
              <a:t>-&gt; WANN </a:t>
            </a:r>
            <a:r>
              <a:rPr lang="fi-FI" b="1" i="1" u="sng" dirty="0"/>
              <a:t>WIRST</a:t>
            </a:r>
            <a:r>
              <a:rPr lang="fi-FI" i="1" dirty="0"/>
              <a:t> DU NACH DEUTSCHLAND </a:t>
            </a:r>
            <a:r>
              <a:rPr lang="fi-FI" b="1" i="1" u="sng" dirty="0"/>
              <a:t>FAHREN? </a:t>
            </a:r>
          </a:p>
          <a:p>
            <a:r>
              <a:rPr lang="fi-FI" i="1" dirty="0"/>
              <a:t>-&gt; WENN ICH MORGENS ZUR ARBEIT FAHRE, </a:t>
            </a:r>
            <a:r>
              <a:rPr lang="fi-FI" b="1" i="1" u="sng" dirty="0"/>
              <a:t>LASSE</a:t>
            </a:r>
            <a:r>
              <a:rPr lang="fi-FI" i="1" dirty="0"/>
              <a:t> ICH MEINEN SOHN NOCH </a:t>
            </a:r>
            <a:r>
              <a:rPr lang="fi-FI" b="1" i="1" u="sng" dirty="0"/>
              <a:t>SCHLAFEN</a:t>
            </a:r>
            <a:r>
              <a:rPr lang="fi-FI" i="1" dirty="0"/>
              <a:t>. </a:t>
            </a:r>
          </a:p>
          <a:p>
            <a:r>
              <a:rPr lang="fi-FI" i="1" dirty="0"/>
              <a:t>-&gt; LAUSEEN PREDIKAATTINA ON </a:t>
            </a:r>
            <a:r>
              <a:rPr lang="fi-FI" sz="1800" i="1" dirty="0"/>
              <a:t>BLEIBEN, WERDEN tai Lassen. </a:t>
            </a:r>
            <a:endParaRPr lang="fi-FI" i="1" dirty="0"/>
          </a:p>
          <a:p>
            <a:endParaRPr lang="fi-FI" i="1" dirty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44138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668163-03A4-4881-9807-8E70618095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463826"/>
            <a:ext cx="10363826" cy="5976731"/>
          </a:xfrm>
        </p:spPr>
        <p:txBody>
          <a:bodyPr>
            <a:normAutofit/>
          </a:bodyPr>
          <a:lstStyle/>
          <a:p>
            <a:r>
              <a:rPr lang="fi-FI" sz="2400" b="1" i="1" dirty="0"/>
              <a:t>Muistathan myös seuraavat infinitiivirakenteet: </a:t>
            </a:r>
          </a:p>
          <a:p>
            <a:r>
              <a:rPr lang="fi-FI" sz="2400" b="1" i="1" u="sng" dirty="0" err="1"/>
              <a:t>Um</a:t>
            </a:r>
            <a:r>
              <a:rPr lang="fi-FI" sz="2400" b="1" i="1" u="sng" dirty="0"/>
              <a:t> eine </a:t>
            </a:r>
            <a:r>
              <a:rPr lang="fi-FI" sz="2400" b="1" i="1" u="sng" dirty="0" err="1"/>
              <a:t>gute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zu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bekommen</a:t>
            </a:r>
            <a:r>
              <a:rPr lang="fi-FI" sz="2400" i="1" dirty="0"/>
              <a:t>, </a:t>
            </a:r>
            <a:r>
              <a:rPr lang="fi-FI" sz="2400" i="1" dirty="0" err="1"/>
              <a:t>muss</a:t>
            </a:r>
            <a:r>
              <a:rPr lang="fi-FI" sz="2400" i="1" dirty="0"/>
              <a:t> </a:t>
            </a:r>
            <a:r>
              <a:rPr lang="fi-FI" sz="2400" i="1" dirty="0" err="1"/>
              <a:t>man</a:t>
            </a:r>
            <a:r>
              <a:rPr lang="fi-FI" sz="2400" i="1" dirty="0"/>
              <a:t> </a:t>
            </a:r>
            <a:r>
              <a:rPr lang="fi-FI" sz="2400" i="1" dirty="0" err="1"/>
              <a:t>hart</a:t>
            </a:r>
            <a:r>
              <a:rPr lang="fi-FI" sz="2400" i="1" dirty="0"/>
              <a:t> </a:t>
            </a:r>
            <a:r>
              <a:rPr lang="fi-FI" sz="2400" i="1" dirty="0" err="1"/>
              <a:t>arbeiten</a:t>
            </a:r>
            <a:r>
              <a:rPr lang="fi-FI" sz="2400" i="1" dirty="0"/>
              <a:t>.</a:t>
            </a:r>
          </a:p>
          <a:p>
            <a:r>
              <a:rPr lang="fi-FI" sz="2400" i="1" dirty="0"/>
              <a:t>-&gt;Saadakseen hyvän arvosanan täytyy tehdä kovasti töitä. </a:t>
            </a:r>
          </a:p>
          <a:p>
            <a:r>
              <a:rPr lang="fi-FI" sz="2400" i="1" dirty="0" err="1"/>
              <a:t>Der</a:t>
            </a:r>
            <a:r>
              <a:rPr lang="fi-FI" sz="2400" i="1" dirty="0"/>
              <a:t> </a:t>
            </a:r>
            <a:r>
              <a:rPr lang="fi-FI" sz="2400" i="1" dirty="0" err="1"/>
              <a:t>bewerber</a:t>
            </a:r>
            <a:r>
              <a:rPr lang="fi-FI" sz="2400" i="1" dirty="0"/>
              <a:t> </a:t>
            </a:r>
            <a:r>
              <a:rPr lang="fi-FI" sz="2400" i="1" dirty="0" err="1"/>
              <a:t>hatte</a:t>
            </a:r>
            <a:r>
              <a:rPr lang="fi-FI" sz="2400" i="1" dirty="0"/>
              <a:t> </a:t>
            </a:r>
            <a:r>
              <a:rPr lang="fi-FI" sz="2400" i="1" dirty="0" err="1"/>
              <a:t>das</a:t>
            </a:r>
            <a:r>
              <a:rPr lang="fi-FI" sz="2400" i="1" dirty="0"/>
              <a:t> </a:t>
            </a:r>
            <a:r>
              <a:rPr lang="fi-FI" sz="2400" i="1" dirty="0" err="1"/>
              <a:t>zimmer</a:t>
            </a:r>
            <a:r>
              <a:rPr lang="fi-FI" sz="2400" i="1" dirty="0"/>
              <a:t> </a:t>
            </a:r>
            <a:r>
              <a:rPr lang="fi-FI" sz="2400" i="1" dirty="0" err="1"/>
              <a:t>verlassen</a:t>
            </a:r>
            <a:r>
              <a:rPr lang="fi-FI" sz="2400" i="1" dirty="0"/>
              <a:t>, </a:t>
            </a:r>
            <a:r>
              <a:rPr lang="fi-FI" sz="2400" b="1" i="1" u="sng" dirty="0" err="1"/>
              <a:t>ohne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die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wichtigsten</a:t>
            </a:r>
            <a:r>
              <a:rPr lang="fi-FI" sz="2400" i="1" dirty="0"/>
              <a:t> </a:t>
            </a:r>
            <a:r>
              <a:rPr lang="fi-FI" sz="2400" b="1" i="1" u="sng" dirty="0" err="1"/>
              <a:t>fragen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zu</a:t>
            </a:r>
            <a:r>
              <a:rPr lang="fi-FI" sz="2400" b="1" i="1" u="sng" dirty="0"/>
              <a:t> </a:t>
            </a:r>
            <a:r>
              <a:rPr lang="fi-FI" sz="2400" b="1" i="1" u="sng" dirty="0" err="1"/>
              <a:t>beantworten</a:t>
            </a:r>
            <a:r>
              <a:rPr lang="fi-FI" sz="2400" i="1" dirty="0"/>
              <a:t>. </a:t>
            </a:r>
          </a:p>
          <a:p>
            <a:r>
              <a:rPr lang="fi-FI" sz="2400" i="1" dirty="0"/>
              <a:t>-&gt; Hakija lähti huoneesta vastaamatta tärkeimpiin kysymyksiin. </a:t>
            </a:r>
          </a:p>
          <a:p>
            <a:r>
              <a:rPr lang="fi-FI" sz="2400" b="1" i="1" u="sng" dirty="0"/>
              <a:t>ANSTATT MIT MEINER FREUNDIN INS THEATER ZU GEHEN,</a:t>
            </a:r>
            <a:r>
              <a:rPr lang="fi-FI" sz="2400" i="1" dirty="0"/>
              <a:t> BLEIBE ICH ZU HAUSE. </a:t>
            </a:r>
          </a:p>
          <a:p>
            <a:r>
              <a:rPr lang="fi-FI" sz="2400" i="1" dirty="0"/>
              <a:t>-&gt; Sen sijaan, että menisin tyttöystäväni kanssa elokuviin, </a:t>
            </a:r>
            <a:r>
              <a:rPr lang="fi-FI" sz="2400" i="1"/>
              <a:t>jään kotiin.  </a:t>
            </a:r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353409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59</TotalTime>
  <Words>260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Tw Cen MT</vt:lpstr>
      <vt:lpstr>Pisara</vt:lpstr>
      <vt:lpstr>INFINITIIVI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</dc:title>
  <dc:creator>Rantala Jukka</dc:creator>
  <cp:lastModifiedBy>Rantala Jukka</cp:lastModifiedBy>
  <cp:revision>7</cp:revision>
  <dcterms:created xsi:type="dcterms:W3CDTF">2017-10-04T20:49:03Z</dcterms:created>
  <dcterms:modified xsi:type="dcterms:W3CDTF">2017-10-04T21:48:27Z</dcterms:modified>
</cp:coreProperties>
</file>