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CBFCBCB-862F-4A65-B059-CB8EDCDBBE32}" type="datetimeFigureOut">
              <a:rPr lang="fi-FI" smtClean="0"/>
              <a:t>7.1.2014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C78BA92-314A-4258-B10D-404FBBD92F14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I</a:t>
            </a:r>
            <a:r>
              <a:rPr lang="fi-FI" b="1" dirty="0" smtClean="0"/>
              <a:t>NFINITIIVIN KÄYTTÖ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843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YLEISTÄ INFINITIIVISTÄ: 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-infinitiivi tarkoittaa samaa kuin verbin perusmuoto (</a:t>
            </a:r>
            <a:r>
              <a:rPr lang="fi-FI" dirty="0" err="1" smtClean="0"/>
              <a:t>sagen</a:t>
            </a:r>
            <a:r>
              <a:rPr lang="fi-FI" dirty="0" smtClean="0"/>
              <a:t>, </a:t>
            </a:r>
            <a:r>
              <a:rPr lang="fi-FI" dirty="0" err="1" smtClean="0"/>
              <a:t>verstehen</a:t>
            </a:r>
            <a:r>
              <a:rPr lang="fi-FI" dirty="0" smtClean="0"/>
              <a:t>, </a:t>
            </a:r>
            <a:r>
              <a:rPr lang="fi-FI" dirty="0" err="1" smtClean="0"/>
              <a:t>besuchen</a:t>
            </a:r>
            <a:r>
              <a:rPr lang="fi-FI" dirty="0" smtClean="0"/>
              <a:t>) </a:t>
            </a:r>
          </a:p>
          <a:p>
            <a:r>
              <a:rPr lang="fi-FI" dirty="0" smtClean="0"/>
              <a:t>-infinitiivin edessä on yleensä </a:t>
            </a:r>
            <a:r>
              <a:rPr lang="fi-FI" dirty="0" err="1" smtClean="0"/>
              <a:t>zu-partikkeli</a:t>
            </a:r>
            <a:endParaRPr lang="fi-FI" dirty="0" smtClean="0"/>
          </a:p>
          <a:p>
            <a:r>
              <a:rPr lang="fi-FI" dirty="0" smtClean="0"/>
              <a:t>-lisäksi on kolme erilaista infinitiivirakennetta, joihin liittyy </a:t>
            </a:r>
            <a:r>
              <a:rPr lang="fi-FI" dirty="0" err="1" smtClean="0"/>
              <a:t>zu-partikkeli</a:t>
            </a:r>
            <a:r>
              <a:rPr lang="fi-FI" dirty="0" smtClean="0"/>
              <a:t> + infinitiivi </a:t>
            </a:r>
          </a:p>
          <a:p>
            <a:r>
              <a:rPr lang="fi-FI" dirty="0" smtClean="0"/>
              <a:t>-&gt;</a:t>
            </a:r>
            <a:r>
              <a:rPr lang="fi-FI" dirty="0" err="1" smtClean="0"/>
              <a:t>um…..zu</a:t>
            </a:r>
            <a:r>
              <a:rPr lang="fi-FI" dirty="0" smtClean="0"/>
              <a:t> </a:t>
            </a:r>
            <a:r>
              <a:rPr lang="fi-FI" dirty="0" err="1" smtClean="0"/>
              <a:t>verstehen</a:t>
            </a:r>
            <a:r>
              <a:rPr lang="fi-FI" dirty="0" smtClean="0"/>
              <a:t> (ymmärtääkseen…) </a:t>
            </a:r>
          </a:p>
          <a:p>
            <a:r>
              <a:rPr lang="fi-FI" dirty="0" smtClean="0"/>
              <a:t>-&gt;</a:t>
            </a:r>
            <a:r>
              <a:rPr lang="fi-FI" dirty="0" err="1" smtClean="0"/>
              <a:t>ohne</a:t>
            </a:r>
            <a:r>
              <a:rPr lang="fi-FI" dirty="0" smtClean="0"/>
              <a:t> …..</a:t>
            </a:r>
            <a:r>
              <a:rPr lang="fi-FI" dirty="0" err="1" smtClean="0"/>
              <a:t>zu</a:t>
            </a:r>
            <a:r>
              <a:rPr lang="fi-FI" dirty="0" smtClean="0"/>
              <a:t> </a:t>
            </a:r>
            <a:r>
              <a:rPr lang="fi-FI" dirty="0" err="1" smtClean="0"/>
              <a:t>verstehen</a:t>
            </a:r>
            <a:r>
              <a:rPr lang="fi-FI" dirty="0" smtClean="0"/>
              <a:t> (ymmärtämättä…) </a:t>
            </a:r>
          </a:p>
          <a:p>
            <a:r>
              <a:rPr lang="fi-FI" dirty="0" smtClean="0"/>
              <a:t>-&gt;</a:t>
            </a:r>
            <a:r>
              <a:rPr lang="fi-FI" dirty="0" err="1" smtClean="0"/>
              <a:t>anstatt</a:t>
            </a:r>
            <a:r>
              <a:rPr lang="fi-FI" dirty="0" smtClean="0"/>
              <a:t> … </a:t>
            </a:r>
            <a:r>
              <a:rPr lang="fi-FI" dirty="0" err="1" smtClean="0"/>
              <a:t>zu</a:t>
            </a:r>
            <a:r>
              <a:rPr lang="fi-FI" dirty="0" smtClean="0"/>
              <a:t> </a:t>
            </a:r>
            <a:r>
              <a:rPr lang="fi-FI" dirty="0" err="1" smtClean="0"/>
              <a:t>verstehen</a:t>
            </a:r>
            <a:r>
              <a:rPr lang="fi-FI" dirty="0" smtClean="0"/>
              <a:t> (sen sijaan, että ymmärtää / ymmärtäisi…)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006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INFINITIIVI + ZU PARTIKKELI 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An </a:t>
            </a:r>
            <a:r>
              <a:rPr lang="fi-FI" dirty="0" err="1" smtClean="0"/>
              <a:t>einer</a:t>
            </a:r>
            <a:r>
              <a:rPr lang="fi-FI" dirty="0" smtClean="0"/>
              <a:t> </a:t>
            </a:r>
            <a:r>
              <a:rPr lang="fi-FI" dirty="0" err="1" smtClean="0"/>
              <a:t>finnischen</a:t>
            </a:r>
            <a:r>
              <a:rPr lang="fi-FI" dirty="0" smtClean="0"/>
              <a:t> </a:t>
            </a:r>
            <a:r>
              <a:rPr lang="fi-FI" dirty="0" err="1" smtClean="0"/>
              <a:t>Schule</a:t>
            </a:r>
            <a:r>
              <a:rPr lang="fi-FI" dirty="0" smtClean="0"/>
              <a:t> </a:t>
            </a:r>
            <a:r>
              <a:rPr lang="fi-FI" dirty="0" err="1" smtClean="0"/>
              <a:t>gibt</a:t>
            </a:r>
            <a:r>
              <a:rPr lang="fi-FI" dirty="0" smtClean="0"/>
              <a:t> es </a:t>
            </a:r>
            <a:r>
              <a:rPr lang="fi-FI" dirty="0" err="1" smtClean="0"/>
              <a:t>viel</a:t>
            </a:r>
            <a:r>
              <a:rPr lang="fi-FI" dirty="0" smtClean="0"/>
              <a:t> </a:t>
            </a:r>
            <a:r>
              <a:rPr lang="fi-FI" b="1" u="sng" dirty="0" err="1" smtClean="0"/>
              <a:t>zu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erleben</a:t>
            </a:r>
            <a:r>
              <a:rPr lang="fi-FI" dirty="0" smtClean="0"/>
              <a:t> </a:t>
            </a:r>
            <a:r>
              <a:rPr lang="fi-FI" dirty="0" err="1" smtClean="0"/>
              <a:t>und</a:t>
            </a:r>
            <a:r>
              <a:rPr lang="fi-FI" dirty="0" smtClean="0"/>
              <a:t> da </a:t>
            </a:r>
            <a:r>
              <a:rPr lang="fi-FI" dirty="0" err="1" smtClean="0"/>
              <a:t>hat</a:t>
            </a:r>
            <a:r>
              <a:rPr lang="fi-FI" dirty="0" smtClean="0"/>
              <a:t> </a:t>
            </a:r>
            <a:r>
              <a:rPr lang="fi-FI" dirty="0" err="1" smtClean="0"/>
              <a:t>man</a:t>
            </a:r>
            <a:r>
              <a:rPr lang="fi-FI" dirty="0" smtClean="0"/>
              <a:t> </a:t>
            </a:r>
            <a:r>
              <a:rPr lang="fi-FI" dirty="0" err="1" smtClean="0"/>
              <a:t>immer</a:t>
            </a:r>
            <a:r>
              <a:rPr lang="fi-FI" dirty="0" smtClean="0"/>
              <a:t> </a:t>
            </a:r>
            <a:r>
              <a:rPr lang="fi-FI" dirty="0" err="1" smtClean="0"/>
              <a:t>viel</a:t>
            </a:r>
            <a:r>
              <a:rPr lang="fi-FI" dirty="0" smtClean="0"/>
              <a:t> </a:t>
            </a:r>
            <a:r>
              <a:rPr lang="fi-FI" b="1" u="sng" dirty="0" err="1" smtClean="0"/>
              <a:t>zu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lernen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Heute</a:t>
            </a:r>
            <a:r>
              <a:rPr lang="fi-FI" dirty="0" smtClean="0"/>
              <a:t> </a:t>
            </a:r>
            <a:r>
              <a:rPr lang="fi-FI" dirty="0" err="1" smtClean="0"/>
              <a:t>Abend</a:t>
            </a:r>
            <a:r>
              <a:rPr lang="fi-FI" dirty="0" smtClean="0"/>
              <a:t> </a:t>
            </a:r>
            <a:r>
              <a:rPr lang="fi-FI" dirty="0" err="1" smtClean="0"/>
              <a:t>versuche</a:t>
            </a:r>
            <a:r>
              <a:rPr lang="fi-FI" dirty="0" smtClean="0"/>
              <a:t> </a:t>
            </a:r>
            <a:r>
              <a:rPr lang="fi-FI" dirty="0" err="1" smtClean="0"/>
              <a:t>ich</a:t>
            </a:r>
            <a:r>
              <a:rPr lang="fi-FI" dirty="0" smtClean="0"/>
              <a:t>, </a:t>
            </a:r>
            <a:r>
              <a:rPr lang="fi-FI" dirty="0" err="1" smtClean="0"/>
              <a:t>meinen</a:t>
            </a:r>
            <a:r>
              <a:rPr lang="fi-FI" dirty="0" smtClean="0"/>
              <a:t> </a:t>
            </a:r>
            <a:r>
              <a:rPr lang="fi-FI" dirty="0" err="1" smtClean="0"/>
              <a:t>netten</a:t>
            </a:r>
            <a:r>
              <a:rPr lang="fi-FI" dirty="0" smtClean="0"/>
              <a:t> </a:t>
            </a:r>
            <a:r>
              <a:rPr lang="fi-FI" dirty="0" err="1" smtClean="0"/>
              <a:t>Onkel</a:t>
            </a:r>
            <a:r>
              <a:rPr lang="fi-FI" dirty="0" smtClean="0"/>
              <a:t> </a:t>
            </a:r>
            <a:r>
              <a:rPr lang="fi-FI" b="1" dirty="0" err="1" smtClean="0"/>
              <a:t>anzurufen</a:t>
            </a:r>
            <a:r>
              <a:rPr lang="fi-FI" dirty="0" smtClean="0"/>
              <a:t>.  </a:t>
            </a:r>
          </a:p>
          <a:p>
            <a:r>
              <a:rPr lang="fi-FI" i="1" dirty="0" err="1" smtClean="0"/>
              <a:t>an/rufen</a:t>
            </a:r>
            <a:r>
              <a:rPr lang="fi-FI" i="1" dirty="0" smtClean="0"/>
              <a:t> </a:t>
            </a:r>
            <a:r>
              <a:rPr lang="fi-FI" dirty="0" smtClean="0"/>
              <a:t>on eriävä yhdysverbi. Mitä huomaat </a:t>
            </a:r>
            <a:r>
              <a:rPr lang="fi-FI" dirty="0" err="1" smtClean="0"/>
              <a:t>zu-partikkelin</a:t>
            </a:r>
            <a:r>
              <a:rPr lang="fi-FI" dirty="0" smtClean="0"/>
              <a:t> paikasta, jos se liittyy eriävään yhdysverbiin? </a:t>
            </a:r>
            <a:endParaRPr lang="fi-FI" i="1" dirty="0" smtClean="0"/>
          </a:p>
        </p:txBody>
      </p:sp>
    </p:spTree>
    <p:extLst>
      <p:ext uri="{BB962C8B-B14F-4D97-AF65-F5344CB8AC3E}">
        <p14:creationId xmlns:p14="http://schemas.microsoft.com/office/powerpoint/2010/main" val="149904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Milloin </a:t>
            </a:r>
            <a:r>
              <a:rPr lang="fi-FI" sz="2400" dirty="0" err="1" smtClean="0"/>
              <a:t>zu-partikkelia</a:t>
            </a:r>
            <a:r>
              <a:rPr lang="fi-FI" sz="2400" dirty="0" smtClean="0"/>
              <a:t> käytetään infinitiivin edessä? 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Wir</a:t>
            </a:r>
            <a:r>
              <a:rPr lang="fi-FI" dirty="0" smtClean="0"/>
              <a:t> </a:t>
            </a:r>
            <a:r>
              <a:rPr lang="fi-FI" dirty="0" err="1" smtClean="0"/>
              <a:t>haben</a:t>
            </a:r>
            <a:r>
              <a:rPr lang="fi-FI" dirty="0" smtClean="0"/>
              <a:t> </a:t>
            </a:r>
            <a:r>
              <a:rPr lang="fi-FI" dirty="0" err="1" smtClean="0"/>
              <a:t>vor</a:t>
            </a:r>
            <a:r>
              <a:rPr lang="fi-FI" dirty="0" smtClean="0"/>
              <a:t>, </a:t>
            </a:r>
            <a:r>
              <a:rPr lang="fi-FI" dirty="0" err="1" smtClean="0"/>
              <a:t>etwas</a:t>
            </a:r>
            <a:r>
              <a:rPr lang="fi-FI" dirty="0" smtClean="0"/>
              <a:t> </a:t>
            </a:r>
            <a:r>
              <a:rPr lang="fi-FI" dirty="0" err="1" smtClean="0"/>
              <a:t>Leckeres</a:t>
            </a:r>
            <a:r>
              <a:rPr lang="fi-FI" dirty="0" smtClean="0"/>
              <a:t> in der </a:t>
            </a:r>
            <a:r>
              <a:rPr lang="fi-FI" dirty="0" err="1" smtClean="0"/>
              <a:t>neuen</a:t>
            </a:r>
            <a:r>
              <a:rPr lang="fi-FI" dirty="0" smtClean="0"/>
              <a:t> </a:t>
            </a:r>
            <a:r>
              <a:rPr lang="fi-FI" dirty="0" err="1" smtClean="0"/>
              <a:t>Kantine</a:t>
            </a:r>
            <a:r>
              <a:rPr lang="fi-FI" dirty="0" smtClean="0"/>
              <a:t> </a:t>
            </a:r>
            <a:r>
              <a:rPr lang="fi-FI" b="1" dirty="0" err="1" smtClean="0"/>
              <a:t>zu</a:t>
            </a:r>
            <a:r>
              <a:rPr lang="fi-FI" b="1" dirty="0" smtClean="0"/>
              <a:t> </a:t>
            </a:r>
            <a:r>
              <a:rPr lang="fi-FI" b="1" dirty="0" err="1" smtClean="0"/>
              <a:t>essen</a:t>
            </a:r>
            <a:r>
              <a:rPr lang="fi-FI" b="1" dirty="0" smtClean="0"/>
              <a:t>. </a:t>
            </a:r>
          </a:p>
          <a:p>
            <a:r>
              <a:rPr lang="fi-FI" dirty="0" smtClean="0"/>
              <a:t>Der </a:t>
            </a:r>
            <a:r>
              <a:rPr lang="fi-FI" dirty="0" err="1" smtClean="0"/>
              <a:t>Lehrer</a:t>
            </a:r>
            <a:r>
              <a:rPr lang="fi-FI" dirty="0" smtClean="0"/>
              <a:t> </a:t>
            </a:r>
            <a:r>
              <a:rPr lang="fi-FI" dirty="0" err="1" smtClean="0"/>
              <a:t>versucht</a:t>
            </a:r>
            <a:r>
              <a:rPr lang="fi-FI" dirty="0" smtClean="0"/>
              <a:t>, </a:t>
            </a:r>
            <a:r>
              <a:rPr lang="fi-FI" dirty="0" err="1" smtClean="0"/>
              <a:t>den</a:t>
            </a:r>
            <a:r>
              <a:rPr lang="fi-FI" dirty="0" smtClean="0"/>
              <a:t> </a:t>
            </a:r>
            <a:r>
              <a:rPr lang="fi-FI" dirty="0" err="1" smtClean="0"/>
              <a:t>Jugendlichen</a:t>
            </a:r>
            <a:r>
              <a:rPr lang="fi-FI" dirty="0" smtClean="0"/>
              <a:t> die </a:t>
            </a:r>
            <a:r>
              <a:rPr lang="fi-FI" dirty="0" err="1" smtClean="0"/>
              <a:t>Grammatik</a:t>
            </a:r>
            <a:r>
              <a:rPr lang="fi-FI" dirty="0" smtClean="0"/>
              <a:t> </a:t>
            </a:r>
            <a:r>
              <a:rPr lang="fi-FI" b="1" dirty="0" err="1" smtClean="0"/>
              <a:t>zu</a:t>
            </a:r>
            <a:r>
              <a:rPr lang="fi-FI" b="1" dirty="0" smtClean="0"/>
              <a:t> </a:t>
            </a:r>
            <a:r>
              <a:rPr lang="fi-FI" b="1" dirty="0" err="1" smtClean="0"/>
              <a:t>erklären</a:t>
            </a:r>
            <a:r>
              <a:rPr lang="fi-FI" b="1" dirty="0" smtClean="0"/>
              <a:t>. </a:t>
            </a:r>
          </a:p>
          <a:p>
            <a:r>
              <a:rPr lang="fi-FI" dirty="0" smtClean="0"/>
              <a:t>-&gt;infinitiivi liittyy johonkin muuhun verbiin kuin modaaliapuverbiin ja muutamiin muihin verbeihin (lista s. 102 / </a:t>
            </a:r>
            <a:r>
              <a:rPr lang="fi-FI" dirty="0" err="1" smtClean="0"/>
              <a:t>Gute</a:t>
            </a:r>
            <a:r>
              <a:rPr lang="fi-FI" dirty="0" smtClean="0"/>
              <a:t> </a:t>
            </a:r>
            <a:r>
              <a:rPr lang="fi-FI" dirty="0" err="1" smtClean="0"/>
              <a:t>Idee</a:t>
            </a:r>
            <a:r>
              <a:rPr lang="fi-FI" dirty="0" smtClean="0"/>
              <a:t> 4) </a:t>
            </a:r>
          </a:p>
          <a:p>
            <a:r>
              <a:rPr lang="fi-FI" dirty="0" err="1" smtClean="0"/>
              <a:t>Hast</a:t>
            </a:r>
            <a:r>
              <a:rPr lang="fi-FI" dirty="0" smtClean="0"/>
              <a:t> du </a:t>
            </a:r>
            <a:r>
              <a:rPr lang="fi-FI" b="1" dirty="0" err="1" smtClean="0"/>
              <a:t>Lust</a:t>
            </a:r>
            <a:r>
              <a:rPr lang="fi-FI" dirty="0" smtClean="0"/>
              <a:t>, </a:t>
            </a:r>
            <a:r>
              <a:rPr lang="fi-FI" dirty="0" err="1" smtClean="0"/>
              <a:t>einen</a:t>
            </a:r>
            <a:r>
              <a:rPr lang="fi-FI" dirty="0" smtClean="0"/>
              <a:t> </a:t>
            </a:r>
            <a:r>
              <a:rPr lang="fi-FI" dirty="0" err="1" smtClean="0"/>
              <a:t>Aufsatz</a:t>
            </a:r>
            <a:r>
              <a:rPr lang="fi-FI" dirty="0" smtClean="0"/>
              <a:t> </a:t>
            </a:r>
            <a:r>
              <a:rPr lang="fi-FI" b="1" dirty="0" err="1" smtClean="0"/>
              <a:t>zu</a:t>
            </a:r>
            <a:r>
              <a:rPr lang="fi-FI" b="1" dirty="0" smtClean="0"/>
              <a:t> </a:t>
            </a:r>
            <a:r>
              <a:rPr lang="fi-FI" b="1" dirty="0" err="1" smtClean="0"/>
              <a:t>schreiben</a:t>
            </a:r>
            <a:r>
              <a:rPr lang="fi-FI" dirty="0" smtClean="0"/>
              <a:t>?</a:t>
            </a:r>
          </a:p>
          <a:p>
            <a:r>
              <a:rPr lang="fi-FI" dirty="0" err="1" smtClean="0"/>
              <a:t>Ihr</a:t>
            </a:r>
            <a:r>
              <a:rPr lang="fi-FI" dirty="0" smtClean="0"/>
              <a:t> </a:t>
            </a:r>
            <a:r>
              <a:rPr lang="fi-FI" dirty="0" err="1" smtClean="0"/>
              <a:t>habt</a:t>
            </a:r>
            <a:r>
              <a:rPr lang="fi-FI" dirty="0" smtClean="0"/>
              <a:t> </a:t>
            </a:r>
            <a:r>
              <a:rPr lang="fi-FI" dirty="0" err="1" smtClean="0"/>
              <a:t>auch</a:t>
            </a:r>
            <a:r>
              <a:rPr lang="fi-FI" dirty="0" smtClean="0"/>
              <a:t> </a:t>
            </a:r>
            <a:r>
              <a:rPr lang="fi-FI" b="1" dirty="0" smtClean="0"/>
              <a:t>die </a:t>
            </a:r>
            <a:r>
              <a:rPr lang="fi-FI" b="1" dirty="0" err="1" smtClean="0"/>
              <a:t>Möglichkeit</a:t>
            </a:r>
            <a:r>
              <a:rPr lang="fi-FI" dirty="0" smtClean="0"/>
              <a:t>, </a:t>
            </a:r>
            <a:r>
              <a:rPr lang="fi-FI" dirty="0" err="1" smtClean="0"/>
              <a:t>nächstes</a:t>
            </a:r>
            <a:r>
              <a:rPr lang="fi-FI" dirty="0" smtClean="0"/>
              <a:t> </a:t>
            </a:r>
            <a:r>
              <a:rPr lang="fi-FI" dirty="0" err="1" smtClean="0"/>
              <a:t>Jahr</a:t>
            </a:r>
            <a:r>
              <a:rPr lang="fi-FI" dirty="0" smtClean="0"/>
              <a:t> </a:t>
            </a:r>
            <a:r>
              <a:rPr lang="fi-FI" dirty="0" err="1" smtClean="0"/>
              <a:t>Chinesisch</a:t>
            </a:r>
            <a:r>
              <a:rPr lang="fi-FI" dirty="0" smtClean="0"/>
              <a:t> </a:t>
            </a:r>
            <a:r>
              <a:rPr lang="fi-FI" b="1" dirty="0" err="1" smtClean="0"/>
              <a:t>zu</a:t>
            </a:r>
            <a:r>
              <a:rPr lang="fi-FI" b="1" dirty="0" smtClean="0"/>
              <a:t> </a:t>
            </a:r>
            <a:r>
              <a:rPr lang="fi-FI" b="1" dirty="0" err="1" smtClean="0"/>
              <a:t>lernen</a:t>
            </a:r>
            <a:r>
              <a:rPr lang="fi-FI" dirty="0" smtClean="0"/>
              <a:t>.</a:t>
            </a:r>
          </a:p>
          <a:p>
            <a:r>
              <a:rPr lang="fi-FI" dirty="0" smtClean="0"/>
              <a:t>-&gt;infinitiivi verbiin ja substantiiviin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707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 </a:t>
            </a:r>
            <a:r>
              <a:rPr lang="fi-FI" b="1" dirty="0" err="1" smtClean="0"/>
              <a:t>wird</a:t>
            </a:r>
            <a:r>
              <a:rPr lang="fi-FI" dirty="0" smtClean="0"/>
              <a:t> </a:t>
            </a:r>
            <a:r>
              <a:rPr lang="fi-FI" dirty="0" err="1" smtClean="0"/>
              <a:t>traurig</a:t>
            </a:r>
            <a:r>
              <a:rPr lang="fi-FI" dirty="0" smtClean="0"/>
              <a:t>, die </a:t>
            </a:r>
            <a:r>
              <a:rPr lang="fi-FI" dirty="0" err="1" smtClean="0"/>
              <a:t>ganze</a:t>
            </a:r>
            <a:r>
              <a:rPr lang="fi-FI" dirty="0" smtClean="0"/>
              <a:t> </a:t>
            </a:r>
            <a:r>
              <a:rPr lang="fi-FI" dirty="0" err="1" smtClean="0"/>
              <a:t>Familie</a:t>
            </a:r>
            <a:r>
              <a:rPr lang="fi-FI" dirty="0" smtClean="0"/>
              <a:t> in </a:t>
            </a:r>
            <a:r>
              <a:rPr lang="fi-FI" dirty="0" err="1" smtClean="0"/>
              <a:t>Finnland</a:t>
            </a:r>
            <a:r>
              <a:rPr lang="fi-FI" dirty="0" smtClean="0"/>
              <a:t> </a:t>
            </a:r>
            <a:r>
              <a:rPr lang="fi-FI" b="1" dirty="0" err="1" smtClean="0"/>
              <a:t>zu</a:t>
            </a:r>
            <a:r>
              <a:rPr lang="fi-FI" b="1" dirty="0" smtClean="0"/>
              <a:t> </a:t>
            </a:r>
            <a:r>
              <a:rPr lang="fi-FI" b="1" dirty="0" err="1" smtClean="0"/>
              <a:t>verlassen</a:t>
            </a:r>
            <a:r>
              <a:rPr lang="fi-FI" b="1" dirty="0" smtClean="0"/>
              <a:t>. </a:t>
            </a:r>
          </a:p>
          <a:p>
            <a:r>
              <a:rPr lang="fi-FI" dirty="0" smtClean="0"/>
              <a:t>Es </a:t>
            </a:r>
            <a:r>
              <a:rPr lang="fi-FI" dirty="0" err="1" smtClean="0"/>
              <a:t>ist</a:t>
            </a:r>
            <a:r>
              <a:rPr lang="fi-FI" dirty="0" smtClean="0"/>
              <a:t> </a:t>
            </a:r>
            <a:r>
              <a:rPr lang="fi-FI" b="1" dirty="0" err="1" smtClean="0"/>
              <a:t>herrlich</a:t>
            </a:r>
            <a:r>
              <a:rPr lang="fi-FI" dirty="0" smtClean="0"/>
              <a:t>, </a:t>
            </a:r>
            <a:r>
              <a:rPr lang="fi-FI" dirty="0" err="1" smtClean="0"/>
              <a:t>deutschen</a:t>
            </a:r>
            <a:r>
              <a:rPr lang="fi-FI" dirty="0" smtClean="0"/>
              <a:t> </a:t>
            </a:r>
            <a:r>
              <a:rPr lang="fi-FI" dirty="0" err="1" smtClean="0"/>
              <a:t>Wein</a:t>
            </a:r>
            <a:r>
              <a:rPr lang="fi-FI" dirty="0" smtClean="0"/>
              <a:t> </a:t>
            </a:r>
            <a:r>
              <a:rPr lang="fi-FI" b="1" dirty="0" err="1" smtClean="0"/>
              <a:t>zu</a:t>
            </a:r>
            <a:r>
              <a:rPr lang="fi-FI" b="1" dirty="0" smtClean="0"/>
              <a:t> </a:t>
            </a:r>
            <a:r>
              <a:rPr lang="fi-FI" b="1" dirty="0" err="1" smtClean="0"/>
              <a:t>trinken</a:t>
            </a:r>
            <a:r>
              <a:rPr lang="fi-FI" dirty="0" smtClean="0"/>
              <a:t>. </a:t>
            </a:r>
          </a:p>
          <a:p>
            <a:r>
              <a:rPr lang="fi-FI" dirty="0" smtClean="0"/>
              <a:t>-&gt;infinitiivi liittyy </a:t>
            </a:r>
            <a:r>
              <a:rPr lang="fi-FI" i="1" dirty="0" smtClean="0"/>
              <a:t>sein</a:t>
            </a:r>
            <a:r>
              <a:rPr lang="fi-FI" dirty="0" smtClean="0"/>
              <a:t> tai </a:t>
            </a:r>
            <a:r>
              <a:rPr lang="fi-FI" i="1" dirty="0" err="1" smtClean="0"/>
              <a:t>werden</a:t>
            </a:r>
            <a:r>
              <a:rPr lang="fi-FI" dirty="0" err="1" smtClean="0"/>
              <a:t>-verbiin</a:t>
            </a:r>
            <a:r>
              <a:rPr lang="fi-FI" dirty="0" smtClean="0"/>
              <a:t> ja adjektiiviin</a:t>
            </a:r>
          </a:p>
        </p:txBody>
      </p:sp>
    </p:spTree>
    <p:extLst>
      <p:ext uri="{BB962C8B-B14F-4D97-AF65-F5344CB8AC3E}">
        <p14:creationId xmlns:p14="http://schemas.microsoft.com/office/powerpoint/2010/main" val="39680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Milloin </a:t>
            </a:r>
            <a:r>
              <a:rPr lang="fi-FI" sz="2400" dirty="0" err="1" smtClean="0"/>
              <a:t>zu-partikkeli</a:t>
            </a:r>
            <a:r>
              <a:rPr lang="fi-FI" sz="2400" dirty="0" smtClean="0"/>
              <a:t> jää pois infinitiivin edestä?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einen</a:t>
            </a:r>
            <a:r>
              <a:rPr lang="fi-FI" dirty="0" smtClean="0"/>
              <a:t> </a:t>
            </a:r>
            <a:r>
              <a:rPr lang="fi-FI" dirty="0" err="1" smtClean="0"/>
              <a:t>Schnupperkurs</a:t>
            </a:r>
            <a:r>
              <a:rPr lang="fi-FI" dirty="0" smtClean="0"/>
              <a:t> </a:t>
            </a:r>
            <a:r>
              <a:rPr lang="fi-FI" dirty="0" err="1" smtClean="0"/>
              <a:t>machen</a:t>
            </a:r>
            <a:r>
              <a:rPr lang="fi-FI" dirty="0" smtClean="0"/>
              <a:t>. </a:t>
            </a:r>
          </a:p>
          <a:p>
            <a:r>
              <a:rPr lang="fi-FI" dirty="0" err="1" smtClean="0"/>
              <a:t>Stimmt</a:t>
            </a:r>
            <a:r>
              <a:rPr lang="fi-FI" dirty="0" smtClean="0"/>
              <a:t> es, </a:t>
            </a:r>
            <a:r>
              <a:rPr lang="fi-FI" dirty="0" err="1" smtClean="0"/>
              <a:t>dass</a:t>
            </a:r>
            <a:r>
              <a:rPr lang="fi-FI" dirty="0" smtClean="0"/>
              <a:t> du </a:t>
            </a:r>
            <a:r>
              <a:rPr lang="fi-FI" dirty="0" err="1" smtClean="0"/>
              <a:t>mit</a:t>
            </a:r>
            <a:r>
              <a:rPr lang="fi-FI" dirty="0" smtClean="0"/>
              <a:t> </a:t>
            </a:r>
            <a:r>
              <a:rPr lang="fi-FI" dirty="0" err="1" smtClean="0"/>
              <a:t>Herrn</a:t>
            </a:r>
            <a:r>
              <a:rPr lang="fi-FI" dirty="0" smtClean="0"/>
              <a:t> </a:t>
            </a:r>
            <a:r>
              <a:rPr lang="fi-FI" dirty="0" err="1" smtClean="0"/>
              <a:t>Schäfli</a:t>
            </a:r>
            <a:r>
              <a:rPr lang="fi-FI" dirty="0" smtClean="0"/>
              <a:t> </a:t>
            </a:r>
            <a:r>
              <a:rPr lang="fi-FI" dirty="0" err="1" smtClean="0"/>
              <a:t>sprechen</a:t>
            </a:r>
            <a:r>
              <a:rPr lang="fi-FI" dirty="0" smtClean="0"/>
              <a:t> </a:t>
            </a:r>
            <a:r>
              <a:rPr lang="fi-FI" dirty="0" err="1" smtClean="0"/>
              <a:t>kannst</a:t>
            </a:r>
            <a:r>
              <a:rPr lang="fi-FI" dirty="0" smtClean="0"/>
              <a:t>? </a:t>
            </a:r>
          </a:p>
          <a:p>
            <a:r>
              <a:rPr lang="fi-FI" dirty="0" smtClean="0"/>
              <a:t>-&gt;infinitiivi liittyy modaaliapuverbeihin </a:t>
            </a:r>
            <a:r>
              <a:rPr lang="fi-FI" b="1" dirty="0" err="1" smtClean="0"/>
              <a:t>dürfen</a:t>
            </a:r>
            <a:r>
              <a:rPr lang="fi-FI" b="1" dirty="0" smtClean="0"/>
              <a:t>, </a:t>
            </a:r>
            <a:r>
              <a:rPr lang="fi-FI" b="1" dirty="0" err="1" smtClean="0"/>
              <a:t>können</a:t>
            </a:r>
            <a:r>
              <a:rPr lang="fi-FI" b="1" dirty="0" smtClean="0"/>
              <a:t>, </a:t>
            </a:r>
            <a:r>
              <a:rPr lang="fi-FI" b="1" dirty="0" err="1" smtClean="0"/>
              <a:t>mögen</a:t>
            </a:r>
            <a:r>
              <a:rPr lang="fi-FI" b="1" dirty="0" smtClean="0"/>
              <a:t>, </a:t>
            </a:r>
            <a:r>
              <a:rPr lang="fi-FI" b="1" dirty="0" err="1" smtClean="0"/>
              <a:t>müssen</a:t>
            </a:r>
            <a:r>
              <a:rPr lang="fi-FI" b="1" dirty="0" smtClean="0"/>
              <a:t>, </a:t>
            </a:r>
            <a:r>
              <a:rPr lang="fi-FI" b="1" dirty="0" err="1" smtClean="0"/>
              <a:t>sollen</a:t>
            </a:r>
            <a:r>
              <a:rPr lang="fi-FI" b="1" dirty="0" smtClean="0"/>
              <a:t> </a:t>
            </a:r>
            <a:r>
              <a:rPr lang="fi-FI" dirty="0" smtClean="0"/>
              <a:t>ja </a:t>
            </a:r>
            <a:r>
              <a:rPr lang="fi-FI" b="1" dirty="0" err="1" smtClean="0"/>
              <a:t>wollen</a:t>
            </a:r>
            <a:r>
              <a:rPr lang="fi-FI" b="1" dirty="0" smtClean="0"/>
              <a:t>. 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Meine</a:t>
            </a:r>
            <a:r>
              <a:rPr lang="fi-FI" dirty="0" smtClean="0"/>
              <a:t> </a:t>
            </a:r>
            <a:r>
              <a:rPr lang="fi-FI" dirty="0" err="1" smtClean="0"/>
              <a:t>Frau</a:t>
            </a:r>
            <a:r>
              <a:rPr lang="fi-FI" dirty="0" smtClean="0"/>
              <a:t> </a:t>
            </a:r>
            <a:r>
              <a:rPr lang="fi-FI" dirty="0" err="1" smtClean="0"/>
              <a:t>sah</a:t>
            </a:r>
            <a:r>
              <a:rPr lang="fi-FI" dirty="0" smtClean="0"/>
              <a:t> das </a:t>
            </a:r>
            <a:r>
              <a:rPr lang="fi-FI" dirty="0" err="1" smtClean="0"/>
              <a:t>Paar</a:t>
            </a:r>
            <a:r>
              <a:rPr lang="fi-FI" dirty="0" smtClean="0"/>
              <a:t> </a:t>
            </a:r>
            <a:r>
              <a:rPr lang="fi-FI" dirty="0" err="1" smtClean="0"/>
              <a:t>küssen</a:t>
            </a:r>
            <a:r>
              <a:rPr lang="fi-FI" dirty="0" smtClean="0"/>
              <a:t>. </a:t>
            </a:r>
          </a:p>
          <a:p>
            <a:r>
              <a:rPr lang="fi-FI" dirty="0" err="1" smtClean="0"/>
              <a:t>Jemand</a:t>
            </a:r>
            <a:r>
              <a:rPr lang="fi-FI" dirty="0" smtClean="0"/>
              <a:t> </a:t>
            </a:r>
            <a:r>
              <a:rPr lang="fi-FI" dirty="0" err="1" smtClean="0"/>
              <a:t>hörte</a:t>
            </a:r>
            <a:r>
              <a:rPr lang="fi-FI" dirty="0" smtClean="0"/>
              <a:t> </a:t>
            </a:r>
            <a:r>
              <a:rPr lang="fi-FI" dirty="0" err="1" smtClean="0"/>
              <a:t>den</a:t>
            </a:r>
            <a:r>
              <a:rPr lang="fi-FI" dirty="0" smtClean="0"/>
              <a:t> </a:t>
            </a:r>
            <a:r>
              <a:rPr lang="fi-FI" dirty="0" err="1" smtClean="0"/>
              <a:t>Touristen</a:t>
            </a:r>
            <a:r>
              <a:rPr lang="fi-FI" dirty="0" smtClean="0"/>
              <a:t> </a:t>
            </a:r>
            <a:r>
              <a:rPr lang="fi-FI" dirty="0" err="1" smtClean="0"/>
              <a:t>Russisch</a:t>
            </a:r>
            <a:r>
              <a:rPr lang="fi-FI" dirty="0" smtClean="0"/>
              <a:t> </a:t>
            </a:r>
            <a:r>
              <a:rPr lang="fi-FI" dirty="0" err="1" smtClean="0"/>
              <a:t>sprechen</a:t>
            </a:r>
            <a:r>
              <a:rPr lang="fi-FI" dirty="0" smtClean="0"/>
              <a:t>. </a:t>
            </a:r>
          </a:p>
          <a:p>
            <a:r>
              <a:rPr lang="fi-FI" dirty="0" smtClean="0"/>
              <a:t>-&gt;infinitiivi liittyy aistihavaintoa ilmaiseviin verbeihin (</a:t>
            </a:r>
            <a:r>
              <a:rPr lang="fi-FI" dirty="0" err="1" smtClean="0"/>
              <a:t>sehen</a:t>
            </a:r>
            <a:r>
              <a:rPr lang="fi-FI" dirty="0" smtClean="0"/>
              <a:t>, </a:t>
            </a:r>
            <a:r>
              <a:rPr lang="fi-FI" dirty="0" err="1" smtClean="0"/>
              <a:t>hören</a:t>
            </a:r>
            <a:r>
              <a:rPr lang="fi-FI" dirty="0" smtClean="0"/>
              <a:t>, </a:t>
            </a:r>
            <a:r>
              <a:rPr lang="fi-FI" dirty="0" err="1" smtClean="0"/>
              <a:t>fühlen</a:t>
            </a:r>
            <a:r>
              <a:rPr lang="fi-FI" dirty="0" smtClean="0"/>
              <a:t>)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561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Meine</a:t>
            </a:r>
            <a:r>
              <a:rPr lang="fi-FI" dirty="0" smtClean="0"/>
              <a:t> </a:t>
            </a:r>
            <a:r>
              <a:rPr lang="fi-FI" dirty="0" err="1" smtClean="0"/>
              <a:t>ältere</a:t>
            </a:r>
            <a:r>
              <a:rPr lang="fi-FI" dirty="0" smtClean="0"/>
              <a:t> </a:t>
            </a:r>
            <a:r>
              <a:rPr lang="fi-FI" dirty="0" err="1" smtClean="0"/>
              <a:t>Schwester</a:t>
            </a:r>
            <a:r>
              <a:rPr lang="fi-FI" dirty="0" smtClean="0"/>
              <a:t> </a:t>
            </a:r>
            <a:r>
              <a:rPr lang="fi-FI" dirty="0" err="1" smtClean="0"/>
              <a:t>bleibt</a:t>
            </a:r>
            <a:r>
              <a:rPr lang="fi-FI" dirty="0" smtClean="0"/>
              <a:t> in </a:t>
            </a:r>
            <a:r>
              <a:rPr lang="fi-FI" dirty="0" err="1" smtClean="0"/>
              <a:t>Eilenburg</a:t>
            </a:r>
            <a:r>
              <a:rPr lang="fi-FI" dirty="0" smtClean="0"/>
              <a:t> </a:t>
            </a:r>
            <a:r>
              <a:rPr lang="fi-FI" dirty="0" err="1" smtClean="0"/>
              <a:t>wohnen</a:t>
            </a:r>
            <a:r>
              <a:rPr lang="fi-FI" dirty="0" smtClean="0"/>
              <a:t>. </a:t>
            </a:r>
          </a:p>
          <a:p>
            <a:r>
              <a:rPr lang="fi-FI" dirty="0" err="1" smtClean="0"/>
              <a:t>Dein</a:t>
            </a:r>
            <a:r>
              <a:rPr lang="fi-FI" dirty="0" smtClean="0"/>
              <a:t> </a:t>
            </a:r>
            <a:r>
              <a:rPr lang="fi-FI" dirty="0" err="1" smtClean="0"/>
              <a:t>Opa</a:t>
            </a:r>
            <a:r>
              <a:rPr lang="fi-FI" dirty="0" smtClean="0"/>
              <a:t> </a:t>
            </a:r>
            <a:r>
              <a:rPr lang="fi-FI" dirty="0" err="1" smtClean="0"/>
              <a:t>wird</a:t>
            </a:r>
            <a:r>
              <a:rPr lang="fi-FI" dirty="0" smtClean="0"/>
              <a:t> die </a:t>
            </a:r>
            <a:r>
              <a:rPr lang="fi-FI" dirty="0" err="1" smtClean="0"/>
              <a:t>ganze</a:t>
            </a:r>
            <a:r>
              <a:rPr lang="fi-FI" dirty="0" smtClean="0"/>
              <a:t> </a:t>
            </a:r>
            <a:r>
              <a:rPr lang="fi-FI" dirty="0" err="1" smtClean="0"/>
              <a:t>Reise</a:t>
            </a:r>
            <a:r>
              <a:rPr lang="fi-FI" dirty="0" smtClean="0"/>
              <a:t> </a:t>
            </a:r>
            <a:r>
              <a:rPr lang="fi-FI" dirty="0" err="1" smtClean="0"/>
              <a:t>finanzieren</a:t>
            </a:r>
            <a:r>
              <a:rPr lang="fi-FI" dirty="0" smtClean="0"/>
              <a:t>. </a:t>
            </a:r>
          </a:p>
          <a:p>
            <a:r>
              <a:rPr lang="fi-FI" dirty="0" smtClean="0"/>
              <a:t>Der </a:t>
            </a:r>
            <a:r>
              <a:rPr lang="fi-FI" dirty="0" err="1" smtClean="0"/>
              <a:t>Lehrer</a:t>
            </a:r>
            <a:r>
              <a:rPr lang="fi-FI" dirty="0" smtClean="0"/>
              <a:t> </a:t>
            </a:r>
            <a:r>
              <a:rPr lang="fi-FI" dirty="0" err="1" smtClean="0"/>
              <a:t>lässt</a:t>
            </a:r>
            <a:r>
              <a:rPr lang="fi-FI" dirty="0" smtClean="0"/>
              <a:t> die </a:t>
            </a:r>
            <a:r>
              <a:rPr lang="fi-FI" dirty="0" err="1" smtClean="0"/>
              <a:t>Schüler</a:t>
            </a:r>
            <a:r>
              <a:rPr lang="fi-FI" dirty="0"/>
              <a:t> </a:t>
            </a:r>
            <a:r>
              <a:rPr lang="fi-FI" dirty="0" err="1" smtClean="0"/>
              <a:t>schreiben</a:t>
            </a:r>
            <a:r>
              <a:rPr lang="fi-FI" dirty="0" smtClean="0"/>
              <a:t>. </a:t>
            </a:r>
          </a:p>
          <a:p>
            <a:r>
              <a:rPr lang="fi-FI" dirty="0" smtClean="0"/>
              <a:t>-&gt;infinitiivi liittyy verbeihin </a:t>
            </a:r>
            <a:r>
              <a:rPr lang="fi-FI" i="1" dirty="0" err="1" smtClean="0"/>
              <a:t>bleiben</a:t>
            </a:r>
            <a:r>
              <a:rPr lang="fi-FI" i="1" dirty="0" smtClean="0"/>
              <a:t>, </a:t>
            </a:r>
            <a:r>
              <a:rPr lang="fi-FI" i="1" dirty="0" err="1" smtClean="0"/>
              <a:t>werden</a:t>
            </a:r>
            <a:r>
              <a:rPr lang="fi-FI" i="1" dirty="0" smtClean="0"/>
              <a:t> </a:t>
            </a:r>
            <a:r>
              <a:rPr lang="fi-FI" dirty="0" smtClean="0"/>
              <a:t>tai </a:t>
            </a:r>
            <a:r>
              <a:rPr lang="fi-FI" i="1" dirty="0" err="1" smtClean="0"/>
              <a:t>lassen</a:t>
            </a:r>
            <a:r>
              <a:rPr lang="fi-FI" i="1" dirty="0" smtClean="0"/>
              <a:t>.</a:t>
            </a:r>
            <a:r>
              <a:rPr lang="fi-FI" dirty="0" smtClean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923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ERITYISET INFINITIIVIRAKENTEET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brauche</a:t>
            </a:r>
            <a:r>
              <a:rPr lang="fi-FI" dirty="0" smtClean="0"/>
              <a:t> </a:t>
            </a:r>
            <a:r>
              <a:rPr lang="fi-FI" dirty="0" err="1" smtClean="0"/>
              <a:t>sofort</a:t>
            </a:r>
            <a:r>
              <a:rPr lang="fi-FI" dirty="0" smtClean="0"/>
              <a:t> </a:t>
            </a:r>
            <a:r>
              <a:rPr lang="fi-FI" dirty="0" err="1" smtClean="0"/>
              <a:t>einen</a:t>
            </a:r>
            <a:r>
              <a:rPr lang="fi-FI" dirty="0" smtClean="0"/>
              <a:t> </a:t>
            </a:r>
            <a:r>
              <a:rPr lang="fi-FI" dirty="0" err="1" smtClean="0"/>
              <a:t>neuen</a:t>
            </a:r>
            <a:r>
              <a:rPr lang="fi-FI" dirty="0" smtClean="0"/>
              <a:t> </a:t>
            </a:r>
            <a:r>
              <a:rPr lang="fi-FI" dirty="0" err="1" smtClean="0"/>
              <a:t>Trainer</a:t>
            </a:r>
            <a:r>
              <a:rPr lang="fi-FI" dirty="0" smtClean="0"/>
              <a:t>, </a:t>
            </a:r>
            <a:r>
              <a:rPr lang="fi-FI" b="1" u="sng" dirty="0" err="1" smtClean="0"/>
              <a:t>um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mich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genug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zu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entwickeln</a:t>
            </a:r>
            <a:r>
              <a:rPr lang="fi-FI" b="1" u="sng" dirty="0" smtClean="0"/>
              <a:t>.  </a:t>
            </a:r>
          </a:p>
          <a:p>
            <a:r>
              <a:rPr lang="fi-FI" dirty="0" smtClean="0"/>
              <a:t>… kehittyäkseni tarpeeksi. </a:t>
            </a:r>
          </a:p>
          <a:p>
            <a:r>
              <a:rPr lang="fi-FI" b="1" u="sng" dirty="0" err="1" smtClean="0"/>
              <a:t>Ohne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Geld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zu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verdienen</a:t>
            </a:r>
            <a:r>
              <a:rPr lang="fi-FI" dirty="0" smtClean="0"/>
              <a:t>, </a:t>
            </a:r>
            <a:r>
              <a:rPr lang="fi-FI" dirty="0" err="1" smtClean="0"/>
              <a:t>ist</a:t>
            </a:r>
            <a:r>
              <a:rPr lang="fi-FI" dirty="0" smtClean="0"/>
              <a:t> es </a:t>
            </a:r>
            <a:r>
              <a:rPr lang="fi-FI" dirty="0" err="1" smtClean="0"/>
              <a:t>schwer</a:t>
            </a:r>
            <a:r>
              <a:rPr lang="fi-FI" dirty="0" smtClean="0"/>
              <a:t> eine </a:t>
            </a:r>
            <a:r>
              <a:rPr lang="fi-FI" dirty="0" err="1" smtClean="0"/>
              <a:t>eigene</a:t>
            </a:r>
            <a:r>
              <a:rPr lang="fi-FI" dirty="0" smtClean="0"/>
              <a:t> Firma </a:t>
            </a:r>
            <a:r>
              <a:rPr lang="fi-FI" dirty="0" err="1" smtClean="0"/>
              <a:t>zu</a:t>
            </a:r>
            <a:r>
              <a:rPr lang="fi-FI" dirty="0" smtClean="0"/>
              <a:t> </a:t>
            </a:r>
            <a:r>
              <a:rPr lang="fi-FI" dirty="0" err="1" smtClean="0"/>
              <a:t>gründen</a:t>
            </a:r>
            <a:r>
              <a:rPr lang="fi-FI" dirty="0" smtClean="0"/>
              <a:t>. </a:t>
            </a:r>
          </a:p>
          <a:p>
            <a:r>
              <a:rPr lang="fi-FI" dirty="0" smtClean="0"/>
              <a:t>…ansaitsematta rahaa </a:t>
            </a:r>
          </a:p>
          <a:p>
            <a:r>
              <a:rPr lang="fi-FI" b="1" u="sng" dirty="0" err="1" smtClean="0"/>
              <a:t>Anstatt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den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ganzen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Urlaub</a:t>
            </a:r>
            <a:r>
              <a:rPr lang="fi-FI" b="1" u="sng" dirty="0" smtClean="0"/>
              <a:t> in der </a:t>
            </a:r>
            <a:r>
              <a:rPr lang="fi-FI" b="1" u="sng" dirty="0" err="1" smtClean="0"/>
              <a:t>Stadt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zu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verbringen</a:t>
            </a:r>
            <a:r>
              <a:rPr lang="fi-FI" dirty="0" smtClean="0"/>
              <a:t>, </a:t>
            </a:r>
            <a:r>
              <a:rPr lang="fi-FI" dirty="0" err="1" smtClean="0"/>
              <a:t>fahren</a:t>
            </a:r>
            <a:r>
              <a:rPr lang="fi-FI" dirty="0" smtClean="0"/>
              <a:t> </a:t>
            </a:r>
            <a:r>
              <a:rPr lang="fi-FI" dirty="0" err="1" smtClean="0"/>
              <a:t>wir</a:t>
            </a:r>
            <a:r>
              <a:rPr lang="fi-FI" dirty="0" smtClean="0"/>
              <a:t> </a:t>
            </a:r>
            <a:r>
              <a:rPr lang="fi-FI" dirty="0" err="1" smtClean="0"/>
              <a:t>jede</a:t>
            </a:r>
            <a:r>
              <a:rPr lang="fi-FI" dirty="0" smtClean="0"/>
              <a:t> </a:t>
            </a:r>
            <a:r>
              <a:rPr lang="fi-FI" dirty="0" err="1" smtClean="0"/>
              <a:t>Woche</a:t>
            </a:r>
            <a:r>
              <a:rPr lang="fi-FI" dirty="0" smtClean="0"/>
              <a:t> </a:t>
            </a:r>
            <a:r>
              <a:rPr lang="fi-FI" dirty="0" err="1" smtClean="0"/>
              <a:t>aufs</a:t>
            </a:r>
            <a:r>
              <a:rPr lang="fi-FI" dirty="0" smtClean="0"/>
              <a:t> </a:t>
            </a:r>
            <a:r>
              <a:rPr lang="fi-FI" dirty="0" err="1" smtClean="0"/>
              <a:t>Land</a:t>
            </a:r>
            <a:r>
              <a:rPr lang="fi-FI" dirty="0" smtClean="0"/>
              <a:t>. </a:t>
            </a:r>
          </a:p>
          <a:p>
            <a:r>
              <a:rPr lang="fi-FI" dirty="0" smtClean="0"/>
              <a:t>… sen sijaan, </a:t>
            </a:r>
            <a:r>
              <a:rPr lang="fi-FI" smtClean="0"/>
              <a:t>että viettäisimme.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758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45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TC102455596[[fn=Kevät]]</Template>
  <TotalTime>56</TotalTime>
  <Words>382</Words>
  <Application>Microsoft Office PowerPoint</Application>
  <PresentationFormat>Näytössä katseltava diaesitys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Spring</vt:lpstr>
      <vt:lpstr>INFINITIIVIN KÄYTTÖ</vt:lpstr>
      <vt:lpstr>YLEISTÄ INFINITIIVISTÄ: </vt:lpstr>
      <vt:lpstr>INFINITIIVI + ZU PARTIKKELI </vt:lpstr>
      <vt:lpstr>Milloin zu-partikkelia käytetään infinitiivin edessä? </vt:lpstr>
      <vt:lpstr>PowerPoint-esitys</vt:lpstr>
      <vt:lpstr>Milloin zu-partikkeli jää pois infinitiivin edestä?</vt:lpstr>
      <vt:lpstr>PowerPoint-esitys</vt:lpstr>
      <vt:lpstr>ERITYISET INFINITIIVIRAKENTEET</vt:lpstr>
      <vt:lpstr>PowerPoint-esitys</vt:lpstr>
    </vt:vector>
  </TitlesOfParts>
  <Company>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INFINITIIVIN KÄYTTÖ</dc:title>
  <dc:creator>Sonera</dc:creator>
  <cp:lastModifiedBy>Sonera</cp:lastModifiedBy>
  <cp:revision>6</cp:revision>
  <dcterms:created xsi:type="dcterms:W3CDTF">2014-01-07T21:04:51Z</dcterms:created>
  <dcterms:modified xsi:type="dcterms:W3CDTF">2014-01-07T22:01:18Z</dcterms:modified>
</cp:coreProperties>
</file>