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7" r:id="rId6"/>
    <p:sldId id="276" r:id="rId7"/>
    <p:sldId id="279" r:id="rId8"/>
    <p:sldId id="283" r:id="rId9"/>
    <p:sldId id="292" r:id="rId10"/>
    <p:sldId id="282" r:id="rId11"/>
    <p:sldId id="290" r:id="rId12"/>
    <p:sldId id="287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a Viljakainen" initials="NV" lastIdx="1" clrIdx="0">
    <p:extLst>
      <p:ext uri="{19B8F6BF-5375-455C-9EA6-DF929625EA0E}">
        <p15:presenceInfo xmlns:p15="http://schemas.microsoft.com/office/powerpoint/2012/main" userId="S::nea.viljakainen@sanoma.com::31f03692-df5d-4046-a9e0-25d0beb920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D6BAC-8768-4E37-801A-6171E582AE53}" v="15" dt="2022-08-03T12:20:05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e Tahvanainen" userId="S::atte.tahvanainen_eduvantaa.fi#ext#@sanoma.onmicrosoft.com::853ca15b-ce22-4934-8573-66ff96d94fcd" providerId="AD" clId="Web-{4CA486F5-7AF0-DE44-88C9-ED35AEB120FD}"/>
    <pc:docChg chg="addSld delSld modSld sldOrd">
      <pc:chgData name="Atte Tahvanainen" userId="S::atte.tahvanainen_eduvantaa.fi#ext#@sanoma.onmicrosoft.com::853ca15b-ce22-4934-8573-66ff96d94fcd" providerId="AD" clId="Web-{4CA486F5-7AF0-DE44-88C9-ED35AEB120FD}" dt="2022-07-09T10:35:34.371" v="747" actId="20577"/>
      <pc:docMkLst>
        <pc:docMk/>
      </pc:docMkLst>
      <pc:sldChg chg="modSp del">
        <pc:chgData name="Atte Tahvanainen" userId="S::atte.tahvanainen_eduvantaa.fi#ext#@sanoma.onmicrosoft.com::853ca15b-ce22-4934-8573-66ff96d94fcd" providerId="AD" clId="Web-{4CA486F5-7AF0-DE44-88C9-ED35AEB120FD}" dt="2022-07-07T14:30:32.538" v="161"/>
        <pc:sldMkLst>
          <pc:docMk/>
          <pc:sldMk cId="2555081870" sldId="273"/>
        </pc:sldMkLst>
        <pc:spChg chg="mod">
          <ac:chgData name="Atte Tahvanainen" userId="S::atte.tahvanainen_eduvantaa.fi#ext#@sanoma.onmicrosoft.com::853ca15b-ce22-4934-8573-66ff96d94fcd" providerId="AD" clId="Web-{4CA486F5-7AF0-DE44-88C9-ED35AEB120FD}" dt="2022-07-07T14:14:29.135" v="10" actId="20577"/>
          <ac:spMkLst>
            <pc:docMk/>
            <pc:sldMk cId="2555081870" sldId="273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4CA486F5-7AF0-DE44-88C9-ED35AEB120FD}" dt="2022-07-07T14:28:21.842" v="145" actId="20577"/>
          <ac:spMkLst>
            <pc:docMk/>
            <pc:sldMk cId="2555081870" sldId="273"/>
            <ac:spMk id="3" creationId="{326DDE45-A503-5A45-A106-78A97ECA3897}"/>
          </ac:spMkLst>
        </pc:spChg>
      </pc:sldChg>
      <pc:sldChg chg="addSp delSp modSp del">
        <pc:chgData name="Atte Tahvanainen" userId="S::atte.tahvanainen_eduvantaa.fi#ext#@sanoma.onmicrosoft.com::853ca15b-ce22-4934-8573-66ff96d94fcd" providerId="AD" clId="Web-{4CA486F5-7AF0-DE44-88C9-ED35AEB120FD}" dt="2022-07-09T10:20:34.618" v="494"/>
        <pc:sldMkLst>
          <pc:docMk/>
          <pc:sldMk cId="2176725611" sldId="274"/>
        </pc:sldMkLst>
        <pc:spChg chg="add del mod">
          <ac:chgData name="Atte Tahvanainen" userId="S::atte.tahvanainen_eduvantaa.fi#ext#@sanoma.onmicrosoft.com::853ca15b-ce22-4934-8573-66ff96d94fcd" providerId="AD" clId="Web-{4CA486F5-7AF0-DE44-88C9-ED35AEB120FD}" dt="2022-07-09T10:12:15.056" v="433"/>
          <ac:spMkLst>
            <pc:docMk/>
            <pc:sldMk cId="2176725611" sldId="274"/>
            <ac:spMk id="5" creationId="{9050E3DB-FDCF-9A0D-D1F6-ADEB482B415E}"/>
          </ac:spMkLst>
        </pc:spChg>
        <pc:spChg chg="add del mod">
          <ac:chgData name="Atte Tahvanainen" userId="S::atte.tahvanainen_eduvantaa.fi#ext#@sanoma.onmicrosoft.com::853ca15b-ce22-4934-8573-66ff96d94fcd" providerId="AD" clId="Web-{4CA486F5-7AF0-DE44-88C9-ED35AEB120FD}" dt="2022-07-09T10:12:27.072" v="437"/>
          <ac:spMkLst>
            <pc:docMk/>
            <pc:sldMk cId="2176725611" sldId="274"/>
            <ac:spMk id="6" creationId="{0BC17264-57AD-12EA-031E-F08B2D2C65D9}"/>
          </ac:spMkLst>
        </pc:spChg>
        <pc:picChg chg="add mod modCrop">
          <ac:chgData name="Atte Tahvanainen" userId="S::atte.tahvanainen_eduvantaa.fi#ext#@sanoma.onmicrosoft.com::853ca15b-ce22-4934-8573-66ff96d94fcd" providerId="AD" clId="Web-{4CA486F5-7AF0-DE44-88C9-ED35AEB120FD}" dt="2022-07-09T10:13:48.340" v="446" actId="14100"/>
          <ac:picMkLst>
            <pc:docMk/>
            <pc:sldMk cId="2176725611" sldId="274"/>
            <ac:picMk id="8" creationId="{50050711-AF08-6738-8980-F2A052F854A0}"/>
          </ac:picMkLst>
        </pc:picChg>
      </pc:sldChg>
      <pc:sldChg chg="addSp delSp modSp ord">
        <pc:chgData name="Atte Tahvanainen" userId="S::atte.tahvanainen_eduvantaa.fi#ext#@sanoma.onmicrosoft.com::853ca15b-ce22-4934-8573-66ff96d94fcd" providerId="AD" clId="Web-{4CA486F5-7AF0-DE44-88C9-ED35AEB120FD}" dt="2022-07-07T14:17:38.803" v="67" actId="14100"/>
        <pc:sldMkLst>
          <pc:docMk/>
          <pc:sldMk cId="4005425183" sldId="276"/>
        </pc:sldMkLst>
        <pc:spChg chg="del mod">
          <ac:chgData name="Atte Tahvanainen" userId="S::atte.tahvanainen_eduvantaa.fi#ext#@sanoma.onmicrosoft.com::853ca15b-ce22-4934-8573-66ff96d94fcd" providerId="AD" clId="Web-{4CA486F5-7AF0-DE44-88C9-ED35AEB120FD}" dt="2022-07-07T14:17:03.348" v="59"/>
          <ac:spMkLst>
            <pc:docMk/>
            <pc:sldMk cId="4005425183" sldId="276"/>
            <ac:spMk id="2" creationId="{2FC8E8E0-C9B0-6147-A985-0C2384FA1824}"/>
          </ac:spMkLst>
        </pc:spChg>
        <pc:spChg chg="add del mod">
          <ac:chgData name="Atte Tahvanainen" userId="S::atte.tahvanainen_eduvantaa.fi#ext#@sanoma.onmicrosoft.com::853ca15b-ce22-4934-8573-66ff96d94fcd" providerId="AD" clId="Web-{4CA486F5-7AF0-DE44-88C9-ED35AEB120FD}" dt="2022-07-07T14:16:30.221" v="52"/>
          <ac:spMkLst>
            <pc:docMk/>
            <pc:sldMk cId="4005425183" sldId="276"/>
            <ac:spMk id="5" creationId="{3164DC1C-7315-2DCD-3327-B47753155FFB}"/>
          </ac:spMkLst>
        </pc:spChg>
        <pc:picChg chg="add mod ord">
          <ac:chgData name="Atte Tahvanainen" userId="S::atte.tahvanainen_eduvantaa.fi#ext#@sanoma.onmicrosoft.com::853ca15b-ce22-4934-8573-66ff96d94fcd" providerId="AD" clId="Web-{4CA486F5-7AF0-DE44-88C9-ED35AEB120FD}" dt="2022-07-07T14:17:38.803" v="67" actId="14100"/>
          <ac:picMkLst>
            <pc:docMk/>
            <pc:sldMk cId="4005425183" sldId="276"/>
            <ac:picMk id="6" creationId="{578AB3F2-BB11-593F-8400-6FA89F824551}"/>
          </ac:picMkLst>
        </pc:picChg>
        <pc:picChg chg="del">
          <ac:chgData name="Atte Tahvanainen" userId="S::atte.tahvanainen_eduvantaa.fi#ext#@sanoma.onmicrosoft.com::853ca15b-ce22-4934-8573-66ff96d94fcd" providerId="AD" clId="Web-{4CA486F5-7AF0-DE44-88C9-ED35AEB120FD}" dt="2022-07-07T14:16:29.189" v="51"/>
          <ac:picMkLst>
            <pc:docMk/>
            <pc:sldMk cId="4005425183" sldId="276"/>
            <ac:picMk id="2050" creationId="{D0026CEE-41D3-2147-A87D-5F2FE96B9353}"/>
          </ac:picMkLst>
        </pc:picChg>
      </pc:sldChg>
      <pc:sldChg chg="modSp ord">
        <pc:chgData name="Atte Tahvanainen" userId="S::atte.tahvanainen_eduvantaa.fi#ext#@sanoma.onmicrosoft.com::853ca15b-ce22-4934-8573-66ff96d94fcd" providerId="AD" clId="Web-{4CA486F5-7AF0-DE44-88C9-ED35AEB120FD}" dt="2022-07-09T10:07:35.658" v="429" actId="20577"/>
        <pc:sldMkLst>
          <pc:docMk/>
          <pc:sldMk cId="1306317318" sldId="277"/>
        </pc:sldMkLst>
        <pc:spChg chg="mod">
          <ac:chgData name="Atte Tahvanainen" userId="S::atte.tahvanainen_eduvantaa.fi#ext#@sanoma.onmicrosoft.com::853ca15b-ce22-4934-8573-66ff96d94fcd" providerId="AD" clId="Web-{4CA486F5-7AF0-DE44-88C9-ED35AEB120FD}" dt="2022-07-07T14:28:58.735" v="154" actId="20577"/>
          <ac:spMkLst>
            <pc:docMk/>
            <pc:sldMk cId="1306317318" sldId="277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4CA486F5-7AF0-DE44-88C9-ED35AEB120FD}" dt="2022-07-09T10:07:35.658" v="429" actId="20577"/>
          <ac:spMkLst>
            <pc:docMk/>
            <pc:sldMk cId="1306317318" sldId="277"/>
            <ac:spMk id="3" creationId="{852ED41E-AFA3-7E44-B34B-610010AA32E4}"/>
          </ac:spMkLst>
        </pc:spChg>
      </pc:sldChg>
      <pc:sldChg chg="modSp add replId">
        <pc:chgData name="Atte Tahvanainen" userId="S::atte.tahvanainen_eduvantaa.fi#ext#@sanoma.onmicrosoft.com::853ca15b-ce22-4934-8573-66ff96d94fcd" providerId="AD" clId="Web-{4CA486F5-7AF0-DE44-88C9-ED35AEB120FD}" dt="2022-07-09T10:00:53.427" v="361" actId="20577"/>
        <pc:sldMkLst>
          <pc:docMk/>
          <pc:sldMk cId="2071140946" sldId="279"/>
        </pc:sldMkLst>
        <pc:spChg chg="mod">
          <ac:chgData name="Atte Tahvanainen" userId="S::atte.tahvanainen_eduvantaa.fi#ext#@sanoma.onmicrosoft.com::853ca15b-ce22-4934-8573-66ff96d94fcd" providerId="AD" clId="Web-{4CA486F5-7AF0-DE44-88C9-ED35AEB120FD}" dt="2022-07-07T14:31:55.824" v="172" actId="20577"/>
          <ac:spMkLst>
            <pc:docMk/>
            <pc:sldMk cId="2071140946" sldId="279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4CA486F5-7AF0-DE44-88C9-ED35AEB120FD}" dt="2022-07-09T10:00:53.427" v="361" actId="20577"/>
          <ac:spMkLst>
            <pc:docMk/>
            <pc:sldMk cId="2071140946" sldId="279"/>
            <ac:spMk id="3" creationId="{326DDE45-A503-5A45-A106-78A97ECA3897}"/>
          </ac:spMkLst>
        </pc:spChg>
      </pc:sldChg>
      <pc:sldChg chg="addSp delSp modSp add ord replId">
        <pc:chgData name="Atte Tahvanainen" userId="S::atte.tahvanainen_eduvantaa.fi#ext#@sanoma.onmicrosoft.com::853ca15b-ce22-4934-8573-66ff96d94fcd" providerId="AD" clId="Web-{4CA486F5-7AF0-DE44-88C9-ED35AEB120FD}" dt="2022-07-09T10:20:37.478" v="495"/>
        <pc:sldMkLst>
          <pc:docMk/>
          <pc:sldMk cId="2736469743" sldId="280"/>
        </pc:sldMkLst>
        <pc:spChg chg="mod">
          <ac:chgData name="Atte Tahvanainen" userId="S::atte.tahvanainen_eduvantaa.fi#ext#@sanoma.onmicrosoft.com::853ca15b-ce22-4934-8573-66ff96d94fcd" providerId="AD" clId="Web-{4CA486F5-7AF0-DE44-88C9-ED35AEB120FD}" dt="2022-07-09T10:20:25.368" v="492" actId="20577"/>
          <ac:spMkLst>
            <pc:docMk/>
            <pc:sldMk cId="2736469743" sldId="280"/>
            <ac:spMk id="2" creationId="{2FC8E8E0-C9B0-6147-A985-0C2384FA1824}"/>
          </ac:spMkLst>
        </pc:spChg>
        <pc:spChg chg="add del mod">
          <ac:chgData name="Atte Tahvanainen" userId="S::atte.tahvanainen_eduvantaa.fi#ext#@sanoma.onmicrosoft.com::853ca15b-ce22-4934-8573-66ff96d94fcd" providerId="AD" clId="Web-{4CA486F5-7AF0-DE44-88C9-ED35AEB120FD}" dt="2022-07-09T10:14:15.716" v="450"/>
          <ac:spMkLst>
            <pc:docMk/>
            <pc:sldMk cId="2736469743" sldId="280"/>
            <ac:spMk id="5" creationId="{C0D28DBC-7E58-6E16-AFAD-521CB8407BA8}"/>
          </ac:spMkLst>
        </pc:spChg>
        <pc:picChg chg="add">
          <ac:chgData name="Atte Tahvanainen" userId="S::atte.tahvanainen_eduvantaa.fi#ext#@sanoma.onmicrosoft.com::853ca15b-ce22-4934-8573-66ff96d94fcd" providerId="AD" clId="Web-{4CA486F5-7AF0-DE44-88C9-ED35AEB120FD}" dt="2022-07-09T10:14:08.653" v="449"/>
          <ac:picMkLst>
            <pc:docMk/>
            <pc:sldMk cId="2736469743" sldId="280"/>
            <ac:picMk id="7" creationId="{D59A6712-9674-7ECD-B7A1-E711D9A34003}"/>
          </ac:picMkLst>
        </pc:picChg>
        <pc:picChg chg="del">
          <ac:chgData name="Atte Tahvanainen" userId="S::atte.tahvanainen_eduvantaa.fi#ext#@sanoma.onmicrosoft.com::853ca15b-ce22-4934-8573-66ff96d94fcd" providerId="AD" clId="Web-{4CA486F5-7AF0-DE44-88C9-ED35AEB120FD}" dt="2022-07-09T10:14:07.622" v="448"/>
          <ac:picMkLst>
            <pc:docMk/>
            <pc:sldMk cId="2736469743" sldId="280"/>
            <ac:picMk id="2050" creationId="{D0026CEE-41D3-2147-A87D-5F2FE96B9353}"/>
          </ac:picMkLst>
        </pc:picChg>
      </pc:sldChg>
      <pc:sldChg chg="add replId">
        <pc:chgData name="Atte Tahvanainen" userId="S::atte.tahvanainen_eduvantaa.fi#ext#@sanoma.onmicrosoft.com::853ca15b-ce22-4934-8573-66ff96d94fcd" providerId="AD" clId="Web-{4CA486F5-7AF0-DE44-88C9-ED35AEB120FD}" dt="2022-07-07T14:28:41.969" v="146"/>
        <pc:sldMkLst>
          <pc:docMk/>
          <pc:sldMk cId="1089128425" sldId="281"/>
        </pc:sldMkLst>
      </pc:sldChg>
      <pc:sldChg chg="modSp add replId">
        <pc:chgData name="Atte Tahvanainen" userId="S::atte.tahvanainen_eduvantaa.fi#ext#@sanoma.onmicrosoft.com::853ca15b-ce22-4934-8573-66ff96d94fcd" providerId="AD" clId="Web-{4CA486F5-7AF0-DE44-88C9-ED35AEB120FD}" dt="2022-07-09T10:32:31.101" v="689" actId="20577"/>
        <pc:sldMkLst>
          <pc:docMk/>
          <pc:sldMk cId="3483082695" sldId="282"/>
        </pc:sldMkLst>
        <pc:spChg chg="mod">
          <ac:chgData name="Atte Tahvanainen" userId="S::atte.tahvanainen_eduvantaa.fi#ext#@sanoma.onmicrosoft.com::853ca15b-ce22-4934-8573-66ff96d94fcd" providerId="AD" clId="Web-{4CA486F5-7AF0-DE44-88C9-ED35AEB120FD}" dt="2022-07-09T10:27:21.052" v="604" actId="20577"/>
          <ac:spMkLst>
            <pc:docMk/>
            <pc:sldMk cId="3483082695" sldId="282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4CA486F5-7AF0-DE44-88C9-ED35AEB120FD}" dt="2022-07-09T10:32:31.101" v="689" actId="20577"/>
          <ac:spMkLst>
            <pc:docMk/>
            <pc:sldMk cId="3483082695" sldId="282"/>
            <ac:spMk id="3" creationId="{326DDE45-A503-5A45-A106-78A97ECA3897}"/>
          </ac:spMkLst>
        </pc:spChg>
        <pc:spChg chg="mod">
          <ac:chgData name="Atte Tahvanainen" userId="S::atte.tahvanainen_eduvantaa.fi#ext#@sanoma.onmicrosoft.com::853ca15b-ce22-4934-8573-66ff96d94fcd" providerId="AD" clId="Web-{4CA486F5-7AF0-DE44-88C9-ED35AEB120FD}" dt="2022-07-09T10:28:17.382" v="635" actId="1076"/>
          <ac:spMkLst>
            <pc:docMk/>
            <pc:sldMk cId="3483082695" sldId="282"/>
            <ac:spMk id="5" creationId="{EB7CAFAA-5F40-4F64-8EEB-2E918A807408}"/>
          </ac:spMkLst>
        </pc:spChg>
      </pc:sldChg>
      <pc:sldChg chg="modSp add ord replId">
        <pc:chgData name="Atte Tahvanainen" userId="S::atte.tahvanainen_eduvantaa.fi#ext#@sanoma.onmicrosoft.com::853ca15b-ce22-4934-8573-66ff96d94fcd" providerId="AD" clId="Web-{4CA486F5-7AF0-DE44-88C9-ED35AEB120FD}" dt="2022-07-09T09:59:29.690" v="351"/>
        <pc:sldMkLst>
          <pc:docMk/>
          <pc:sldMk cId="2404821135" sldId="283"/>
        </pc:sldMkLst>
        <pc:spChg chg="mod">
          <ac:chgData name="Atte Tahvanainen" userId="S::atte.tahvanainen_eduvantaa.fi#ext#@sanoma.onmicrosoft.com::853ca15b-ce22-4934-8573-66ff96d94fcd" providerId="AD" clId="Web-{4CA486F5-7AF0-DE44-88C9-ED35AEB120FD}" dt="2022-07-07T14:33:32.315" v="284" actId="20577"/>
          <ac:spMkLst>
            <pc:docMk/>
            <pc:sldMk cId="2404821135" sldId="283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4CA486F5-7AF0-DE44-88C9-ED35AEB120FD}" dt="2022-07-09T09:59:21.175" v="350" actId="20577"/>
          <ac:spMkLst>
            <pc:docMk/>
            <pc:sldMk cId="2404821135" sldId="283"/>
            <ac:spMk id="3" creationId="{852ED41E-AFA3-7E44-B34B-610010AA32E4}"/>
          </ac:spMkLst>
        </pc:spChg>
      </pc:sldChg>
      <pc:sldChg chg="addSp delSp modSp add replId">
        <pc:chgData name="Atte Tahvanainen" userId="S::atte.tahvanainen_eduvantaa.fi#ext#@sanoma.onmicrosoft.com::853ca15b-ce22-4934-8573-66ff96d94fcd" providerId="AD" clId="Web-{4CA486F5-7AF0-DE44-88C9-ED35AEB120FD}" dt="2022-07-09T10:22:49.872" v="518" actId="20577"/>
        <pc:sldMkLst>
          <pc:docMk/>
          <pc:sldMk cId="448369089" sldId="284"/>
        </pc:sldMkLst>
        <pc:spChg chg="mod">
          <ac:chgData name="Atte Tahvanainen" userId="S::atte.tahvanainen_eduvantaa.fi#ext#@sanoma.onmicrosoft.com::853ca15b-ce22-4934-8573-66ff96d94fcd" providerId="AD" clId="Web-{4CA486F5-7AF0-DE44-88C9-ED35AEB120FD}" dt="2022-07-09T10:22:49.872" v="518" actId="20577"/>
          <ac:spMkLst>
            <pc:docMk/>
            <pc:sldMk cId="448369089" sldId="284"/>
            <ac:spMk id="2" creationId="{2FC8E8E0-C9B0-6147-A985-0C2384FA1824}"/>
          </ac:spMkLst>
        </pc:spChg>
        <pc:spChg chg="add mod">
          <ac:chgData name="Atte Tahvanainen" userId="S::atte.tahvanainen_eduvantaa.fi#ext#@sanoma.onmicrosoft.com::853ca15b-ce22-4934-8573-66ff96d94fcd" providerId="AD" clId="Web-{4CA486F5-7AF0-DE44-88C9-ED35AEB120FD}" dt="2022-07-09T10:20:46.119" v="497"/>
          <ac:spMkLst>
            <pc:docMk/>
            <pc:sldMk cId="448369089" sldId="284"/>
            <ac:spMk id="5" creationId="{ED7FE68C-8198-17ED-E1B4-031D17AF7C8B}"/>
          </ac:spMkLst>
        </pc:spChg>
        <pc:picChg chg="del">
          <ac:chgData name="Atte Tahvanainen" userId="S::atte.tahvanainen_eduvantaa.fi#ext#@sanoma.onmicrosoft.com::853ca15b-ce22-4934-8573-66ff96d94fcd" providerId="AD" clId="Web-{4CA486F5-7AF0-DE44-88C9-ED35AEB120FD}" dt="2022-07-09T10:20:46.119" v="497"/>
          <ac:picMkLst>
            <pc:docMk/>
            <pc:sldMk cId="448369089" sldId="284"/>
            <ac:picMk id="2050" creationId="{D0026CEE-41D3-2147-A87D-5F2FE96B9353}"/>
          </ac:picMkLst>
        </pc:picChg>
      </pc:sldChg>
      <pc:sldChg chg="addSp delSp modSp add ord replId">
        <pc:chgData name="Atte Tahvanainen" userId="S::atte.tahvanainen_eduvantaa.fi#ext#@sanoma.onmicrosoft.com::853ca15b-ce22-4934-8573-66ff96d94fcd" providerId="AD" clId="Web-{4CA486F5-7AF0-DE44-88C9-ED35AEB120FD}" dt="2022-07-09T10:22:55.435" v="519" actId="14100"/>
        <pc:sldMkLst>
          <pc:docMk/>
          <pc:sldMk cId="3087186608" sldId="285"/>
        </pc:sldMkLst>
        <pc:spChg chg="mod">
          <ac:chgData name="Atte Tahvanainen" userId="S::atte.tahvanainen_eduvantaa.fi#ext#@sanoma.onmicrosoft.com::853ca15b-ce22-4934-8573-66ff96d94fcd" providerId="AD" clId="Web-{4CA486F5-7AF0-DE44-88C9-ED35AEB120FD}" dt="2022-07-09T10:19:20.632" v="477" actId="20577"/>
          <ac:spMkLst>
            <pc:docMk/>
            <pc:sldMk cId="3087186608" sldId="285"/>
            <ac:spMk id="2" creationId="{2FC8E8E0-C9B0-6147-A985-0C2384FA1824}"/>
          </ac:spMkLst>
        </pc:spChg>
        <pc:spChg chg="add del mod">
          <ac:chgData name="Atte Tahvanainen" userId="S::atte.tahvanainen_eduvantaa.fi#ext#@sanoma.onmicrosoft.com::853ca15b-ce22-4934-8573-66ff96d94fcd" providerId="AD" clId="Web-{4CA486F5-7AF0-DE44-88C9-ED35AEB120FD}" dt="2022-07-09T10:15:26.515" v="460"/>
          <ac:spMkLst>
            <pc:docMk/>
            <pc:sldMk cId="3087186608" sldId="285"/>
            <ac:spMk id="5" creationId="{D892D94A-3B47-5A84-D4D1-5A7399B8E8CA}"/>
          </ac:spMkLst>
        </pc:spChg>
        <pc:picChg chg="add del">
          <ac:chgData name="Atte Tahvanainen" userId="S::atte.tahvanainen_eduvantaa.fi#ext#@sanoma.onmicrosoft.com::853ca15b-ce22-4934-8573-66ff96d94fcd" providerId="AD" clId="Web-{4CA486F5-7AF0-DE44-88C9-ED35AEB120FD}" dt="2022-07-09T10:15:11.858" v="459"/>
          <ac:picMkLst>
            <pc:docMk/>
            <pc:sldMk cId="3087186608" sldId="285"/>
            <ac:picMk id="7" creationId="{E6C691AB-D848-B5C9-85DC-8AE4B61AFA59}"/>
          </ac:picMkLst>
        </pc:picChg>
        <pc:picChg chg="add mod ord modCrop">
          <ac:chgData name="Atte Tahvanainen" userId="S::atte.tahvanainen_eduvantaa.fi#ext#@sanoma.onmicrosoft.com::853ca15b-ce22-4934-8573-66ff96d94fcd" providerId="AD" clId="Web-{4CA486F5-7AF0-DE44-88C9-ED35AEB120FD}" dt="2022-07-09T10:22:55.435" v="519" actId="14100"/>
          <ac:picMkLst>
            <pc:docMk/>
            <pc:sldMk cId="3087186608" sldId="285"/>
            <ac:picMk id="8" creationId="{E8EC9353-89D4-1BA0-3769-A491AB6F2732}"/>
          </ac:picMkLst>
        </pc:picChg>
        <pc:picChg chg="del">
          <ac:chgData name="Atte Tahvanainen" userId="S::atte.tahvanainen_eduvantaa.fi#ext#@sanoma.onmicrosoft.com::853ca15b-ce22-4934-8573-66ff96d94fcd" providerId="AD" clId="Web-{4CA486F5-7AF0-DE44-88C9-ED35AEB120FD}" dt="2022-07-09T10:15:07.936" v="457"/>
          <ac:picMkLst>
            <pc:docMk/>
            <pc:sldMk cId="3087186608" sldId="285"/>
            <ac:picMk id="2050" creationId="{D0026CEE-41D3-2147-A87D-5F2FE96B9353}"/>
          </ac:picMkLst>
        </pc:picChg>
      </pc:sldChg>
      <pc:sldChg chg="add replId">
        <pc:chgData name="Atte Tahvanainen" userId="S::atte.tahvanainen_eduvantaa.fi#ext#@sanoma.onmicrosoft.com::853ca15b-ce22-4934-8573-66ff96d94fcd" providerId="AD" clId="Web-{4CA486F5-7AF0-DE44-88C9-ED35AEB120FD}" dt="2022-07-09T10:20:43.416" v="496"/>
        <pc:sldMkLst>
          <pc:docMk/>
          <pc:sldMk cId="3129330726" sldId="286"/>
        </pc:sldMkLst>
      </pc:sldChg>
      <pc:sldChg chg="modSp add replId">
        <pc:chgData name="Atte Tahvanainen" userId="S::atte.tahvanainen_eduvantaa.fi#ext#@sanoma.onmicrosoft.com::853ca15b-ce22-4934-8573-66ff96d94fcd" providerId="AD" clId="Web-{4CA486F5-7AF0-DE44-88C9-ED35AEB120FD}" dt="2022-07-09T10:35:34.371" v="747" actId="20577"/>
        <pc:sldMkLst>
          <pc:docMk/>
          <pc:sldMk cId="3923968177" sldId="287"/>
        </pc:sldMkLst>
        <pc:spChg chg="mod">
          <ac:chgData name="Atte Tahvanainen" userId="S::atte.tahvanainen_eduvantaa.fi#ext#@sanoma.onmicrosoft.com::853ca15b-ce22-4934-8573-66ff96d94fcd" providerId="AD" clId="Web-{4CA486F5-7AF0-DE44-88C9-ED35AEB120FD}" dt="2022-07-09T10:34:59.933" v="725" actId="20577"/>
          <ac:spMkLst>
            <pc:docMk/>
            <pc:sldMk cId="3923968177" sldId="287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4CA486F5-7AF0-DE44-88C9-ED35AEB120FD}" dt="2022-07-09T10:35:09.355" v="729" actId="20577"/>
          <ac:spMkLst>
            <pc:docMk/>
            <pc:sldMk cId="3923968177" sldId="287"/>
            <ac:spMk id="3" creationId="{326DDE45-A503-5A45-A106-78A97ECA3897}"/>
          </ac:spMkLst>
        </pc:spChg>
        <pc:spChg chg="mod">
          <ac:chgData name="Atte Tahvanainen" userId="S::atte.tahvanainen_eduvantaa.fi#ext#@sanoma.onmicrosoft.com::853ca15b-ce22-4934-8573-66ff96d94fcd" providerId="AD" clId="Web-{4CA486F5-7AF0-DE44-88C9-ED35AEB120FD}" dt="2022-07-09T10:35:34.371" v="747" actId="20577"/>
          <ac:spMkLst>
            <pc:docMk/>
            <pc:sldMk cId="3923968177" sldId="287"/>
            <ac:spMk id="5" creationId="{EB7CAFAA-5F40-4F64-8EEB-2E918A807408}"/>
          </ac:spMkLst>
        </pc:spChg>
      </pc:sldChg>
      <pc:sldChg chg="modSp add replId">
        <pc:chgData name="Atte Tahvanainen" userId="S::atte.tahvanainen_eduvantaa.fi#ext#@sanoma.onmicrosoft.com::853ca15b-ce22-4934-8573-66ff96d94fcd" providerId="AD" clId="Web-{4CA486F5-7AF0-DE44-88C9-ED35AEB120FD}" dt="2022-07-09T10:33:49.415" v="712" actId="20577"/>
        <pc:sldMkLst>
          <pc:docMk/>
          <pc:sldMk cId="2980504841" sldId="288"/>
        </pc:sldMkLst>
        <pc:spChg chg="mod">
          <ac:chgData name="Atte Tahvanainen" userId="S::atte.tahvanainen_eduvantaa.fi#ext#@sanoma.onmicrosoft.com::853ca15b-ce22-4934-8573-66ff96d94fcd" providerId="AD" clId="Web-{4CA486F5-7AF0-DE44-88C9-ED35AEB120FD}" dt="2022-07-09T10:28:49.617" v="640" actId="20577"/>
          <ac:spMkLst>
            <pc:docMk/>
            <pc:sldMk cId="2980504841" sldId="288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4CA486F5-7AF0-DE44-88C9-ED35AEB120FD}" dt="2022-07-09T10:33:31.149" v="696" actId="20577"/>
          <ac:spMkLst>
            <pc:docMk/>
            <pc:sldMk cId="2980504841" sldId="288"/>
            <ac:spMk id="3" creationId="{852ED41E-AFA3-7E44-B34B-610010AA32E4}"/>
          </ac:spMkLst>
        </pc:spChg>
        <pc:spChg chg="mod">
          <ac:chgData name="Atte Tahvanainen" userId="S::atte.tahvanainen_eduvantaa.fi#ext#@sanoma.onmicrosoft.com::853ca15b-ce22-4934-8573-66ff96d94fcd" providerId="AD" clId="Web-{4CA486F5-7AF0-DE44-88C9-ED35AEB120FD}" dt="2022-07-09T10:33:49.415" v="712" actId="20577"/>
          <ac:spMkLst>
            <pc:docMk/>
            <pc:sldMk cId="2980504841" sldId="288"/>
            <ac:spMk id="7" creationId="{E1ECFD94-185E-4968-9AF1-77E74571CA67}"/>
          </ac:spMkLst>
        </pc:spChg>
      </pc:sldChg>
      <pc:sldChg chg="add replId">
        <pc:chgData name="Atte Tahvanainen" userId="S::atte.tahvanainen_eduvantaa.fi#ext#@sanoma.onmicrosoft.com::853ca15b-ce22-4934-8573-66ff96d94fcd" providerId="AD" clId="Web-{4CA486F5-7AF0-DE44-88C9-ED35AEB120FD}" dt="2022-07-09T10:34:50.417" v="715"/>
        <pc:sldMkLst>
          <pc:docMk/>
          <pc:sldMk cId="412703623" sldId="289"/>
        </pc:sldMkLst>
      </pc:sldChg>
      <pc:sldChg chg="new del">
        <pc:chgData name="Atte Tahvanainen" userId="S::atte.tahvanainen_eduvantaa.fi#ext#@sanoma.onmicrosoft.com::853ca15b-ce22-4934-8573-66ff96d94fcd" providerId="AD" clId="Web-{4CA486F5-7AF0-DE44-88C9-ED35AEB120FD}" dt="2022-07-09T10:34:46.354" v="714"/>
        <pc:sldMkLst>
          <pc:docMk/>
          <pc:sldMk cId="2706327109" sldId="289"/>
        </pc:sldMkLst>
      </pc:sldChg>
    </pc:docChg>
  </pc:docChgLst>
  <pc:docChgLst>
    <pc:chgData name="Nea Viljakainen" userId="31f03692-df5d-4046-a9e0-25d0beb92039" providerId="ADAL" clId="{AB9D6BAC-8768-4E37-801A-6171E582AE53}"/>
    <pc:docChg chg="undo custSel modSld">
      <pc:chgData name="Nea Viljakainen" userId="31f03692-df5d-4046-a9e0-25d0beb92039" providerId="ADAL" clId="{AB9D6BAC-8768-4E37-801A-6171E582AE53}" dt="2022-08-03T12:21:40.017" v="314"/>
      <pc:docMkLst>
        <pc:docMk/>
      </pc:docMkLst>
      <pc:sldChg chg="addSp delSp modSp mod">
        <pc:chgData name="Nea Viljakainen" userId="31f03692-df5d-4046-a9e0-25d0beb92039" providerId="ADAL" clId="{AB9D6BAC-8768-4E37-801A-6171E582AE53}" dt="2022-08-02T07:28:19.610" v="25" actId="1076"/>
        <pc:sldMkLst>
          <pc:docMk/>
          <pc:sldMk cId="4005425183" sldId="276"/>
        </pc:sldMkLst>
        <pc:spChg chg="add del mod">
          <ac:chgData name="Nea Viljakainen" userId="31f03692-df5d-4046-a9e0-25d0beb92039" providerId="ADAL" clId="{AB9D6BAC-8768-4E37-801A-6171E582AE53}" dt="2022-08-02T07:27:17.440" v="15" actId="478"/>
          <ac:spMkLst>
            <pc:docMk/>
            <pc:sldMk cId="4005425183" sldId="276"/>
            <ac:spMk id="3" creationId="{54C1FC65-547E-41A2-ABBF-63E8DC46407D}"/>
          </ac:spMkLst>
        </pc:spChg>
        <pc:spChg chg="mod">
          <ac:chgData name="Nea Viljakainen" userId="31f03692-df5d-4046-a9e0-25d0beb92039" providerId="ADAL" clId="{AB9D6BAC-8768-4E37-801A-6171E582AE53}" dt="2022-08-02T07:26:43.682" v="13" actId="20577"/>
          <ac:spMkLst>
            <pc:docMk/>
            <pc:sldMk cId="4005425183" sldId="276"/>
            <ac:spMk id="4" creationId="{DBC069A6-26FE-404D-A0B2-F8A48E5CBD76}"/>
          </ac:spMkLst>
        </pc:spChg>
        <pc:spChg chg="add del mod">
          <ac:chgData name="Nea Viljakainen" userId="31f03692-df5d-4046-a9e0-25d0beb92039" providerId="ADAL" clId="{AB9D6BAC-8768-4E37-801A-6171E582AE53}" dt="2022-08-02T07:27:52.997" v="17" actId="931"/>
          <ac:spMkLst>
            <pc:docMk/>
            <pc:sldMk cId="4005425183" sldId="276"/>
            <ac:spMk id="7" creationId="{6FF1A518-AAB6-4945-B3D7-0ECB6A7F1937}"/>
          </ac:spMkLst>
        </pc:spChg>
        <pc:picChg chg="add del">
          <ac:chgData name="Nea Viljakainen" userId="31f03692-df5d-4046-a9e0-25d0beb92039" providerId="ADAL" clId="{AB9D6BAC-8768-4E37-801A-6171E582AE53}" dt="2022-08-02T07:27:19.890" v="16" actId="478"/>
          <ac:picMkLst>
            <pc:docMk/>
            <pc:sldMk cId="4005425183" sldId="276"/>
            <ac:picMk id="6" creationId="{578AB3F2-BB11-593F-8400-6FA89F824551}"/>
          </ac:picMkLst>
        </pc:picChg>
        <pc:picChg chg="add mod">
          <ac:chgData name="Nea Viljakainen" userId="31f03692-df5d-4046-a9e0-25d0beb92039" providerId="ADAL" clId="{AB9D6BAC-8768-4E37-801A-6171E582AE53}" dt="2022-08-02T07:28:19.610" v="25" actId="1076"/>
          <ac:picMkLst>
            <pc:docMk/>
            <pc:sldMk cId="4005425183" sldId="276"/>
            <ac:picMk id="9" creationId="{824619E6-9A68-4267-8A39-94CAA71B1D71}"/>
          </ac:picMkLst>
        </pc:picChg>
      </pc:sldChg>
      <pc:sldChg chg="modSp mod">
        <pc:chgData name="Nea Viljakainen" userId="31f03692-df5d-4046-a9e0-25d0beb92039" providerId="ADAL" clId="{AB9D6BAC-8768-4E37-801A-6171E582AE53}" dt="2022-08-02T07:28:49.003" v="47" actId="20577"/>
        <pc:sldMkLst>
          <pc:docMk/>
          <pc:sldMk cId="2071140946" sldId="279"/>
        </pc:sldMkLst>
        <pc:spChg chg="mod">
          <ac:chgData name="Nea Viljakainen" userId="31f03692-df5d-4046-a9e0-25d0beb92039" providerId="ADAL" clId="{AB9D6BAC-8768-4E37-801A-6171E582AE53}" dt="2022-08-02T07:28:49.003" v="47" actId="20577"/>
          <ac:spMkLst>
            <pc:docMk/>
            <pc:sldMk cId="2071140946" sldId="279"/>
            <ac:spMk id="3" creationId="{326DDE45-A503-5A45-A106-78A97ECA3897}"/>
          </ac:spMkLst>
        </pc:spChg>
      </pc:sldChg>
      <pc:sldChg chg="delSp modSp mod">
        <pc:chgData name="Nea Viljakainen" userId="31f03692-df5d-4046-a9e0-25d0beb92039" providerId="ADAL" clId="{AB9D6BAC-8768-4E37-801A-6171E582AE53}" dt="2022-08-03T12:21:40.017" v="314"/>
        <pc:sldMkLst>
          <pc:docMk/>
          <pc:sldMk cId="3483082695" sldId="282"/>
        </pc:sldMkLst>
        <pc:spChg chg="del mod">
          <ac:chgData name="Nea Viljakainen" userId="31f03692-df5d-4046-a9e0-25d0beb92039" providerId="ADAL" clId="{AB9D6BAC-8768-4E37-801A-6171E582AE53}" dt="2022-08-03T12:21:40.017" v="314"/>
          <ac:spMkLst>
            <pc:docMk/>
            <pc:sldMk cId="3483082695" sldId="282"/>
            <ac:spMk id="5" creationId="{EB7CAFAA-5F40-4F64-8EEB-2E918A807408}"/>
          </ac:spMkLst>
        </pc:spChg>
      </pc:sldChg>
      <pc:sldChg chg="addSp delSp modSp mod">
        <pc:chgData name="Nea Viljakainen" userId="31f03692-df5d-4046-a9e0-25d0beb92039" providerId="ADAL" clId="{AB9D6BAC-8768-4E37-801A-6171E582AE53}" dt="2022-08-03T12:20:14.659" v="311" actId="1076"/>
        <pc:sldMkLst>
          <pc:docMk/>
          <pc:sldMk cId="3733061888" sldId="290"/>
        </pc:sldMkLst>
        <pc:picChg chg="del">
          <ac:chgData name="Nea Viljakainen" userId="31f03692-df5d-4046-a9e0-25d0beb92039" providerId="ADAL" clId="{AB9D6BAC-8768-4E37-801A-6171E582AE53}" dt="2022-08-03T12:10:40.128" v="305" actId="478"/>
          <ac:picMkLst>
            <pc:docMk/>
            <pc:sldMk cId="3733061888" sldId="290"/>
            <ac:picMk id="5" creationId="{D17A2074-7129-0697-9B1C-2055FEE8BC9F}"/>
          </ac:picMkLst>
        </pc:picChg>
        <pc:picChg chg="add del mod">
          <ac:chgData name="Nea Viljakainen" userId="31f03692-df5d-4046-a9e0-25d0beb92039" providerId="ADAL" clId="{AB9D6BAC-8768-4E37-801A-6171E582AE53}" dt="2022-08-03T12:11:30.143" v="307" actId="478"/>
          <ac:picMkLst>
            <pc:docMk/>
            <pc:sldMk cId="3733061888" sldId="290"/>
            <ac:picMk id="7" creationId="{144C5CB9-496E-4F06-8410-7D874BA615B3}"/>
          </ac:picMkLst>
        </pc:picChg>
        <pc:picChg chg="add mod">
          <ac:chgData name="Nea Viljakainen" userId="31f03692-df5d-4046-a9e0-25d0beb92039" providerId="ADAL" clId="{AB9D6BAC-8768-4E37-801A-6171E582AE53}" dt="2022-08-03T12:20:14.659" v="311" actId="1076"/>
          <ac:picMkLst>
            <pc:docMk/>
            <pc:sldMk cId="3733061888" sldId="290"/>
            <ac:picMk id="9" creationId="{E0563764-4EE1-4F67-B942-3350777272FC}"/>
          </ac:picMkLst>
        </pc:picChg>
      </pc:sldChg>
      <pc:sldChg chg="addSp delSp modSp mod">
        <pc:chgData name="Nea Viljakainen" userId="31f03692-df5d-4046-a9e0-25d0beb92039" providerId="ADAL" clId="{AB9D6BAC-8768-4E37-801A-6171E582AE53}" dt="2022-08-02T08:06:35.755" v="162" actId="1076"/>
        <pc:sldMkLst>
          <pc:docMk/>
          <pc:sldMk cId="3901795532" sldId="291"/>
        </pc:sldMkLst>
        <pc:spChg chg="mod">
          <ac:chgData name="Nea Viljakainen" userId="31f03692-df5d-4046-a9e0-25d0beb92039" providerId="ADAL" clId="{AB9D6BAC-8768-4E37-801A-6171E582AE53}" dt="2022-08-02T08:05:02.132" v="150" actId="1076"/>
          <ac:spMkLst>
            <pc:docMk/>
            <pc:sldMk cId="3901795532" sldId="291"/>
            <ac:spMk id="3" creationId="{326DDE45-A503-5A45-A106-78A97ECA3897}"/>
          </ac:spMkLst>
        </pc:spChg>
        <pc:spChg chg="add mod">
          <ac:chgData name="Nea Viljakainen" userId="31f03692-df5d-4046-a9e0-25d0beb92039" providerId="ADAL" clId="{AB9D6BAC-8768-4E37-801A-6171E582AE53}" dt="2022-08-02T08:06:35.755" v="162" actId="1076"/>
          <ac:spMkLst>
            <pc:docMk/>
            <pc:sldMk cId="3901795532" sldId="291"/>
            <ac:spMk id="10" creationId="{CBE3397C-84AA-4B13-BF2B-F425FD74E09D}"/>
          </ac:spMkLst>
        </pc:spChg>
        <pc:spChg chg="add mod">
          <ac:chgData name="Nea Viljakainen" userId="31f03692-df5d-4046-a9e0-25d0beb92039" providerId="ADAL" clId="{AB9D6BAC-8768-4E37-801A-6171E582AE53}" dt="2022-08-02T08:05:34.897" v="154" actId="1076"/>
          <ac:spMkLst>
            <pc:docMk/>
            <pc:sldMk cId="3901795532" sldId="291"/>
            <ac:spMk id="11" creationId="{035B24B9-7BDD-4D39-91D6-0C2BFF7010F4}"/>
          </ac:spMkLst>
        </pc:spChg>
        <pc:spChg chg="add mod">
          <ac:chgData name="Nea Viljakainen" userId="31f03692-df5d-4046-a9e0-25d0beb92039" providerId="ADAL" clId="{AB9D6BAC-8768-4E37-801A-6171E582AE53}" dt="2022-08-02T08:05:48.671" v="156" actId="20577"/>
          <ac:spMkLst>
            <pc:docMk/>
            <pc:sldMk cId="3901795532" sldId="291"/>
            <ac:spMk id="12" creationId="{46DF80E7-FD55-4E9A-87D6-85AB70F71472}"/>
          </ac:spMkLst>
        </pc:spChg>
        <pc:picChg chg="del">
          <ac:chgData name="Nea Viljakainen" userId="31f03692-df5d-4046-a9e0-25d0beb92039" providerId="ADAL" clId="{AB9D6BAC-8768-4E37-801A-6171E582AE53}" dt="2022-08-02T08:01:23.554" v="49" actId="478"/>
          <ac:picMkLst>
            <pc:docMk/>
            <pc:sldMk cId="3901795532" sldId="291"/>
            <ac:picMk id="6" creationId="{2E707F64-0831-0C06-EA73-99E44B5F6A64}"/>
          </ac:picMkLst>
        </pc:picChg>
        <pc:picChg chg="add del mod">
          <ac:chgData name="Nea Viljakainen" userId="31f03692-df5d-4046-a9e0-25d0beb92039" providerId="ADAL" clId="{AB9D6BAC-8768-4E37-801A-6171E582AE53}" dt="2022-08-02T08:04:50.794" v="149" actId="478"/>
          <ac:picMkLst>
            <pc:docMk/>
            <pc:sldMk cId="3901795532" sldId="291"/>
            <ac:picMk id="7" creationId="{272E7BA1-7D10-4AF0-A4C9-702AE9C85F5D}"/>
          </ac:picMkLst>
        </pc:picChg>
        <pc:picChg chg="add mod">
          <ac:chgData name="Nea Viljakainen" userId="31f03692-df5d-4046-a9e0-25d0beb92039" providerId="ADAL" clId="{AB9D6BAC-8768-4E37-801A-6171E582AE53}" dt="2022-08-02T08:06:30.292" v="161" actId="1076"/>
          <ac:picMkLst>
            <pc:docMk/>
            <pc:sldMk cId="3901795532" sldId="291"/>
            <ac:picMk id="9" creationId="{294FDA98-F882-4682-A6E1-F6FE3494617D}"/>
          </ac:picMkLst>
        </pc:picChg>
      </pc:sldChg>
      <pc:sldChg chg="addSp delSp modSp mod addCm delCm">
        <pc:chgData name="Nea Viljakainen" userId="31f03692-df5d-4046-a9e0-25d0beb92039" providerId="ADAL" clId="{AB9D6BAC-8768-4E37-801A-6171E582AE53}" dt="2022-08-03T12:09:08.893" v="304" actId="1076"/>
        <pc:sldMkLst>
          <pc:docMk/>
          <pc:sldMk cId="507118394" sldId="292"/>
        </pc:sldMkLst>
        <pc:spChg chg="mod">
          <ac:chgData name="Nea Viljakainen" userId="31f03692-df5d-4046-a9e0-25d0beb92039" providerId="ADAL" clId="{AB9D6BAC-8768-4E37-801A-6171E582AE53}" dt="2022-08-03T12:06:06.335" v="226" actId="5793"/>
          <ac:spMkLst>
            <pc:docMk/>
            <pc:sldMk cId="507118394" sldId="292"/>
            <ac:spMk id="3" creationId="{852ED41E-AFA3-7E44-B34B-610010AA32E4}"/>
          </ac:spMkLst>
        </pc:spChg>
        <pc:spChg chg="mod">
          <ac:chgData name="Nea Viljakainen" userId="31f03692-df5d-4046-a9e0-25d0beb92039" providerId="ADAL" clId="{AB9D6BAC-8768-4E37-801A-6171E582AE53}" dt="2022-08-03T12:05:12.734" v="225" actId="20577"/>
          <ac:spMkLst>
            <pc:docMk/>
            <pc:sldMk cId="507118394" sldId="292"/>
            <ac:spMk id="4" creationId="{A8F48052-DD01-E94C-B6C8-DBA3C6F82C78}"/>
          </ac:spMkLst>
        </pc:spChg>
        <pc:spChg chg="del mod">
          <ac:chgData name="Nea Viljakainen" userId="31f03692-df5d-4046-a9e0-25d0beb92039" providerId="ADAL" clId="{AB9D6BAC-8768-4E37-801A-6171E582AE53}" dt="2022-08-03T11:58:28.428" v="164" actId="478"/>
          <ac:spMkLst>
            <pc:docMk/>
            <pc:sldMk cId="507118394" sldId="292"/>
            <ac:spMk id="7" creationId="{E1ECFD94-185E-4968-9AF1-77E74571CA67}"/>
          </ac:spMkLst>
        </pc:spChg>
        <pc:spChg chg="add mod">
          <ac:chgData name="Nea Viljakainen" userId="31f03692-df5d-4046-a9e0-25d0beb92039" providerId="ADAL" clId="{AB9D6BAC-8768-4E37-801A-6171E582AE53}" dt="2022-08-03T12:07:09.062" v="261" actId="20577"/>
          <ac:spMkLst>
            <pc:docMk/>
            <pc:sldMk cId="507118394" sldId="292"/>
            <ac:spMk id="13" creationId="{96EF351A-B5D1-45B1-8BEF-8960281F2D26}"/>
          </ac:spMkLst>
        </pc:spChg>
        <pc:spChg chg="add mod">
          <ac:chgData name="Nea Viljakainen" userId="31f03692-df5d-4046-a9e0-25d0beb92039" providerId="ADAL" clId="{AB9D6BAC-8768-4E37-801A-6171E582AE53}" dt="2022-08-03T12:07:38.979" v="265" actId="1076"/>
          <ac:spMkLst>
            <pc:docMk/>
            <pc:sldMk cId="507118394" sldId="292"/>
            <ac:spMk id="14" creationId="{85FE76B9-7145-4CE3-B95E-143A138AA2DC}"/>
          </ac:spMkLst>
        </pc:spChg>
        <pc:spChg chg="add mod">
          <ac:chgData name="Nea Viljakainen" userId="31f03692-df5d-4046-a9e0-25d0beb92039" providerId="ADAL" clId="{AB9D6BAC-8768-4E37-801A-6171E582AE53}" dt="2022-08-03T12:08:15.694" v="282" actId="1076"/>
          <ac:spMkLst>
            <pc:docMk/>
            <pc:sldMk cId="507118394" sldId="292"/>
            <ac:spMk id="15" creationId="{0225A9B8-13F5-4775-A561-E38AAAEE241C}"/>
          </ac:spMkLst>
        </pc:spChg>
        <pc:spChg chg="add mod">
          <ac:chgData name="Nea Viljakainen" userId="31f03692-df5d-4046-a9e0-25d0beb92039" providerId="ADAL" clId="{AB9D6BAC-8768-4E37-801A-6171E582AE53}" dt="2022-08-03T12:09:08.893" v="304" actId="1076"/>
          <ac:spMkLst>
            <pc:docMk/>
            <pc:sldMk cId="507118394" sldId="292"/>
            <ac:spMk id="16" creationId="{72FA3582-F3F7-41BC-B428-D33404E30056}"/>
          </ac:spMkLst>
        </pc:spChg>
        <pc:picChg chg="del">
          <ac:chgData name="Nea Viljakainen" userId="31f03692-df5d-4046-a9e0-25d0beb92039" providerId="ADAL" clId="{AB9D6BAC-8768-4E37-801A-6171E582AE53}" dt="2022-08-03T11:58:31.178" v="165" actId="478"/>
          <ac:picMkLst>
            <pc:docMk/>
            <pc:sldMk cId="507118394" sldId="292"/>
            <ac:picMk id="5" creationId="{091B0F72-2F85-0521-823D-716A98482B3D}"/>
          </ac:picMkLst>
        </pc:picChg>
        <pc:picChg chg="add del mod">
          <ac:chgData name="Nea Viljakainen" userId="31f03692-df5d-4046-a9e0-25d0beb92039" providerId="ADAL" clId="{AB9D6BAC-8768-4E37-801A-6171E582AE53}" dt="2022-08-03T12:00:45.145" v="169" actId="478"/>
          <ac:picMkLst>
            <pc:docMk/>
            <pc:sldMk cId="507118394" sldId="292"/>
            <ac:picMk id="8" creationId="{80B50FBB-2AEA-4338-BD6B-54A70CED0987}"/>
          </ac:picMkLst>
        </pc:picChg>
        <pc:picChg chg="add mod">
          <ac:chgData name="Nea Viljakainen" userId="31f03692-df5d-4046-a9e0-25d0beb92039" providerId="ADAL" clId="{AB9D6BAC-8768-4E37-801A-6171E582AE53}" dt="2022-08-03T12:07:34.048" v="264" actId="1076"/>
          <ac:picMkLst>
            <pc:docMk/>
            <pc:sldMk cId="507118394" sldId="292"/>
            <ac:picMk id="10" creationId="{A9981720-601A-49E4-A839-85E4FEC92200}"/>
          </ac:picMkLst>
        </pc:picChg>
        <pc:picChg chg="add mod">
          <ac:chgData name="Nea Viljakainen" userId="31f03692-df5d-4046-a9e0-25d0beb92039" providerId="ADAL" clId="{AB9D6BAC-8768-4E37-801A-6171E582AE53}" dt="2022-08-03T12:03:32.878" v="209" actId="1076"/>
          <ac:picMkLst>
            <pc:docMk/>
            <pc:sldMk cId="507118394" sldId="292"/>
            <ac:picMk id="12" creationId="{4B7C0D71-90DD-48F5-9D47-28E82738A219}"/>
          </ac:picMkLst>
        </pc:picChg>
      </pc:sldChg>
    </pc:docChg>
  </pc:docChgLst>
  <pc:docChgLst>
    <pc:chgData name="Atte Tahvanainen" userId="S::atte.tahvanainen_eduvantaa.fi#ext#@sanoma.onmicrosoft.com::853ca15b-ce22-4934-8573-66ff96d94fcd" providerId="AD" clId="Web-{EC235350-20D6-3035-4A4C-4BE95C14E15E}"/>
    <pc:docChg chg="addSld delSld modSld sldOrd">
      <pc:chgData name="Atte Tahvanainen" userId="S::atte.tahvanainen_eduvantaa.fi#ext#@sanoma.onmicrosoft.com::853ca15b-ce22-4934-8573-66ff96d94fcd" providerId="AD" clId="Web-{EC235350-20D6-3035-4A4C-4BE95C14E15E}" dt="2022-07-13T08:57:11.311" v="988" actId="20577"/>
      <pc:docMkLst>
        <pc:docMk/>
      </pc:docMkLst>
      <pc:sldChg chg="addSp delSp modSp delAnim">
        <pc:chgData name="Atte Tahvanainen" userId="S::atte.tahvanainen_eduvantaa.fi#ext#@sanoma.onmicrosoft.com::853ca15b-ce22-4934-8573-66ff96d94fcd" providerId="AD" clId="Web-{EC235350-20D6-3035-4A4C-4BE95C14E15E}" dt="2022-07-11T08:48:42.729" v="3"/>
        <pc:sldMkLst>
          <pc:docMk/>
          <pc:sldMk cId="109857222" sldId="256"/>
        </pc:sldMkLst>
        <pc:spChg chg="mod">
          <ac:chgData name="Atte Tahvanainen" userId="S::atte.tahvanainen_eduvantaa.fi#ext#@sanoma.onmicrosoft.com::853ca15b-ce22-4934-8573-66ff96d94fcd" providerId="AD" clId="Web-{EC235350-20D6-3035-4A4C-4BE95C14E15E}" dt="2022-07-11T08:48:36.151" v="1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tte Tahvanainen" userId="S::atte.tahvanainen_eduvantaa.fi#ext#@sanoma.onmicrosoft.com::853ca15b-ce22-4934-8573-66ff96d94fcd" providerId="AD" clId="Web-{EC235350-20D6-3035-4A4C-4BE95C14E15E}" dt="2022-07-11T08:48:38.479" v="2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Atte Tahvanainen" userId="S::atte.tahvanainen_eduvantaa.fi#ext#@sanoma.onmicrosoft.com::853ca15b-ce22-4934-8573-66ff96d94fcd" providerId="AD" clId="Web-{EC235350-20D6-3035-4A4C-4BE95C14E15E}" dt="2022-07-11T08:48:42.729" v="3"/>
          <ac:spMkLst>
            <pc:docMk/>
            <pc:sldMk cId="109857222" sldId="256"/>
            <ac:spMk id="5" creationId="{4826E6D9-B748-89D1-9B75-96AD8077B49B}"/>
          </ac:spMkLst>
        </pc:spChg>
      </pc:sldChg>
      <pc:sldChg chg="del">
        <pc:chgData name="Atte Tahvanainen" userId="S::atte.tahvanainen_eduvantaa.fi#ext#@sanoma.onmicrosoft.com::853ca15b-ce22-4934-8573-66ff96d94fcd" providerId="AD" clId="Web-{EC235350-20D6-3035-4A4C-4BE95C14E15E}" dt="2022-07-11T09:46:11.116" v="880"/>
        <pc:sldMkLst>
          <pc:docMk/>
          <pc:sldMk cId="265808681" sldId="278"/>
        </pc:sldMkLst>
      </pc:sldChg>
      <pc:sldChg chg="addSp delSp modSp">
        <pc:chgData name="Atte Tahvanainen" userId="S::atte.tahvanainen_eduvantaa.fi#ext#@sanoma.onmicrosoft.com::853ca15b-ce22-4934-8573-66ff96d94fcd" providerId="AD" clId="Web-{EC235350-20D6-3035-4A4C-4BE95C14E15E}" dt="2022-07-13T08:48:13.092" v="908"/>
        <pc:sldMkLst>
          <pc:docMk/>
          <pc:sldMk cId="2071140946" sldId="279"/>
        </pc:sldMkLst>
        <pc:spChg chg="mod">
          <ac:chgData name="Atte Tahvanainen" userId="S::atte.tahvanainen_eduvantaa.fi#ext#@sanoma.onmicrosoft.com::853ca15b-ce22-4934-8573-66ff96d94fcd" providerId="AD" clId="Web-{EC235350-20D6-3035-4A4C-4BE95C14E15E}" dt="2022-07-13T08:48:13.092" v="908"/>
          <ac:spMkLst>
            <pc:docMk/>
            <pc:sldMk cId="2071140946" sldId="279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EC235350-20D6-3035-4A4C-4BE95C14E15E}" dt="2022-07-13T08:48:13.092" v="908"/>
          <ac:spMkLst>
            <pc:docMk/>
            <pc:sldMk cId="2071140946" sldId="279"/>
            <ac:spMk id="3" creationId="{326DDE45-A503-5A45-A106-78A97ECA3897}"/>
          </ac:spMkLst>
        </pc:spChg>
        <pc:spChg chg="mod">
          <ac:chgData name="Atte Tahvanainen" userId="S::atte.tahvanainen_eduvantaa.fi#ext#@sanoma.onmicrosoft.com::853ca15b-ce22-4934-8573-66ff96d94fcd" providerId="AD" clId="Web-{EC235350-20D6-3035-4A4C-4BE95C14E15E}" dt="2022-07-13T08:48:13.092" v="908"/>
          <ac:spMkLst>
            <pc:docMk/>
            <pc:sldMk cId="2071140946" sldId="279"/>
            <ac:spMk id="4" creationId="{810C28CB-3332-5040-9FDD-5B34D43F38BE}"/>
          </ac:spMkLst>
        </pc:spChg>
        <pc:spChg chg="del">
          <ac:chgData name="Atte Tahvanainen" userId="S::atte.tahvanainen_eduvantaa.fi#ext#@sanoma.onmicrosoft.com::853ca15b-ce22-4934-8573-66ff96d94fcd" providerId="AD" clId="Web-{EC235350-20D6-3035-4A4C-4BE95C14E15E}" dt="2022-07-11T10:01:14.268" v="887"/>
          <ac:spMkLst>
            <pc:docMk/>
            <pc:sldMk cId="2071140946" sldId="279"/>
            <ac:spMk id="5" creationId="{EB7CAFAA-5F40-4F64-8EEB-2E918A807408}"/>
          </ac:spMkLst>
        </pc:spChg>
        <pc:picChg chg="add mod">
          <ac:chgData name="Atte Tahvanainen" userId="S::atte.tahvanainen_eduvantaa.fi#ext#@sanoma.onmicrosoft.com::853ca15b-ce22-4934-8573-66ff96d94fcd" providerId="AD" clId="Web-{EC235350-20D6-3035-4A4C-4BE95C14E15E}" dt="2022-07-13T08:48:13.092" v="908"/>
          <ac:picMkLst>
            <pc:docMk/>
            <pc:sldMk cId="2071140946" sldId="279"/>
            <ac:picMk id="6" creationId="{1F24B614-11FB-F0C6-8FEF-CE84528A11E9}"/>
          </ac:picMkLst>
        </pc:picChg>
      </pc:sldChg>
      <pc:sldChg chg="del">
        <pc:chgData name="Atte Tahvanainen" userId="S::atte.tahvanainen_eduvantaa.fi#ext#@sanoma.onmicrosoft.com::853ca15b-ce22-4934-8573-66ff96d94fcd" providerId="AD" clId="Web-{EC235350-20D6-3035-4A4C-4BE95C14E15E}" dt="2022-07-11T09:23:05.343" v="420"/>
        <pc:sldMkLst>
          <pc:docMk/>
          <pc:sldMk cId="2736469743" sldId="280"/>
        </pc:sldMkLst>
      </pc:sldChg>
      <pc:sldChg chg="del">
        <pc:chgData name="Atte Tahvanainen" userId="S::atte.tahvanainen_eduvantaa.fi#ext#@sanoma.onmicrosoft.com::853ca15b-ce22-4934-8573-66ff96d94fcd" providerId="AD" clId="Web-{EC235350-20D6-3035-4A4C-4BE95C14E15E}" dt="2022-07-11T09:46:12.007" v="881"/>
        <pc:sldMkLst>
          <pc:docMk/>
          <pc:sldMk cId="1089128425" sldId="281"/>
        </pc:sldMkLst>
      </pc:sldChg>
      <pc:sldChg chg="modSp">
        <pc:chgData name="Atte Tahvanainen" userId="S::atte.tahvanainen_eduvantaa.fi#ext#@sanoma.onmicrosoft.com::853ca15b-ce22-4934-8573-66ff96d94fcd" providerId="AD" clId="Web-{EC235350-20D6-3035-4A4C-4BE95C14E15E}" dt="2022-07-13T08:55:15.358" v="976" actId="14100"/>
        <pc:sldMkLst>
          <pc:docMk/>
          <pc:sldMk cId="3483082695" sldId="282"/>
        </pc:sldMkLst>
        <pc:spChg chg="mod">
          <ac:chgData name="Atte Tahvanainen" userId="S::atte.tahvanainen_eduvantaa.fi#ext#@sanoma.onmicrosoft.com::853ca15b-ce22-4934-8573-66ff96d94fcd" providerId="AD" clId="Web-{EC235350-20D6-3035-4A4C-4BE95C14E15E}" dt="2022-07-11T09:25:35.061" v="438" actId="20577"/>
          <ac:spMkLst>
            <pc:docMk/>
            <pc:sldMk cId="3483082695" sldId="282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EC235350-20D6-3035-4A4C-4BE95C14E15E}" dt="2022-07-13T08:55:15.358" v="976" actId="14100"/>
          <ac:spMkLst>
            <pc:docMk/>
            <pc:sldMk cId="3483082695" sldId="282"/>
            <ac:spMk id="3" creationId="{326DDE45-A503-5A45-A106-78A97ECA3897}"/>
          </ac:spMkLst>
        </pc:spChg>
      </pc:sldChg>
      <pc:sldChg chg="addSp delSp modSp">
        <pc:chgData name="Atte Tahvanainen" userId="S::atte.tahvanainen_eduvantaa.fi#ext#@sanoma.onmicrosoft.com::853ca15b-ce22-4934-8573-66ff96d94fcd" providerId="AD" clId="Web-{EC235350-20D6-3035-4A4C-4BE95C14E15E}" dt="2022-07-13T08:51:27.751" v="953" actId="14100"/>
        <pc:sldMkLst>
          <pc:docMk/>
          <pc:sldMk cId="2404821135" sldId="283"/>
        </pc:sldMkLst>
        <pc:spChg chg="mod">
          <ac:chgData name="Atte Tahvanainen" userId="S::atte.tahvanainen_eduvantaa.fi#ext#@sanoma.onmicrosoft.com::853ca15b-ce22-4934-8573-66ff96d94fcd" providerId="AD" clId="Web-{EC235350-20D6-3035-4A4C-4BE95C14E15E}" dt="2022-07-13T08:51:27.751" v="953" actId="14100"/>
          <ac:spMkLst>
            <pc:docMk/>
            <pc:sldMk cId="2404821135" sldId="283"/>
            <ac:spMk id="3" creationId="{852ED41E-AFA3-7E44-B34B-610010AA32E4}"/>
          </ac:spMkLst>
        </pc:spChg>
        <pc:spChg chg="del">
          <ac:chgData name="Atte Tahvanainen" userId="S::atte.tahvanainen_eduvantaa.fi#ext#@sanoma.onmicrosoft.com::853ca15b-ce22-4934-8573-66ff96d94fcd" providerId="AD" clId="Web-{EC235350-20D6-3035-4A4C-4BE95C14E15E}" dt="2022-07-11T10:03:24.142" v="895"/>
          <ac:spMkLst>
            <pc:docMk/>
            <pc:sldMk cId="2404821135" sldId="283"/>
            <ac:spMk id="7" creationId="{E1ECFD94-185E-4968-9AF1-77E74571CA67}"/>
          </ac:spMkLst>
        </pc:spChg>
        <pc:picChg chg="add mod">
          <ac:chgData name="Atte Tahvanainen" userId="S::atte.tahvanainen_eduvantaa.fi#ext#@sanoma.onmicrosoft.com::853ca15b-ce22-4934-8573-66ff96d94fcd" providerId="AD" clId="Web-{EC235350-20D6-3035-4A4C-4BE95C14E15E}" dt="2022-07-11T10:03:58.001" v="899" actId="1076"/>
          <ac:picMkLst>
            <pc:docMk/>
            <pc:sldMk cId="2404821135" sldId="283"/>
            <ac:picMk id="5" creationId="{24E7D8D8-8D7B-3637-59C8-9F5EC5D218B1}"/>
          </ac:picMkLst>
        </pc:picChg>
      </pc:sldChg>
      <pc:sldChg chg="del">
        <pc:chgData name="Atte Tahvanainen" userId="S::atte.tahvanainen_eduvantaa.fi#ext#@sanoma.onmicrosoft.com::853ca15b-ce22-4934-8573-66ff96d94fcd" providerId="AD" clId="Web-{EC235350-20D6-3035-4A4C-4BE95C14E15E}" dt="2022-07-11T09:46:12.913" v="882"/>
        <pc:sldMkLst>
          <pc:docMk/>
          <pc:sldMk cId="448369089" sldId="284"/>
        </pc:sldMkLst>
      </pc:sldChg>
      <pc:sldChg chg="del">
        <pc:chgData name="Atte Tahvanainen" userId="S::atte.tahvanainen_eduvantaa.fi#ext#@sanoma.onmicrosoft.com::853ca15b-ce22-4934-8573-66ff96d94fcd" providerId="AD" clId="Web-{EC235350-20D6-3035-4A4C-4BE95C14E15E}" dt="2022-07-11T09:23:07.483" v="421"/>
        <pc:sldMkLst>
          <pc:docMk/>
          <pc:sldMk cId="3087186608" sldId="285"/>
        </pc:sldMkLst>
      </pc:sldChg>
      <pc:sldChg chg="del">
        <pc:chgData name="Atte Tahvanainen" userId="S::atte.tahvanainen_eduvantaa.fi#ext#@sanoma.onmicrosoft.com::853ca15b-ce22-4934-8573-66ff96d94fcd" providerId="AD" clId="Web-{EC235350-20D6-3035-4A4C-4BE95C14E15E}" dt="2022-07-11T09:46:14.304" v="883"/>
        <pc:sldMkLst>
          <pc:docMk/>
          <pc:sldMk cId="3129330726" sldId="286"/>
        </pc:sldMkLst>
      </pc:sldChg>
      <pc:sldChg chg="addSp delSp modSp">
        <pc:chgData name="Atte Tahvanainen" userId="S::atte.tahvanainen_eduvantaa.fi#ext#@sanoma.onmicrosoft.com::853ca15b-ce22-4934-8573-66ff96d94fcd" providerId="AD" clId="Web-{EC235350-20D6-3035-4A4C-4BE95C14E15E}" dt="2022-07-13T08:56:00.686" v="979" actId="1076"/>
        <pc:sldMkLst>
          <pc:docMk/>
          <pc:sldMk cId="3923968177" sldId="287"/>
        </pc:sldMkLst>
        <pc:spChg chg="mod">
          <ac:chgData name="Atte Tahvanainen" userId="S::atte.tahvanainen_eduvantaa.fi#ext#@sanoma.onmicrosoft.com::853ca15b-ce22-4934-8573-66ff96d94fcd" providerId="AD" clId="Web-{EC235350-20D6-3035-4A4C-4BE95C14E15E}" dt="2022-07-11T09:31:49.324" v="526" actId="20577"/>
          <ac:spMkLst>
            <pc:docMk/>
            <pc:sldMk cId="3923968177" sldId="287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EC235350-20D6-3035-4A4C-4BE95C14E15E}" dt="2022-07-13T08:56:00.686" v="979" actId="1076"/>
          <ac:spMkLst>
            <pc:docMk/>
            <pc:sldMk cId="3923968177" sldId="287"/>
            <ac:spMk id="3" creationId="{326DDE45-A503-5A45-A106-78A97ECA3897}"/>
          </ac:spMkLst>
        </pc:spChg>
        <pc:spChg chg="del">
          <ac:chgData name="Atte Tahvanainen" userId="S::atte.tahvanainen_eduvantaa.fi#ext#@sanoma.onmicrosoft.com::853ca15b-ce22-4934-8573-66ff96d94fcd" providerId="AD" clId="Web-{EC235350-20D6-3035-4A4C-4BE95C14E15E}" dt="2022-07-11T09:34:42.183" v="582"/>
          <ac:spMkLst>
            <pc:docMk/>
            <pc:sldMk cId="3923968177" sldId="287"/>
            <ac:spMk id="5" creationId="{EB7CAFAA-5F40-4F64-8EEB-2E918A807408}"/>
          </ac:spMkLst>
        </pc:spChg>
        <pc:picChg chg="add mod">
          <ac:chgData name="Atte Tahvanainen" userId="S::atte.tahvanainen_eduvantaa.fi#ext#@sanoma.onmicrosoft.com::853ca15b-ce22-4934-8573-66ff96d94fcd" providerId="AD" clId="Web-{EC235350-20D6-3035-4A4C-4BE95C14E15E}" dt="2022-07-11T10:08:38.297" v="904" actId="1076"/>
          <ac:picMkLst>
            <pc:docMk/>
            <pc:sldMk cId="3923968177" sldId="287"/>
            <ac:picMk id="6" creationId="{1A5DD527-69A4-5692-7979-817F56B5CE7C}"/>
          </ac:picMkLst>
        </pc:picChg>
      </pc:sldChg>
      <pc:sldChg chg="addSp modSp del">
        <pc:chgData name="Atte Tahvanainen" userId="S::atte.tahvanainen_eduvantaa.fi#ext#@sanoma.onmicrosoft.com::853ca15b-ce22-4934-8573-66ff96d94fcd" providerId="AD" clId="Web-{EC235350-20D6-3035-4A4C-4BE95C14E15E}" dt="2022-07-13T08:54:11.468" v="970"/>
        <pc:sldMkLst>
          <pc:docMk/>
          <pc:sldMk cId="2980504841" sldId="288"/>
        </pc:sldMkLst>
        <pc:spChg chg="mod">
          <ac:chgData name="Atte Tahvanainen" userId="S::atte.tahvanainen_eduvantaa.fi#ext#@sanoma.onmicrosoft.com::853ca15b-ce22-4934-8573-66ff96d94fcd" providerId="AD" clId="Web-{EC235350-20D6-3035-4A4C-4BE95C14E15E}" dt="2022-07-11T09:25:44.654" v="442" actId="20577"/>
          <ac:spMkLst>
            <pc:docMk/>
            <pc:sldMk cId="2980504841" sldId="288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EC235350-20D6-3035-4A4C-4BE95C14E15E}" dt="2022-07-11T09:24:53.186" v="434" actId="14100"/>
          <ac:spMkLst>
            <pc:docMk/>
            <pc:sldMk cId="2980504841" sldId="288"/>
            <ac:spMk id="3" creationId="{852ED41E-AFA3-7E44-B34B-610010AA32E4}"/>
          </ac:spMkLst>
        </pc:spChg>
        <pc:spChg chg="mod">
          <ac:chgData name="Atte Tahvanainen" userId="S::atte.tahvanainen_eduvantaa.fi#ext#@sanoma.onmicrosoft.com::853ca15b-ce22-4934-8573-66ff96d94fcd" providerId="AD" clId="Web-{EC235350-20D6-3035-4A4C-4BE95C14E15E}" dt="2022-07-11T09:07:26.864" v="175" actId="20577"/>
          <ac:spMkLst>
            <pc:docMk/>
            <pc:sldMk cId="2980504841" sldId="288"/>
            <ac:spMk id="7" creationId="{E1ECFD94-185E-4968-9AF1-77E74571CA67}"/>
          </ac:spMkLst>
        </pc:spChg>
        <pc:picChg chg="add mod">
          <ac:chgData name="Atte Tahvanainen" userId="S::atte.tahvanainen_eduvantaa.fi#ext#@sanoma.onmicrosoft.com::853ca15b-ce22-4934-8573-66ff96d94fcd" providerId="AD" clId="Web-{EC235350-20D6-3035-4A4C-4BE95C14E15E}" dt="2022-07-11T09:06:36.942" v="162" actId="14100"/>
          <ac:picMkLst>
            <pc:docMk/>
            <pc:sldMk cId="2980504841" sldId="288"/>
            <ac:picMk id="5" creationId="{091B0F72-2F85-0521-823D-716A98482B3D}"/>
          </ac:picMkLst>
        </pc:picChg>
      </pc:sldChg>
      <pc:sldChg chg="del">
        <pc:chgData name="Atte Tahvanainen" userId="S::atte.tahvanainen_eduvantaa.fi#ext#@sanoma.onmicrosoft.com::853ca15b-ce22-4934-8573-66ff96d94fcd" providerId="AD" clId="Web-{EC235350-20D6-3035-4A4C-4BE95C14E15E}" dt="2022-07-11T09:46:10.195" v="879"/>
        <pc:sldMkLst>
          <pc:docMk/>
          <pc:sldMk cId="412703623" sldId="289"/>
        </pc:sldMkLst>
      </pc:sldChg>
      <pc:sldChg chg="addSp delSp modSp add ord replId">
        <pc:chgData name="Atte Tahvanainen" userId="S::atte.tahvanainen_eduvantaa.fi#ext#@sanoma.onmicrosoft.com::853ca15b-ce22-4934-8573-66ff96d94fcd" providerId="AD" clId="Web-{EC235350-20D6-3035-4A4C-4BE95C14E15E}" dt="2022-07-13T08:55:47.983" v="978" actId="20577"/>
        <pc:sldMkLst>
          <pc:docMk/>
          <pc:sldMk cId="3733061888" sldId="290"/>
        </pc:sldMkLst>
        <pc:spChg chg="mod">
          <ac:chgData name="Atte Tahvanainen" userId="S::atte.tahvanainen_eduvantaa.fi#ext#@sanoma.onmicrosoft.com::853ca15b-ce22-4934-8573-66ff96d94fcd" providerId="AD" clId="Web-{EC235350-20D6-3035-4A4C-4BE95C14E15E}" dt="2022-07-11T09:26:16.467" v="449" actId="14100"/>
          <ac:spMkLst>
            <pc:docMk/>
            <pc:sldMk cId="3733061888" sldId="290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EC235350-20D6-3035-4A4C-4BE95C14E15E}" dt="2022-07-13T08:55:47.983" v="978" actId="20577"/>
          <ac:spMkLst>
            <pc:docMk/>
            <pc:sldMk cId="3733061888" sldId="290"/>
            <ac:spMk id="3" creationId="{852ED41E-AFA3-7E44-B34B-610010AA32E4}"/>
          </ac:spMkLst>
        </pc:spChg>
        <pc:spChg chg="del">
          <ac:chgData name="Atte Tahvanainen" userId="S::atte.tahvanainen_eduvantaa.fi#ext#@sanoma.onmicrosoft.com::853ca15b-ce22-4934-8573-66ff96d94fcd" providerId="AD" clId="Web-{EC235350-20D6-3035-4A4C-4BE95C14E15E}" dt="2022-07-11T09:26:35.467" v="450"/>
          <ac:spMkLst>
            <pc:docMk/>
            <pc:sldMk cId="3733061888" sldId="290"/>
            <ac:spMk id="7" creationId="{E1ECFD94-185E-4968-9AF1-77E74571CA67}"/>
          </ac:spMkLst>
        </pc:spChg>
        <pc:picChg chg="add mod modCrop">
          <ac:chgData name="Atte Tahvanainen" userId="S::atte.tahvanainen_eduvantaa.fi#ext#@sanoma.onmicrosoft.com::853ca15b-ce22-4934-8573-66ff96d94fcd" providerId="AD" clId="Web-{EC235350-20D6-3035-4A4C-4BE95C14E15E}" dt="2022-07-11T09:28:07.591" v="456" actId="1076"/>
          <ac:picMkLst>
            <pc:docMk/>
            <pc:sldMk cId="3733061888" sldId="290"/>
            <ac:picMk id="5" creationId="{D17A2074-7129-0697-9B1C-2055FEE8BC9F}"/>
          </ac:picMkLst>
        </pc:picChg>
      </pc:sldChg>
      <pc:sldChg chg="addSp delSp modSp add replId">
        <pc:chgData name="Atte Tahvanainen" userId="S::atte.tahvanainen_eduvantaa.fi#ext#@sanoma.onmicrosoft.com::853ca15b-ce22-4934-8573-66ff96d94fcd" providerId="AD" clId="Web-{EC235350-20D6-3035-4A4C-4BE95C14E15E}" dt="2022-07-13T08:57:11.311" v="988" actId="20577"/>
        <pc:sldMkLst>
          <pc:docMk/>
          <pc:sldMk cId="3901795532" sldId="291"/>
        </pc:sldMkLst>
        <pc:spChg chg="mod">
          <ac:chgData name="Atte Tahvanainen" userId="S::atte.tahvanainen_eduvantaa.fi#ext#@sanoma.onmicrosoft.com::853ca15b-ce22-4934-8573-66ff96d94fcd" providerId="AD" clId="Web-{EC235350-20D6-3035-4A4C-4BE95C14E15E}" dt="2022-07-13T08:57:11.311" v="988" actId="20577"/>
          <ac:spMkLst>
            <pc:docMk/>
            <pc:sldMk cId="3901795532" sldId="291"/>
            <ac:spMk id="3" creationId="{326DDE45-A503-5A45-A106-78A97ECA3897}"/>
          </ac:spMkLst>
        </pc:spChg>
        <pc:spChg chg="del">
          <ac:chgData name="Atte Tahvanainen" userId="S::atte.tahvanainen_eduvantaa.fi#ext#@sanoma.onmicrosoft.com::853ca15b-ce22-4934-8573-66ff96d94fcd" providerId="AD" clId="Web-{EC235350-20D6-3035-4A4C-4BE95C14E15E}" dt="2022-07-11T09:34:51.808" v="583"/>
          <ac:spMkLst>
            <pc:docMk/>
            <pc:sldMk cId="3901795532" sldId="291"/>
            <ac:spMk id="5" creationId="{EB7CAFAA-5F40-4F64-8EEB-2E918A807408}"/>
          </ac:spMkLst>
        </pc:spChg>
        <pc:picChg chg="add mod">
          <ac:chgData name="Atte Tahvanainen" userId="S::atte.tahvanainen_eduvantaa.fi#ext#@sanoma.onmicrosoft.com::853ca15b-ce22-4934-8573-66ff96d94fcd" providerId="AD" clId="Web-{EC235350-20D6-3035-4A4C-4BE95C14E15E}" dt="2022-07-11T09:35:09.511" v="587" actId="1076"/>
          <ac:picMkLst>
            <pc:docMk/>
            <pc:sldMk cId="3901795532" sldId="291"/>
            <ac:picMk id="6" creationId="{2E707F64-0831-0C06-EA73-99E44B5F6A64}"/>
          </ac:picMkLst>
        </pc:picChg>
      </pc:sldChg>
      <pc:sldChg chg="modSp add replId">
        <pc:chgData name="Atte Tahvanainen" userId="S::atte.tahvanainen_eduvantaa.fi#ext#@sanoma.onmicrosoft.com::853ca15b-ce22-4934-8573-66ff96d94fcd" providerId="AD" clId="Web-{EC235350-20D6-3035-4A4C-4BE95C14E15E}" dt="2022-07-13T08:54:04.437" v="969" actId="20577"/>
        <pc:sldMkLst>
          <pc:docMk/>
          <pc:sldMk cId="507118394" sldId="292"/>
        </pc:sldMkLst>
        <pc:spChg chg="mod">
          <ac:chgData name="Atte Tahvanainen" userId="S::atte.tahvanainen_eduvantaa.fi#ext#@sanoma.onmicrosoft.com::853ca15b-ce22-4934-8573-66ff96d94fcd" providerId="AD" clId="Web-{EC235350-20D6-3035-4A4C-4BE95C14E15E}" dt="2022-07-13T08:54:04.437" v="969" actId="20577"/>
          <ac:spMkLst>
            <pc:docMk/>
            <pc:sldMk cId="507118394" sldId="292"/>
            <ac:spMk id="3" creationId="{852ED41E-AFA3-7E44-B34B-610010AA32E4}"/>
          </ac:spMkLst>
        </pc:spChg>
      </pc:sldChg>
    </pc:docChg>
  </pc:docChgLst>
  <pc:docChgLst>
    <pc:chgData name="Nea Viljakainen" userId="31f03692-df5d-4046-a9e0-25d0beb92039" providerId="ADAL" clId="{B8DB6194-B30D-4199-A711-36F34BE23C8D}"/>
    <pc:docChg chg="custSel modSld">
      <pc:chgData name="Nea Viljakainen" userId="31f03692-df5d-4046-a9e0-25d0beb92039" providerId="ADAL" clId="{B8DB6194-B30D-4199-A711-36F34BE23C8D}" dt="2022-06-07T13:10:21.684" v="37"/>
      <pc:docMkLst>
        <pc:docMk/>
      </pc:docMkLst>
      <pc:sldChg chg="modSp mod">
        <pc:chgData name="Nea Viljakainen" userId="31f03692-df5d-4046-a9e0-25d0beb92039" providerId="ADAL" clId="{B8DB6194-B30D-4199-A711-36F34BE23C8D}" dt="2022-06-07T13:08:26.980" v="25" actId="20577"/>
        <pc:sldMkLst>
          <pc:docMk/>
          <pc:sldMk cId="109857222" sldId="256"/>
        </pc:sldMkLst>
        <pc:spChg chg="mod">
          <ac:chgData name="Nea Viljakainen" userId="31f03692-df5d-4046-a9e0-25d0beb92039" providerId="ADAL" clId="{B8DB6194-B30D-4199-A711-36F34BE23C8D}" dt="2022-06-07T13:08:26.980" v="25" actId="20577"/>
          <ac:spMkLst>
            <pc:docMk/>
            <pc:sldMk cId="109857222" sldId="256"/>
            <ac:spMk id="6" creationId="{CA80E3AA-5F2B-49D9-9BA5-74D9B5799A3D}"/>
          </ac:spMkLst>
        </pc:spChg>
        <pc:picChg chg="mod">
          <ac:chgData name="Nea Viljakainen" userId="31f03692-df5d-4046-a9e0-25d0beb92039" providerId="ADAL" clId="{B8DB6194-B30D-4199-A711-36F34BE23C8D}" dt="2022-06-07T13:06:32.050" v="0" actId="14826"/>
          <ac:picMkLst>
            <pc:docMk/>
            <pc:sldMk cId="109857222" sldId="256"/>
            <ac:picMk id="7" creationId="{0DAAF39F-07AD-4781-8266-0F71D1A05DC2}"/>
          </ac:picMkLst>
        </pc:picChg>
      </pc:sldChg>
      <pc:sldChg chg="modSp mod">
        <pc:chgData name="Nea Viljakainen" userId="31f03692-df5d-4046-a9e0-25d0beb92039" providerId="ADAL" clId="{B8DB6194-B30D-4199-A711-36F34BE23C8D}" dt="2022-06-07T13:08:54.380" v="31" actId="27636"/>
        <pc:sldMkLst>
          <pc:docMk/>
          <pc:sldMk cId="2555081870" sldId="273"/>
        </pc:sldMkLst>
        <pc:spChg chg="mod">
          <ac:chgData name="Nea Viljakainen" userId="31f03692-df5d-4046-a9e0-25d0beb92039" providerId="ADAL" clId="{B8DB6194-B30D-4199-A711-36F34BE23C8D}" dt="2022-06-07T13:08:54.380" v="31" actId="27636"/>
          <ac:spMkLst>
            <pc:docMk/>
            <pc:sldMk cId="2555081870" sldId="273"/>
            <ac:spMk id="4" creationId="{810C28CB-3332-5040-9FDD-5B34D43F38BE}"/>
          </ac:spMkLst>
        </pc:spChg>
      </pc:sldChg>
      <pc:sldChg chg="addSp delSp modSp mod">
        <pc:chgData name="Nea Viljakainen" userId="31f03692-df5d-4046-a9e0-25d0beb92039" providerId="ADAL" clId="{B8DB6194-B30D-4199-A711-36F34BE23C8D}" dt="2022-06-07T13:10:03.281" v="34"/>
        <pc:sldMkLst>
          <pc:docMk/>
          <pc:sldMk cId="2176725611" sldId="274"/>
        </pc:sldMkLst>
        <pc:spChg chg="mod">
          <ac:chgData name="Nea Viljakainen" userId="31f03692-df5d-4046-a9e0-25d0beb92039" providerId="ADAL" clId="{B8DB6194-B30D-4199-A711-36F34BE23C8D}" dt="2022-06-07T13:10:03.281" v="34"/>
          <ac:spMkLst>
            <pc:docMk/>
            <pc:sldMk cId="2176725611" sldId="274"/>
            <ac:spMk id="4" creationId="{A8F48052-DD01-E94C-B6C8-DBA3C6F82C78}"/>
          </ac:spMkLst>
        </pc:spChg>
        <pc:spChg chg="add del mod">
          <ac:chgData name="Nea Viljakainen" userId="31f03692-df5d-4046-a9e0-25d0beb92039" providerId="ADAL" clId="{B8DB6194-B30D-4199-A711-36F34BE23C8D}" dt="2022-06-07T13:09:49.757" v="33"/>
          <ac:spMkLst>
            <pc:docMk/>
            <pc:sldMk cId="2176725611" sldId="274"/>
            <ac:spMk id="6" creationId="{C2DE11EF-8C36-4A6B-A2B9-D63382EB642B}"/>
          </ac:spMkLst>
        </pc:spChg>
      </pc:sldChg>
      <pc:sldChg chg="modSp mod">
        <pc:chgData name="Nea Viljakainen" userId="31f03692-df5d-4046-a9e0-25d0beb92039" providerId="ADAL" clId="{B8DB6194-B30D-4199-A711-36F34BE23C8D}" dt="2022-06-07T13:10:12.280" v="36"/>
        <pc:sldMkLst>
          <pc:docMk/>
          <pc:sldMk cId="4005425183" sldId="276"/>
        </pc:sldMkLst>
        <pc:spChg chg="mod">
          <ac:chgData name="Nea Viljakainen" userId="31f03692-df5d-4046-a9e0-25d0beb92039" providerId="ADAL" clId="{B8DB6194-B30D-4199-A711-36F34BE23C8D}" dt="2022-06-07T13:10:12.280" v="36"/>
          <ac:spMkLst>
            <pc:docMk/>
            <pc:sldMk cId="4005425183" sldId="276"/>
            <ac:spMk id="4" creationId="{DBC069A6-26FE-404D-A0B2-F8A48E5CBD76}"/>
          </ac:spMkLst>
        </pc:spChg>
      </pc:sldChg>
      <pc:sldChg chg="modSp mod">
        <pc:chgData name="Nea Viljakainen" userId="31f03692-df5d-4046-a9e0-25d0beb92039" providerId="ADAL" clId="{B8DB6194-B30D-4199-A711-36F34BE23C8D}" dt="2022-06-07T13:10:21.684" v="37"/>
        <pc:sldMkLst>
          <pc:docMk/>
          <pc:sldMk cId="1306317318" sldId="277"/>
        </pc:sldMkLst>
        <pc:spChg chg="mod">
          <ac:chgData name="Nea Viljakainen" userId="31f03692-df5d-4046-a9e0-25d0beb92039" providerId="ADAL" clId="{B8DB6194-B30D-4199-A711-36F34BE23C8D}" dt="2022-06-07T13:10:21.684" v="37"/>
          <ac:spMkLst>
            <pc:docMk/>
            <pc:sldMk cId="1306317318" sldId="277"/>
            <ac:spMk id="4" creationId="{A8F48052-DD01-E94C-B6C8-DBA3C6F82C78}"/>
          </ac:spMkLst>
        </pc:spChg>
      </pc:sldChg>
      <pc:sldChg chg="modSp mod">
        <pc:chgData name="Nea Viljakainen" userId="31f03692-df5d-4046-a9e0-25d0beb92039" providerId="ADAL" clId="{B8DB6194-B30D-4199-A711-36F34BE23C8D}" dt="2022-06-07T13:10:08.225" v="35"/>
        <pc:sldMkLst>
          <pc:docMk/>
          <pc:sldMk cId="265808681" sldId="278"/>
        </pc:sldMkLst>
        <pc:spChg chg="mod">
          <ac:chgData name="Nea Viljakainen" userId="31f03692-df5d-4046-a9e0-25d0beb92039" providerId="ADAL" clId="{B8DB6194-B30D-4199-A711-36F34BE23C8D}" dt="2022-06-07T13:10:08.225" v="35"/>
          <ac:spMkLst>
            <pc:docMk/>
            <pc:sldMk cId="265808681" sldId="278"/>
            <ac:spMk id="4" creationId="{A8F48052-DD01-E94C-B6C8-DBA3C6F82C78}"/>
          </ac:spMkLst>
        </pc:spChg>
      </pc:sldChg>
    </pc:docChg>
  </pc:docChgLst>
  <pc:docChgLst>
    <pc:chgData name="Nea Viljakainen" userId="S::nea.viljakainen@sanoma.com::31f03692-df5d-4046-a9e0-25d0beb92039" providerId="AD" clId="Web-{17CFBD0D-E8C2-007A-924B-D2D9CF56178E}"/>
    <pc:docChg chg="modSld">
      <pc:chgData name="Nea Viljakainen" userId="S::nea.viljakainen@sanoma.com::31f03692-df5d-4046-a9e0-25d0beb92039" providerId="AD" clId="Web-{17CFBD0D-E8C2-007A-924B-D2D9CF56178E}" dt="2022-07-25T13:22:53.899" v="18" actId="20577"/>
      <pc:docMkLst>
        <pc:docMk/>
      </pc:docMkLst>
      <pc:sldChg chg="modSp">
        <pc:chgData name="Nea Viljakainen" userId="S::nea.viljakainen@sanoma.com::31f03692-df5d-4046-a9e0-25d0beb92039" providerId="AD" clId="Web-{17CFBD0D-E8C2-007A-924B-D2D9CF56178E}" dt="2022-07-25T13:17:49.801" v="1" actId="20577"/>
        <pc:sldMkLst>
          <pc:docMk/>
          <pc:sldMk cId="3923968177" sldId="287"/>
        </pc:sldMkLst>
        <pc:spChg chg="mod">
          <ac:chgData name="Nea Viljakainen" userId="S::nea.viljakainen@sanoma.com::31f03692-df5d-4046-a9e0-25d0beb92039" providerId="AD" clId="Web-{17CFBD0D-E8C2-007A-924B-D2D9CF56178E}" dt="2022-07-25T13:17:49.801" v="1" actId="20577"/>
          <ac:spMkLst>
            <pc:docMk/>
            <pc:sldMk cId="3923968177" sldId="287"/>
            <ac:spMk id="3" creationId="{326DDE45-A503-5A45-A106-78A97ECA3897}"/>
          </ac:spMkLst>
        </pc:spChg>
      </pc:sldChg>
      <pc:sldChg chg="modSp">
        <pc:chgData name="Nea Viljakainen" userId="S::nea.viljakainen@sanoma.com::31f03692-df5d-4046-a9e0-25d0beb92039" providerId="AD" clId="Web-{17CFBD0D-E8C2-007A-924B-D2D9CF56178E}" dt="2022-07-25T13:22:53.899" v="18" actId="20577"/>
        <pc:sldMkLst>
          <pc:docMk/>
          <pc:sldMk cId="3901795532" sldId="291"/>
        </pc:sldMkLst>
        <pc:spChg chg="mod">
          <ac:chgData name="Nea Viljakainen" userId="S::nea.viljakainen@sanoma.com::31f03692-df5d-4046-a9e0-25d0beb92039" providerId="AD" clId="Web-{17CFBD0D-E8C2-007A-924B-D2D9CF56178E}" dt="2022-07-25T13:22:53.899" v="18" actId="20577"/>
          <ac:spMkLst>
            <pc:docMk/>
            <pc:sldMk cId="3901795532" sldId="291"/>
            <ac:spMk id="3" creationId="{326DDE45-A503-5A45-A106-78A97ECA3897}"/>
          </ac:spMkLst>
        </pc:spChg>
      </pc:sldChg>
    </pc:docChg>
  </pc:docChgLst>
  <pc:docChgLst>
    <pc:chgData name="Holm, Kristiina M" userId="S::kristiina.holm_helsinki.fi#ext#@sanoma.onmicrosoft.com::13ceec02-1602-438f-9a14-69c3fedc9bc1" providerId="AD" clId="Web-{C0921B3D-77CB-8649-C740-F022E606F9C6}"/>
    <pc:docChg chg="modSld">
      <pc:chgData name="Holm, Kristiina M" userId="S::kristiina.holm_helsinki.fi#ext#@sanoma.onmicrosoft.com::13ceec02-1602-438f-9a14-69c3fedc9bc1" providerId="AD" clId="Web-{C0921B3D-77CB-8649-C740-F022E606F9C6}" dt="2022-07-16T08:22:24.382" v="255" actId="14100"/>
      <pc:docMkLst>
        <pc:docMk/>
      </pc:docMkLst>
      <pc:sldChg chg="modSp">
        <pc:chgData name="Holm, Kristiina M" userId="S::kristiina.holm_helsinki.fi#ext#@sanoma.onmicrosoft.com::13ceec02-1602-438f-9a14-69c3fedc9bc1" providerId="AD" clId="Web-{C0921B3D-77CB-8649-C740-F022E606F9C6}" dt="2022-07-16T08:11:14.972" v="1" actId="14100"/>
        <pc:sldMkLst>
          <pc:docMk/>
          <pc:sldMk cId="1306317318" sldId="277"/>
        </pc:sldMkLst>
        <pc:spChg chg="mod">
          <ac:chgData name="Holm, Kristiina M" userId="S::kristiina.holm_helsinki.fi#ext#@sanoma.onmicrosoft.com::13ceec02-1602-438f-9a14-69c3fedc9bc1" providerId="AD" clId="Web-{C0921B3D-77CB-8649-C740-F022E606F9C6}" dt="2022-07-16T08:11:14.972" v="1" actId="14100"/>
          <ac:spMkLst>
            <pc:docMk/>
            <pc:sldMk cId="1306317318" sldId="277"/>
            <ac:spMk id="3" creationId="{852ED41E-AFA3-7E44-B34B-610010AA32E4}"/>
          </ac:spMkLst>
        </pc:spChg>
      </pc:sldChg>
      <pc:sldChg chg="modSp">
        <pc:chgData name="Holm, Kristiina M" userId="S::kristiina.holm_helsinki.fi#ext#@sanoma.onmicrosoft.com::13ceec02-1602-438f-9a14-69c3fedc9bc1" providerId="AD" clId="Web-{C0921B3D-77CB-8649-C740-F022E606F9C6}" dt="2022-07-16T08:12:02.738" v="29" actId="20577"/>
        <pc:sldMkLst>
          <pc:docMk/>
          <pc:sldMk cId="2071140946" sldId="279"/>
        </pc:sldMkLst>
        <pc:spChg chg="mod">
          <ac:chgData name="Holm, Kristiina M" userId="S::kristiina.holm_helsinki.fi#ext#@sanoma.onmicrosoft.com::13ceec02-1602-438f-9a14-69c3fedc9bc1" providerId="AD" clId="Web-{C0921B3D-77CB-8649-C740-F022E606F9C6}" dt="2022-07-16T08:12:02.738" v="29" actId="20577"/>
          <ac:spMkLst>
            <pc:docMk/>
            <pc:sldMk cId="2071140946" sldId="279"/>
            <ac:spMk id="3" creationId="{326DDE45-A503-5A45-A106-78A97ECA3897}"/>
          </ac:spMkLst>
        </pc:spChg>
      </pc:sldChg>
      <pc:sldChg chg="modSp">
        <pc:chgData name="Holm, Kristiina M" userId="S::kristiina.holm_helsinki.fi#ext#@sanoma.onmicrosoft.com::13ceec02-1602-438f-9a14-69c3fedc9bc1" providerId="AD" clId="Web-{C0921B3D-77CB-8649-C740-F022E606F9C6}" dt="2022-07-16T08:19:26.021" v="190" actId="20577"/>
        <pc:sldMkLst>
          <pc:docMk/>
          <pc:sldMk cId="3483082695" sldId="282"/>
        </pc:sldMkLst>
        <pc:spChg chg="mod">
          <ac:chgData name="Holm, Kristiina M" userId="S::kristiina.holm_helsinki.fi#ext#@sanoma.onmicrosoft.com::13ceec02-1602-438f-9a14-69c3fedc9bc1" providerId="AD" clId="Web-{C0921B3D-77CB-8649-C740-F022E606F9C6}" dt="2022-07-16T08:19:26.021" v="190" actId="20577"/>
          <ac:spMkLst>
            <pc:docMk/>
            <pc:sldMk cId="3483082695" sldId="282"/>
            <ac:spMk id="3" creationId="{326DDE45-A503-5A45-A106-78A97ECA3897}"/>
          </ac:spMkLst>
        </pc:spChg>
      </pc:sldChg>
      <pc:sldChg chg="modSp">
        <pc:chgData name="Holm, Kristiina M" userId="S::kristiina.holm_helsinki.fi#ext#@sanoma.onmicrosoft.com::13ceec02-1602-438f-9a14-69c3fedc9bc1" providerId="AD" clId="Web-{C0921B3D-77CB-8649-C740-F022E606F9C6}" dt="2022-07-16T08:17:42.271" v="163" actId="20577"/>
        <pc:sldMkLst>
          <pc:docMk/>
          <pc:sldMk cId="2404821135" sldId="283"/>
        </pc:sldMkLst>
        <pc:spChg chg="mod">
          <ac:chgData name="Holm, Kristiina M" userId="S::kristiina.holm_helsinki.fi#ext#@sanoma.onmicrosoft.com::13ceec02-1602-438f-9a14-69c3fedc9bc1" providerId="AD" clId="Web-{C0921B3D-77CB-8649-C740-F022E606F9C6}" dt="2022-07-16T08:13:21.269" v="51" actId="1076"/>
          <ac:spMkLst>
            <pc:docMk/>
            <pc:sldMk cId="2404821135" sldId="283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0921B3D-77CB-8649-C740-F022E606F9C6}" dt="2022-07-16T08:17:42.271" v="163" actId="20577"/>
          <ac:spMkLst>
            <pc:docMk/>
            <pc:sldMk cId="2404821135" sldId="283"/>
            <ac:spMk id="3" creationId="{852ED41E-AFA3-7E44-B34B-610010AA32E4}"/>
          </ac:spMkLst>
        </pc:spChg>
        <pc:picChg chg="mod">
          <ac:chgData name="Holm, Kristiina M" userId="S::kristiina.holm_helsinki.fi#ext#@sanoma.onmicrosoft.com::13ceec02-1602-438f-9a14-69c3fedc9bc1" providerId="AD" clId="Web-{C0921B3D-77CB-8649-C740-F022E606F9C6}" dt="2022-07-16T08:13:31.129" v="55" actId="14100"/>
          <ac:picMkLst>
            <pc:docMk/>
            <pc:sldMk cId="2404821135" sldId="283"/>
            <ac:picMk id="5" creationId="{24E7D8D8-8D7B-3637-59C8-9F5EC5D218B1}"/>
          </ac:picMkLst>
        </pc:picChg>
      </pc:sldChg>
      <pc:sldChg chg="modSp">
        <pc:chgData name="Holm, Kristiina M" userId="S::kristiina.holm_helsinki.fi#ext#@sanoma.onmicrosoft.com::13ceec02-1602-438f-9a14-69c3fedc9bc1" providerId="AD" clId="Web-{C0921B3D-77CB-8649-C740-F022E606F9C6}" dt="2022-07-16T08:21:56.319" v="252" actId="20577"/>
        <pc:sldMkLst>
          <pc:docMk/>
          <pc:sldMk cId="3923968177" sldId="287"/>
        </pc:sldMkLst>
        <pc:spChg chg="mod">
          <ac:chgData name="Holm, Kristiina M" userId="S::kristiina.holm_helsinki.fi#ext#@sanoma.onmicrosoft.com::13ceec02-1602-438f-9a14-69c3fedc9bc1" providerId="AD" clId="Web-{C0921B3D-77CB-8649-C740-F022E606F9C6}" dt="2022-07-16T08:21:56.319" v="252" actId="20577"/>
          <ac:spMkLst>
            <pc:docMk/>
            <pc:sldMk cId="3923968177" sldId="287"/>
            <ac:spMk id="3" creationId="{326DDE45-A503-5A45-A106-78A97ECA3897}"/>
          </ac:spMkLst>
        </pc:spChg>
      </pc:sldChg>
      <pc:sldChg chg="modSp">
        <pc:chgData name="Holm, Kristiina M" userId="S::kristiina.holm_helsinki.fi#ext#@sanoma.onmicrosoft.com::13ceec02-1602-438f-9a14-69c3fedc9bc1" providerId="AD" clId="Web-{C0921B3D-77CB-8649-C740-F022E606F9C6}" dt="2022-07-16T08:19:42.131" v="194" actId="20577"/>
        <pc:sldMkLst>
          <pc:docMk/>
          <pc:sldMk cId="3733061888" sldId="290"/>
        </pc:sldMkLst>
        <pc:spChg chg="mod">
          <ac:chgData name="Holm, Kristiina M" userId="S::kristiina.holm_helsinki.fi#ext#@sanoma.onmicrosoft.com::13ceec02-1602-438f-9a14-69c3fedc9bc1" providerId="AD" clId="Web-{C0921B3D-77CB-8649-C740-F022E606F9C6}" dt="2022-07-16T08:19:42.131" v="194" actId="20577"/>
          <ac:spMkLst>
            <pc:docMk/>
            <pc:sldMk cId="3733061888" sldId="290"/>
            <ac:spMk id="3" creationId="{852ED41E-AFA3-7E44-B34B-610010AA32E4}"/>
          </ac:spMkLst>
        </pc:spChg>
      </pc:sldChg>
      <pc:sldChg chg="modSp">
        <pc:chgData name="Holm, Kristiina M" userId="S::kristiina.holm_helsinki.fi#ext#@sanoma.onmicrosoft.com::13ceec02-1602-438f-9a14-69c3fedc9bc1" providerId="AD" clId="Web-{C0921B3D-77CB-8649-C740-F022E606F9C6}" dt="2022-07-16T08:22:24.382" v="255" actId="14100"/>
        <pc:sldMkLst>
          <pc:docMk/>
          <pc:sldMk cId="3901795532" sldId="291"/>
        </pc:sldMkLst>
        <pc:spChg chg="mod">
          <ac:chgData name="Holm, Kristiina M" userId="S::kristiina.holm_helsinki.fi#ext#@sanoma.onmicrosoft.com::13ceec02-1602-438f-9a14-69c3fedc9bc1" providerId="AD" clId="Web-{C0921B3D-77CB-8649-C740-F022E606F9C6}" dt="2022-07-16T08:22:24.382" v="255" actId="14100"/>
          <ac:spMkLst>
            <pc:docMk/>
            <pc:sldMk cId="3901795532" sldId="291"/>
            <ac:spMk id="3" creationId="{326DDE45-A503-5A45-A106-78A97ECA3897}"/>
          </ac:spMkLst>
        </pc:spChg>
      </pc:sldChg>
      <pc:sldChg chg="modSp">
        <pc:chgData name="Holm, Kristiina M" userId="S::kristiina.holm_helsinki.fi#ext#@sanoma.onmicrosoft.com::13ceec02-1602-438f-9a14-69c3fedc9bc1" providerId="AD" clId="Web-{C0921B3D-77CB-8649-C740-F022E606F9C6}" dt="2022-07-16T08:18:26.193" v="172" actId="14100"/>
        <pc:sldMkLst>
          <pc:docMk/>
          <pc:sldMk cId="507118394" sldId="292"/>
        </pc:sldMkLst>
        <pc:spChg chg="mod">
          <ac:chgData name="Holm, Kristiina M" userId="S::kristiina.holm_helsinki.fi#ext#@sanoma.onmicrosoft.com::13ceec02-1602-438f-9a14-69c3fedc9bc1" providerId="AD" clId="Web-{C0921B3D-77CB-8649-C740-F022E606F9C6}" dt="2022-07-16T08:18:00.646" v="165" actId="1076"/>
          <ac:spMkLst>
            <pc:docMk/>
            <pc:sldMk cId="507118394" sldId="292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0921B3D-77CB-8649-C740-F022E606F9C6}" dt="2022-07-16T08:18:26.193" v="172" actId="14100"/>
          <ac:spMkLst>
            <pc:docMk/>
            <pc:sldMk cId="507118394" sldId="292"/>
            <ac:spMk id="3" creationId="{852ED41E-AFA3-7E44-B34B-610010AA32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fi-FI" sz="5400" dirty="0">
                <a:ea typeface="+mj-lt"/>
                <a:cs typeface="+mj-lt"/>
              </a:rPr>
              <a:t> 2. Tunteiden hermostollinen perusta</a:t>
            </a:r>
            <a:endParaRPr lang="en-US" sz="5400" dirty="0">
              <a:ea typeface="+mj-lt"/>
              <a:cs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00" y="2668161"/>
            <a:ext cx="3967855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Mielihyväjärjestelmä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359" y="1994645"/>
            <a:ext cx="6354364" cy="3919843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Mielihyväjärjestelmä: </a:t>
            </a:r>
            <a:r>
              <a:rPr lang="fi-FI" dirty="0">
                <a:ea typeface="+mn-lt"/>
                <a:cs typeface="+mn-lt"/>
              </a:rPr>
              <a:t>osallistuu mielihyvän ja motivaation säätelyyn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Mielihyvä toimii tärkeänä oppimisen vahvistajana ja  liittyy keskeisesti motivaatioon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ihmisillä ja eläimillä taipumus toistaa sellaista käyttäytymistä, josta seuraa myönteisiä tunteita ja mielihyvää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Mielihyväjärjestelmän yliaktiivisuus voi olla haitallista</a:t>
            </a:r>
            <a:endParaRPr lang="fi-FI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voi esiintyä erityisesti nuoruudessa</a:t>
            </a:r>
          </a:p>
          <a:p>
            <a:pPr marL="310515" lvl="2" indent="0">
              <a:buNone/>
            </a:pPr>
            <a:r>
              <a:rPr lang="fi-FI" dirty="0">
                <a:latin typeface="TW Cen MT"/>
                <a:ea typeface="+mn-lt"/>
                <a:cs typeface="+mn-lt"/>
              </a:rPr>
              <a:t>→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koukuttuminen</a:t>
            </a:r>
            <a:r>
              <a:rPr lang="fi-FI" dirty="0">
                <a:ea typeface="+mn-lt"/>
                <a:cs typeface="+mn-lt"/>
              </a:rPr>
              <a:t> herkemmin esim. peleihin tai sosiaaliseen mediaan, kun mielihyvän tunteen aiheuttavaa toimintaa on vaikea säädellä</a:t>
            </a:r>
            <a:endParaRPr lang="fi-FI" dirty="0"/>
          </a:p>
          <a:p>
            <a:pPr marL="127635" lvl="1" indent="0">
              <a:buNone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94FDA98-F882-4682-A6E1-F6FE34946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" y="1857073"/>
            <a:ext cx="5278562" cy="41949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BE3397C-84AA-4B13-BF2B-F425FD74E09D}"/>
              </a:ext>
            </a:extLst>
          </p:cNvPr>
          <p:cNvSpPr txBox="1"/>
          <p:nvPr/>
        </p:nvSpPr>
        <p:spPr>
          <a:xfrm>
            <a:off x="1689344" y="5133487"/>
            <a:ext cx="179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Limbinen </a:t>
            </a:r>
            <a:r>
              <a:rPr lang="fi-FI" dirty="0" err="1"/>
              <a:t>mielihyväradasto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35B24B9-7BDD-4D39-91D6-0C2BFF7010F4}"/>
              </a:ext>
            </a:extLst>
          </p:cNvPr>
          <p:cNvSpPr txBox="1"/>
          <p:nvPr/>
        </p:nvSpPr>
        <p:spPr>
          <a:xfrm flipH="1">
            <a:off x="0" y="1676883"/>
            <a:ext cx="174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Aivokuoren </a:t>
            </a:r>
            <a:r>
              <a:rPr lang="fi-FI" dirty="0" err="1"/>
              <a:t>mielihyväradasto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6DF80E7-FD55-4E9A-87D6-85AB70F71472}"/>
              </a:ext>
            </a:extLst>
          </p:cNvPr>
          <p:cNvSpPr txBox="1"/>
          <p:nvPr/>
        </p:nvSpPr>
        <p:spPr>
          <a:xfrm>
            <a:off x="59011" y="4321589"/>
            <a:ext cx="163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Nucleus</a:t>
            </a:r>
            <a:r>
              <a:rPr lang="fi-FI" dirty="0"/>
              <a:t> </a:t>
            </a:r>
            <a:r>
              <a:rPr lang="fi-FI" dirty="0" err="1"/>
              <a:t>accumbens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-tumake</a:t>
            </a:r>
          </a:p>
        </p:txBody>
      </p:sp>
    </p:spTree>
    <p:extLst>
      <p:ext uri="{BB962C8B-B14F-4D97-AF65-F5344CB8AC3E}">
        <p14:creationId xmlns:p14="http://schemas.microsoft.com/office/powerpoint/2010/main" val="39017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Tunteet kehossa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1837868"/>
            <a:ext cx="10060973" cy="4192756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Tunteiden keholliset reaktiot liittyvät keskeisesti autonomisen hermoston toimintaan</a:t>
            </a:r>
            <a:endParaRPr lang="en-US" sz="2400" dirty="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b="1">
                <a:ea typeface="+mn-lt"/>
                <a:cs typeface="+mn-lt"/>
              </a:rPr>
              <a:t> Autonominen hermosto: </a:t>
            </a:r>
            <a:r>
              <a:rPr lang="fi-FI" sz="2400">
                <a:ea typeface="+mn-lt"/>
                <a:cs typeface="+mn-lt"/>
              </a:rPr>
              <a:t>säätelee ja ohjaa keskeisiä elintoimintoja, kuten hengitystä, sydämen toimintaa, </a:t>
            </a:r>
            <a:r>
              <a:rPr lang="fi-FI" sz="2400" dirty="0">
                <a:ea typeface="+mn-lt"/>
                <a:cs typeface="+mn-lt"/>
              </a:rPr>
              <a:t>verenkiertoa ja ruoansulatusta</a:t>
            </a:r>
            <a:endParaRPr lang="en-US" sz="240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000" b="1">
                <a:ea typeface="+mn-lt"/>
                <a:cs typeface="+mn-lt"/>
              </a:rPr>
              <a:t>sympaattinen hermosto:</a:t>
            </a:r>
            <a:r>
              <a:rPr lang="fi-FI" sz="2000">
                <a:ea typeface="+mn-lt"/>
                <a:cs typeface="+mn-lt"/>
              </a:rPr>
              <a:t> nostaa elimistön vireystasoa, lisää stressihormonien </a:t>
            </a:r>
            <a:r>
              <a:rPr lang="fi-FI" sz="2000" dirty="0">
                <a:ea typeface="+mn-lt"/>
                <a:cs typeface="+mn-lt"/>
              </a:rPr>
              <a:t>erittymistä verenkiertoon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000" b="1">
                <a:ea typeface="+mn-lt"/>
                <a:cs typeface="+mn-lt"/>
              </a:rPr>
              <a:t>parasympaattinen hermosto:</a:t>
            </a:r>
            <a:r>
              <a:rPr lang="fi-FI" sz="2000">
                <a:ea typeface="+mn-lt"/>
                <a:cs typeface="+mn-lt"/>
              </a:rPr>
              <a:t> aktiivinen lepotilassa, kun elimistö palautuu </a:t>
            </a:r>
            <a:r>
              <a:rPr lang="fi-FI" sz="2000" dirty="0">
                <a:ea typeface="+mn-lt"/>
                <a:cs typeface="+mn-lt"/>
              </a:rPr>
              <a:t>rasituksesta ja </a:t>
            </a:r>
            <a:r>
              <a:rPr lang="fi-FI" sz="2000">
                <a:ea typeface="+mn-lt"/>
                <a:cs typeface="+mn-lt"/>
              </a:rPr>
              <a:t>täydentää energiavarastojaan</a:t>
            </a:r>
            <a:endParaRPr lang="en-US" sz="200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b="1">
                <a:ea typeface="+mn-lt"/>
                <a:cs typeface="+mn-lt"/>
              </a:rPr>
              <a:t> Taistele tai pakene -reaktio: </a:t>
            </a:r>
            <a:r>
              <a:rPr lang="fi-FI" sz="2400" dirty="0">
                <a:ea typeface="+mn-lt"/>
                <a:cs typeface="+mn-lt"/>
              </a:rPr>
              <a:t>sympaattisen hermoston toiminta kiihdyttää elimistön valmiustilaan nopeana reaktiona</a:t>
            </a:r>
            <a:endParaRPr lang="en-US" sz="240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Myös hitaammin syntyvät </a:t>
            </a:r>
            <a:r>
              <a:rPr lang="fi-FI" sz="2400" b="1" dirty="0">
                <a:ea typeface="+mn-lt"/>
                <a:cs typeface="+mn-lt"/>
              </a:rPr>
              <a:t>tunnekokemukset</a:t>
            </a:r>
            <a:r>
              <a:rPr lang="fi-FI" sz="2400" dirty="0">
                <a:ea typeface="+mn-lt"/>
                <a:cs typeface="+mn-lt"/>
              </a:rPr>
              <a:t> käynnistävät sympaattista hermostoa ja pitävät elimistöä aktivaatiotilassa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  <p:pic>
        <p:nvPicPr>
          <p:cNvPr id="9" name="Sisällön paikkamerkki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24619E6-9A68-4267-8A39-94CAA71B1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16" y="461295"/>
            <a:ext cx="9245244" cy="6009409"/>
          </a:xfrm>
        </p:spPr>
      </p:pic>
    </p:spTree>
    <p:extLst>
      <p:ext uri="{BB962C8B-B14F-4D97-AF65-F5344CB8AC3E}">
        <p14:creationId xmlns:p14="http://schemas.microsoft.com/office/powerpoint/2010/main" val="400542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Tunteet ja välittäjäaineet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Dopamiini:</a:t>
            </a:r>
            <a:r>
              <a:rPr lang="fi-FI" sz="2400" dirty="0">
                <a:ea typeface="+mn-lt"/>
                <a:cs typeface="+mn-lt"/>
              </a:rPr>
              <a:t> keskeinen välittäjäaine mielihyvän kokemisessa ja aivojen mielihyväjärjestelmässä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Serotoniini: </a:t>
            </a:r>
            <a:r>
              <a:rPr lang="fi-FI" sz="2400" dirty="0">
                <a:ea typeface="+mn-lt"/>
                <a:cs typeface="+mn-lt"/>
              </a:rPr>
              <a:t>välittäjäaine, joka vaikuttaa etenkin mielialaan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vajaus yhdistetty varsinkin alakuloisuuteen, masennukseen ja krooniseen väsymykseen</a:t>
            </a:r>
            <a:endParaRPr lang="fi-FI" sz="2000" dirty="0"/>
          </a:p>
          <a:p>
            <a:pPr>
              <a:buFont typeface="Tw Cen MT" panose="020B0604020202020204" pitchFamily="34" charset="0"/>
              <a:buChar char=" 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6" name="Kuva 6" descr="Kuva, joka sisältää kohteen henkilö, seinä, nainen&#10;&#10;Kuvaus luotu automaattisesti">
            <a:extLst>
              <a:ext uri="{FF2B5EF4-FFF2-40B4-BE49-F238E27FC236}">
                <a16:creationId xmlns:a16="http://schemas.microsoft.com/office/drawing/2014/main" id="{1F24B614-11FB-F0C6-8FEF-CE84528A1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4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328" y="560932"/>
            <a:ext cx="5806440" cy="1499616"/>
          </a:xfrm>
        </p:spPr>
        <p:txBody>
          <a:bodyPr/>
          <a:lstStyle/>
          <a:p>
            <a:r>
              <a:rPr lang="fi-FI" dirty="0"/>
              <a:t>Tunteet ja hormonit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22" y="2058030"/>
            <a:ext cx="7149043" cy="430593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b="1" dirty="0" err="1">
                <a:ea typeface="+mn-lt"/>
                <a:cs typeface="+mn-lt"/>
              </a:rPr>
              <a:t>Oksitosiini</a:t>
            </a:r>
            <a:r>
              <a:rPr lang="fi-FI" sz="2400" b="1" dirty="0">
                <a:ea typeface="+mn-lt"/>
                <a:cs typeface="+mn-lt"/>
              </a:rPr>
              <a:t>:</a:t>
            </a:r>
            <a:r>
              <a:rPr lang="fi-FI" sz="2400" dirty="0">
                <a:ea typeface="+mn-lt"/>
                <a:cs typeface="+mn-lt"/>
              </a:rPr>
              <a:t> vapautuu erityisesti toisen ihmisen läheisyydessä ja fyysisessä kosketuksessa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yhteydessä mielihyvän kokemukseen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Adrenaliini</a:t>
            </a:r>
            <a:r>
              <a:rPr lang="fi-FI" sz="2400" dirty="0">
                <a:ea typeface="+mn-lt"/>
                <a:cs typeface="+mn-lt"/>
              </a:rPr>
              <a:t> ja </a:t>
            </a:r>
            <a:r>
              <a:rPr lang="fi-FI" sz="2400" b="1" dirty="0">
                <a:ea typeface="+mn-lt"/>
                <a:cs typeface="+mn-lt"/>
              </a:rPr>
              <a:t>kortisoli </a:t>
            </a:r>
            <a:r>
              <a:rPr lang="fi-FI" sz="2400" dirty="0">
                <a:ea typeface="+mn-lt"/>
                <a:cs typeface="+mn-lt"/>
              </a:rPr>
              <a:t>(ns. stressihormonit):</a:t>
            </a: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saavat elimistön nostamaan vireystasoa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/>
              <a:t>kielteiset tunteet sekä mm. jännityksen ja mielihyvän tunteet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Endorfiinit: </a:t>
            </a:r>
            <a:r>
              <a:rPr lang="fi-FI" sz="2400" dirty="0">
                <a:ea typeface="+mn-lt"/>
                <a:cs typeface="+mn-lt"/>
              </a:rPr>
              <a:t>hormoneja, jotka on yhdistetty esim. seksistä, liikunnasta, musiikista tai hyvästä ruoasta saatavaan hyvänolon tunteeseen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Kuva 5" descr="Kuva, joka sisältää kohteen ulko, puu, luistelu, henkilö&#10;&#10;Kuvaus luotu automaattisesti">
            <a:extLst>
              <a:ext uri="{FF2B5EF4-FFF2-40B4-BE49-F238E27FC236}">
                <a16:creationId xmlns:a16="http://schemas.microsoft.com/office/drawing/2014/main" id="{24E7D8D8-8D7B-3637-59C8-9F5EC5D2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088" y="275842"/>
            <a:ext cx="3577068" cy="59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2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34" y="599810"/>
            <a:ext cx="9112175" cy="1499616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Tunteisiin liittyvät keskeiset aivoalueet ja aivojen osat 1/2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087" y="2232228"/>
            <a:ext cx="7087261" cy="435943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Aivokuori:</a:t>
            </a:r>
            <a:r>
              <a:rPr lang="fi-FI" sz="2000" dirty="0">
                <a:ea typeface="+mn-lt"/>
                <a:cs typeface="+mn-lt"/>
              </a:rPr>
              <a:t> keskeinen tunnetiedon sisällön ja siihen liittyvän arvioinnin käsittelyssä</a:t>
            </a:r>
            <a:endParaRPr lang="fi-FI" sz="20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Otsalohkojen etuosat:</a:t>
            </a:r>
            <a:r>
              <a:rPr lang="fi-FI" sz="2000" dirty="0">
                <a:ea typeface="+mn-lt"/>
                <a:cs typeface="+mn-lt"/>
              </a:rPr>
              <a:t> erityisen tärkeitä tunnekokemusten syntymiselle sekä tunteiden tietoiselle käsittelylle ja säätelylle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Tuntoaivokuori: </a:t>
            </a:r>
            <a:r>
              <a:rPr lang="fi-FI" sz="2000" dirty="0">
                <a:ea typeface="+mn-lt"/>
                <a:cs typeface="+mn-lt"/>
              </a:rPr>
              <a:t>osallistuu kehon tuntemusten käsittelyyn</a:t>
            </a: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Aivosaari: </a:t>
            </a:r>
            <a:r>
              <a:rPr lang="fi-FI" sz="2000" dirty="0">
                <a:ea typeface="+mn-lt"/>
                <a:cs typeface="+mn-lt"/>
              </a:rPr>
              <a:t>vastaa siitä, että kehosta tulevat signaalit yhdistyvät tietoiseen ajatteluun ja tunteisiin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/>
              <a:t> Pihtipoimun etuosa: </a:t>
            </a:r>
            <a:r>
              <a:rPr lang="fi-FI" sz="2000" dirty="0"/>
              <a:t>säätelee</a:t>
            </a:r>
            <a:r>
              <a:rPr lang="fi-FI" sz="2000" dirty="0">
                <a:ea typeface="+mn-lt"/>
                <a:cs typeface="+mn-lt"/>
              </a:rPr>
              <a:t> automaattisesti aivojen syvien osien tunnejärjestelmiä</a:t>
            </a:r>
            <a:endParaRPr lang="fi-FI" sz="20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  <p:pic>
        <p:nvPicPr>
          <p:cNvPr id="10" name="Kuva 9" descr="Kuva, joka sisältää kohteen pähkinä&#10;&#10;Kuvaus luotu automaattisesti">
            <a:extLst>
              <a:ext uri="{FF2B5EF4-FFF2-40B4-BE49-F238E27FC236}">
                <a16:creationId xmlns:a16="http://schemas.microsoft.com/office/drawing/2014/main" id="{A9981720-601A-49E4-A839-85E4FEC92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02" y="2287344"/>
            <a:ext cx="2455821" cy="222181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B7C0D71-90DD-48F5-9D47-28E82738A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83" y="4509155"/>
            <a:ext cx="2614661" cy="2082045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6EF351A-B5D1-45B1-8BEF-8960281F2D26}"/>
              </a:ext>
            </a:extLst>
          </p:cNvPr>
          <p:cNvSpPr txBox="1"/>
          <p:nvPr/>
        </p:nvSpPr>
        <p:spPr>
          <a:xfrm>
            <a:off x="125151" y="4411943"/>
            <a:ext cx="124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pihtipoimun etuosa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5FE76B9-7145-4CE3-B95E-143A138AA2DC}"/>
              </a:ext>
            </a:extLst>
          </p:cNvPr>
          <p:cNvSpPr txBox="1"/>
          <p:nvPr/>
        </p:nvSpPr>
        <p:spPr>
          <a:xfrm>
            <a:off x="1054634" y="3809339"/>
            <a:ext cx="135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aivosaari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225A9B8-13F5-4775-A561-E38AAAEE241C}"/>
              </a:ext>
            </a:extLst>
          </p:cNvPr>
          <p:cNvSpPr txBox="1"/>
          <p:nvPr/>
        </p:nvSpPr>
        <p:spPr>
          <a:xfrm>
            <a:off x="3085636" y="1991733"/>
            <a:ext cx="149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tuntoaivokuori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2FA3582-F3F7-41BC-B428-D33404E30056}"/>
              </a:ext>
            </a:extLst>
          </p:cNvPr>
          <p:cNvSpPr txBox="1"/>
          <p:nvPr/>
        </p:nvSpPr>
        <p:spPr>
          <a:xfrm>
            <a:off x="-5218" y="2586450"/>
            <a:ext cx="15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etuotsalohkot</a:t>
            </a:r>
          </a:p>
        </p:txBody>
      </p:sp>
    </p:spTree>
    <p:extLst>
      <p:ext uri="{BB962C8B-B14F-4D97-AF65-F5344CB8AC3E}">
        <p14:creationId xmlns:p14="http://schemas.microsoft.com/office/powerpoint/2010/main" val="5071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61951"/>
            <a:ext cx="9454325" cy="1499616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TUNTEISIIN LIITTYVÄT KESKEISET AIVOALUEET JA AIVOJEN OSAT 2/2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59" y="2277024"/>
            <a:ext cx="7022599" cy="4420446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 </a:t>
            </a:r>
            <a:r>
              <a:rPr lang="fi-FI" b="1" dirty="0">
                <a:ea typeface="+mn-lt"/>
                <a:cs typeface="+mn-lt"/>
              </a:rPr>
              <a:t>Limbinen järjestelmä:</a:t>
            </a:r>
            <a:r>
              <a:rPr lang="fi-FI" dirty="0">
                <a:ea typeface="+mn-lt"/>
                <a:cs typeface="+mn-lt"/>
              </a:rPr>
              <a:t> erityisesti nopeiden ja automaattisten tunnereaktioiden syntyminen</a:t>
            </a:r>
            <a:endParaRPr lang="fi-FI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mantelitumake</a:t>
            </a:r>
            <a:r>
              <a:rPr lang="fi-FI" dirty="0">
                <a:ea typeface="+mn-lt"/>
                <a:cs typeface="+mn-lt"/>
              </a:rPr>
              <a:t>: keskeisessä roolissa tunteiden syntymisessä ja niiden käsittelyssä</a:t>
            </a:r>
            <a:endParaRPr lang="fi-FI" b="1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talamus</a:t>
            </a:r>
            <a:r>
              <a:rPr lang="fi-FI" dirty="0">
                <a:ea typeface="+mn-lt"/>
                <a:cs typeface="+mn-lt"/>
              </a:rPr>
              <a:t>: tärkeä aivoille saapuvan aistitiedon välittämisessä muille aivoalueille jatkokäsittelyyn</a:t>
            </a:r>
            <a:endParaRPr lang="fi-FI" b="1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hypotalamus</a:t>
            </a:r>
            <a:r>
              <a:rPr lang="fi-FI" dirty="0">
                <a:ea typeface="+mn-lt"/>
                <a:cs typeface="+mn-lt"/>
              </a:rPr>
              <a:t>: erityisen tärkeä elimistön sisäisen tasapainon (homeostaasin) säätelyssä</a:t>
            </a:r>
            <a:endParaRPr lang="fi-FI" b="1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hippokampus:</a:t>
            </a:r>
            <a:r>
              <a:rPr lang="fi-FI" dirty="0">
                <a:ea typeface="+mn-lt"/>
                <a:cs typeface="+mn-lt"/>
              </a:rPr>
              <a:t> muistijälkien taltiointi ja palauttaminen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Tyvitumakkeet </a:t>
            </a:r>
            <a:r>
              <a:rPr lang="fi-FI" dirty="0">
                <a:ea typeface="+mn-lt"/>
                <a:cs typeface="+mn-lt"/>
              </a:rPr>
              <a:t>ja niistä erityisesti </a:t>
            </a:r>
            <a:r>
              <a:rPr lang="fi-FI" b="1" dirty="0" err="1">
                <a:ea typeface="+mn-lt"/>
                <a:cs typeface="+mn-lt"/>
              </a:rPr>
              <a:t>nucleus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accumbens</a:t>
            </a:r>
            <a:r>
              <a:rPr lang="fi-FI" b="1" dirty="0">
                <a:ea typeface="+mn-lt"/>
                <a:cs typeface="+mn-lt"/>
              </a:rPr>
              <a:t>-tumake</a:t>
            </a:r>
            <a:r>
              <a:rPr lang="fi-FI" dirty="0">
                <a:ea typeface="+mn-lt"/>
                <a:cs typeface="+mn-lt"/>
              </a:rPr>
              <a:t> yhteydessä dopamiinin tuottamiseen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8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7476116" cy="1499616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Tunteiden nopeampi ja hitaampi reitti aivoissa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Nopeampi reitti:</a:t>
            </a:r>
            <a:r>
              <a:rPr lang="fi-FI" sz="2400" dirty="0">
                <a:ea typeface="+mn-lt"/>
                <a:cs typeface="+mn-lt"/>
              </a:rPr>
              <a:t> välittää aistitiedon nopeasti mantelitumakkeeseen ja käynnistää autonomisen hermoston</a:t>
            </a:r>
            <a:endParaRPr lang="fi-FI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reaktio voi olla niin nopea, että tietoinen tunteen käsittely ei ole vielä tapahtunut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Hitaampi reitti:</a:t>
            </a:r>
            <a:r>
              <a:rPr lang="fi-FI" sz="2400" dirty="0">
                <a:ea typeface="+mn-lt"/>
                <a:cs typeface="+mn-lt"/>
              </a:rPr>
              <a:t> välittää aistitietoa aivokuorelle, liittyy aistitiedon tarkempaan käsittelyyn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tarkempi aistitiedon käsittely mahdollistaa arvioinnin siitä, onko syytä esim. pelätä</a:t>
            </a:r>
            <a:endParaRPr lang="fi-FI" sz="2000" dirty="0"/>
          </a:p>
          <a:p>
            <a:pPr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0563764-4EE1-4F67-B942-335077727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7" y="2354317"/>
            <a:ext cx="4274136" cy="3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6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Pelkojärjestelmä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74026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Pelko­järjestelmä: </a:t>
            </a:r>
            <a:r>
              <a:rPr lang="fi-FI" dirty="0">
                <a:ea typeface="+mn-lt"/>
                <a:cs typeface="+mn-lt"/>
              </a:rPr>
              <a:t>tehostaa mahdollisten vaarojen havaitsemista ympäristössä ja käynnistää tarvittaessa automaattisia pako- ja puolustautumisreaktioita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Ärsyke voi aiheuttaa pelkoreaktion niin automaattisesti ja nopeasti, että tietoinen tunteen käsittely ole vielä tapahtunut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taistele tai pakene -reaktio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Pelkojärjestelmän yliherkkyys voi olla haitallista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pelkojen voimistuminen voi aiheuttaa ylikorostunutta turvattomuuden tunnetta ja ahdistusta</a:t>
            </a:r>
            <a:endParaRPr lang="fi-FI" dirty="0"/>
          </a:p>
          <a:p>
            <a:pPr marL="127635" lvl="1" indent="0">
              <a:buNone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Kuva 6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1A5DD527-69A4-5692-7979-817F56B5C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854" y="911696"/>
            <a:ext cx="3577085" cy="53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68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3" ma:contentTypeDescription="Luo uusi asiakirja." ma:contentTypeScope="" ma:versionID="bb9bfbf91aa286fe48a4eef2062bc788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9433e34286294fe510ccdb559640aab2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437C39-822A-4361-B258-E3AC2D027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13418</TotalTime>
  <Words>664</Words>
  <Application>Microsoft Office PowerPoint</Application>
  <PresentationFormat>Laajakuva</PresentationFormat>
  <Paragraphs>69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Arial,Sans-Serif</vt:lpstr>
      <vt:lpstr>Calibri</vt:lpstr>
      <vt:lpstr>TW Cen MT</vt:lpstr>
      <vt:lpstr>TW Cen MT</vt:lpstr>
      <vt:lpstr>Tw Cen MT Condensed</vt:lpstr>
      <vt:lpstr>Wingdings 3</vt:lpstr>
      <vt:lpstr>Integraali</vt:lpstr>
      <vt:lpstr> 2. Tunteiden hermostollinen perusta</vt:lpstr>
      <vt:lpstr>Tunteet kehossa</vt:lpstr>
      <vt:lpstr>PowerPoint-esitys</vt:lpstr>
      <vt:lpstr>Tunteet ja välittäjäaineet</vt:lpstr>
      <vt:lpstr>Tunteet ja hormonit</vt:lpstr>
      <vt:lpstr>Tunteisiin liittyvät keskeiset aivoalueet ja aivojen osat 1/2</vt:lpstr>
      <vt:lpstr>TUNTEISIIN LIITTYVÄT KESKEISET AIVOALUEET JA AIVOJEN OSAT 2/2</vt:lpstr>
      <vt:lpstr>Tunteiden nopeampi ja hitaampi reitti aivoissa</vt:lpstr>
      <vt:lpstr>Pelkojärjestelmä</vt:lpstr>
      <vt:lpstr>Mielihyväjärjestelmä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1262</cp:revision>
  <dcterms:created xsi:type="dcterms:W3CDTF">2021-05-18T05:21:46Z</dcterms:created>
  <dcterms:modified xsi:type="dcterms:W3CDTF">2022-12-02T06:27:35Z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</Properties>
</file>