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3"/>
  </p:notesMasterIdLst>
  <p:sldIdLst>
    <p:sldId id="256" r:id="rId5"/>
    <p:sldId id="273" r:id="rId6"/>
    <p:sldId id="283" r:id="rId7"/>
    <p:sldId id="285" r:id="rId8"/>
    <p:sldId id="286" r:id="rId9"/>
    <p:sldId id="279" r:id="rId10"/>
    <p:sldId id="289" r:id="rId11"/>
    <p:sldId id="284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DFC258-0DDC-41DD-9D95-65EA1690CC5A}" v="2" dt="2022-08-02T07:00:44.1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te Tahvanainen" userId="S::atte.tahvanainen_eduvantaa.fi#ext#@sanoma.onmicrosoft.com::853ca15b-ce22-4934-8573-66ff96d94fcd" providerId="AD" clId="Web-{36EC0501-023B-F837-EBE6-EF151FC8C8CD}"/>
    <pc:docChg chg="modSld">
      <pc:chgData name="Atte Tahvanainen" userId="S::atte.tahvanainen_eduvantaa.fi#ext#@sanoma.onmicrosoft.com::853ca15b-ce22-4934-8573-66ff96d94fcd" providerId="AD" clId="Web-{36EC0501-023B-F837-EBE6-EF151FC8C8CD}" dt="2022-07-13T08:46:02.640" v="84" actId="14100"/>
      <pc:docMkLst>
        <pc:docMk/>
      </pc:docMkLst>
      <pc:sldChg chg="modSp">
        <pc:chgData name="Atte Tahvanainen" userId="S::atte.tahvanainen_eduvantaa.fi#ext#@sanoma.onmicrosoft.com::853ca15b-ce22-4934-8573-66ff96d94fcd" providerId="AD" clId="Web-{36EC0501-023B-F837-EBE6-EF151FC8C8CD}" dt="2022-07-13T08:46:02.640" v="84" actId="14100"/>
        <pc:sldMkLst>
          <pc:docMk/>
          <pc:sldMk cId="2555081870" sldId="273"/>
        </pc:sldMkLst>
        <pc:spChg chg="mod">
          <ac:chgData name="Atte Tahvanainen" userId="S::atte.tahvanainen_eduvantaa.fi#ext#@sanoma.onmicrosoft.com::853ca15b-ce22-4934-8573-66ff96d94fcd" providerId="AD" clId="Web-{36EC0501-023B-F837-EBE6-EF151FC8C8CD}" dt="2022-07-13T08:46:02.640" v="84" actId="14100"/>
          <ac:spMkLst>
            <pc:docMk/>
            <pc:sldMk cId="2555081870" sldId="273"/>
            <ac:spMk id="3" creationId="{326DDE45-A503-5A45-A106-78A97ECA3897}"/>
          </ac:spMkLst>
        </pc:spChg>
      </pc:sldChg>
      <pc:sldChg chg="modSp">
        <pc:chgData name="Atte Tahvanainen" userId="S::atte.tahvanainen_eduvantaa.fi#ext#@sanoma.onmicrosoft.com::853ca15b-ce22-4934-8573-66ff96d94fcd" providerId="AD" clId="Web-{36EC0501-023B-F837-EBE6-EF151FC8C8CD}" dt="2022-07-12T10:10:15.276" v="0"/>
        <pc:sldMkLst>
          <pc:docMk/>
          <pc:sldMk cId="2585854485" sldId="279"/>
        </pc:sldMkLst>
        <pc:spChg chg="mod">
          <ac:chgData name="Atte Tahvanainen" userId="S::atte.tahvanainen_eduvantaa.fi#ext#@sanoma.onmicrosoft.com::853ca15b-ce22-4934-8573-66ff96d94fcd" providerId="AD" clId="Web-{36EC0501-023B-F837-EBE6-EF151FC8C8CD}" dt="2022-07-12T10:10:15.276" v="0"/>
          <ac:spMkLst>
            <pc:docMk/>
            <pc:sldMk cId="2585854485" sldId="279"/>
            <ac:spMk id="3" creationId="{326DDE45-A503-5A45-A106-78A97ECA3897}"/>
          </ac:spMkLst>
        </pc:spChg>
        <pc:spChg chg="mod">
          <ac:chgData name="Atte Tahvanainen" userId="S::atte.tahvanainen_eduvantaa.fi#ext#@sanoma.onmicrosoft.com::853ca15b-ce22-4934-8573-66ff96d94fcd" providerId="AD" clId="Web-{36EC0501-023B-F837-EBE6-EF151FC8C8CD}" dt="2022-07-12T10:10:15.276" v="0"/>
          <ac:spMkLst>
            <pc:docMk/>
            <pc:sldMk cId="2585854485" sldId="279"/>
            <ac:spMk id="4" creationId="{810C28CB-3332-5040-9FDD-5B34D43F38BE}"/>
          </ac:spMkLst>
        </pc:spChg>
        <pc:picChg chg="mod">
          <ac:chgData name="Atte Tahvanainen" userId="S::atte.tahvanainen_eduvantaa.fi#ext#@sanoma.onmicrosoft.com::853ca15b-ce22-4934-8573-66ff96d94fcd" providerId="AD" clId="Web-{36EC0501-023B-F837-EBE6-EF151FC8C8CD}" dt="2022-07-12T10:10:15.276" v="0"/>
          <ac:picMkLst>
            <pc:docMk/>
            <pc:sldMk cId="2585854485" sldId="279"/>
            <ac:picMk id="6" creationId="{DD21EBB8-3013-8D16-B912-C250A22710EE}"/>
          </ac:picMkLst>
        </pc:picChg>
      </pc:sldChg>
      <pc:sldChg chg="modSp mod setBg">
        <pc:chgData name="Atte Tahvanainen" userId="S::atte.tahvanainen_eduvantaa.fi#ext#@sanoma.onmicrosoft.com::853ca15b-ce22-4934-8573-66ff96d94fcd" providerId="AD" clId="Web-{36EC0501-023B-F837-EBE6-EF151FC8C8CD}" dt="2022-07-13T08:42:52.935" v="45" actId="14100"/>
        <pc:sldMkLst>
          <pc:docMk/>
          <pc:sldMk cId="2509304717" sldId="284"/>
        </pc:sldMkLst>
        <pc:spChg chg="mod">
          <ac:chgData name="Atte Tahvanainen" userId="S::atte.tahvanainen_eduvantaa.fi#ext#@sanoma.onmicrosoft.com::853ca15b-ce22-4934-8573-66ff96d94fcd" providerId="AD" clId="Web-{36EC0501-023B-F837-EBE6-EF151FC8C8CD}" dt="2022-07-12T10:10:42.760" v="3"/>
          <ac:spMkLst>
            <pc:docMk/>
            <pc:sldMk cId="2509304717" sldId="284"/>
            <ac:spMk id="2" creationId="{313E3C91-84B1-0F47-B458-2BD07DE19E9B}"/>
          </ac:spMkLst>
        </pc:spChg>
        <pc:spChg chg="mod">
          <ac:chgData name="Atte Tahvanainen" userId="S::atte.tahvanainen_eduvantaa.fi#ext#@sanoma.onmicrosoft.com::853ca15b-ce22-4934-8573-66ff96d94fcd" providerId="AD" clId="Web-{36EC0501-023B-F837-EBE6-EF151FC8C8CD}" dt="2022-07-13T08:42:52.935" v="45" actId="14100"/>
          <ac:spMkLst>
            <pc:docMk/>
            <pc:sldMk cId="2509304717" sldId="284"/>
            <ac:spMk id="3" creationId="{852ED41E-AFA3-7E44-B34B-610010AA32E4}"/>
          </ac:spMkLst>
        </pc:spChg>
        <pc:spChg chg="mod ord">
          <ac:chgData name="Atte Tahvanainen" userId="S::atte.tahvanainen_eduvantaa.fi#ext#@sanoma.onmicrosoft.com::853ca15b-ce22-4934-8573-66ff96d94fcd" providerId="AD" clId="Web-{36EC0501-023B-F837-EBE6-EF151FC8C8CD}" dt="2022-07-12T10:10:42.760" v="3"/>
          <ac:spMkLst>
            <pc:docMk/>
            <pc:sldMk cId="2509304717" sldId="284"/>
            <ac:spMk id="4" creationId="{A8F48052-DD01-E94C-B6C8-DBA3C6F82C78}"/>
          </ac:spMkLst>
        </pc:spChg>
        <pc:picChg chg="mod">
          <ac:chgData name="Atte Tahvanainen" userId="S::atte.tahvanainen_eduvantaa.fi#ext#@sanoma.onmicrosoft.com::853ca15b-ce22-4934-8573-66ff96d94fcd" providerId="AD" clId="Web-{36EC0501-023B-F837-EBE6-EF151FC8C8CD}" dt="2022-07-12T10:10:42.760" v="3"/>
          <ac:picMkLst>
            <pc:docMk/>
            <pc:sldMk cId="2509304717" sldId="284"/>
            <ac:picMk id="5" creationId="{A95E55DA-D8CC-B6D7-03E7-066F5D0B40C5}"/>
          </ac:picMkLst>
        </pc:picChg>
      </pc:sldChg>
      <pc:sldChg chg="modSp">
        <pc:chgData name="Atte Tahvanainen" userId="S::atte.tahvanainen_eduvantaa.fi#ext#@sanoma.onmicrosoft.com::853ca15b-ce22-4934-8573-66ff96d94fcd" providerId="AD" clId="Web-{36EC0501-023B-F837-EBE6-EF151FC8C8CD}" dt="2022-07-13T08:34:25.790" v="29" actId="1076"/>
        <pc:sldMkLst>
          <pc:docMk/>
          <pc:sldMk cId="53238429" sldId="285"/>
        </pc:sldMkLst>
        <pc:spChg chg="mod">
          <ac:chgData name="Atte Tahvanainen" userId="S::atte.tahvanainen_eduvantaa.fi#ext#@sanoma.onmicrosoft.com::853ca15b-ce22-4934-8573-66ff96d94fcd" providerId="AD" clId="Web-{36EC0501-023B-F837-EBE6-EF151FC8C8CD}" dt="2022-07-13T08:34:25.790" v="29" actId="1076"/>
          <ac:spMkLst>
            <pc:docMk/>
            <pc:sldMk cId="53238429" sldId="285"/>
            <ac:spMk id="3" creationId="{852ED41E-AFA3-7E44-B34B-610010AA32E4}"/>
          </ac:spMkLst>
        </pc:spChg>
      </pc:sldChg>
      <pc:sldChg chg="modSp">
        <pc:chgData name="Atte Tahvanainen" userId="S::atte.tahvanainen_eduvantaa.fi#ext#@sanoma.onmicrosoft.com::853ca15b-ce22-4934-8573-66ff96d94fcd" providerId="AD" clId="Web-{36EC0501-023B-F837-EBE6-EF151FC8C8CD}" dt="2022-07-13T08:41:07.684" v="39" actId="20577"/>
        <pc:sldMkLst>
          <pc:docMk/>
          <pc:sldMk cId="2990867721" sldId="286"/>
        </pc:sldMkLst>
        <pc:spChg chg="mod">
          <ac:chgData name="Atte Tahvanainen" userId="S::atte.tahvanainen_eduvantaa.fi#ext#@sanoma.onmicrosoft.com::853ca15b-ce22-4934-8573-66ff96d94fcd" providerId="AD" clId="Web-{36EC0501-023B-F837-EBE6-EF151FC8C8CD}" dt="2022-07-13T08:41:07.684" v="39" actId="20577"/>
          <ac:spMkLst>
            <pc:docMk/>
            <pc:sldMk cId="2990867721" sldId="286"/>
            <ac:spMk id="3" creationId="{326DDE45-A503-5A45-A106-78A97ECA3897}"/>
          </ac:spMkLst>
        </pc:spChg>
        <pc:spChg chg="mod">
          <ac:chgData name="Atte Tahvanainen" userId="S::atte.tahvanainen_eduvantaa.fi#ext#@sanoma.onmicrosoft.com::853ca15b-ce22-4934-8573-66ff96d94fcd" providerId="AD" clId="Web-{36EC0501-023B-F837-EBE6-EF151FC8C8CD}" dt="2022-07-12T10:10:29.870" v="1"/>
          <ac:spMkLst>
            <pc:docMk/>
            <pc:sldMk cId="2990867721" sldId="286"/>
            <ac:spMk id="4" creationId="{810C28CB-3332-5040-9FDD-5B34D43F38BE}"/>
          </ac:spMkLst>
        </pc:spChg>
        <pc:picChg chg="mod">
          <ac:chgData name="Atte Tahvanainen" userId="S::atte.tahvanainen_eduvantaa.fi#ext#@sanoma.onmicrosoft.com::853ca15b-ce22-4934-8573-66ff96d94fcd" providerId="AD" clId="Web-{36EC0501-023B-F837-EBE6-EF151FC8C8CD}" dt="2022-07-12T10:10:29.870" v="1"/>
          <ac:picMkLst>
            <pc:docMk/>
            <pc:sldMk cId="2990867721" sldId="286"/>
            <ac:picMk id="5" creationId="{CA96EBBE-03EB-B5CA-CDFE-A4450D1B9B8C}"/>
          </ac:picMkLst>
        </pc:picChg>
      </pc:sldChg>
      <pc:sldChg chg="modSp">
        <pc:chgData name="Atte Tahvanainen" userId="S::atte.tahvanainen_eduvantaa.fi#ext#@sanoma.onmicrosoft.com::853ca15b-ce22-4934-8573-66ff96d94fcd" providerId="AD" clId="Web-{36EC0501-023B-F837-EBE6-EF151FC8C8CD}" dt="2022-07-13T08:41:42.544" v="41" actId="20577"/>
        <pc:sldMkLst>
          <pc:docMk/>
          <pc:sldMk cId="32355381" sldId="289"/>
        </pc:sldMkLst>
        <pc:spChg chg="mod">
          <ac:chgData name="Atte Tahvanainen" userId="S::atte.tahvanainen_eduvantaa.fi#ext#@sanoma.onmicrosoft.com::853ca15b-ce22-4934-8573-66ff96d94fcd" providerId="AD" clId="Web-{36EC0501-023B-F837-EBE6-EF151FC8C8CD}" dt="2022-07-12T10:10:36.917" v="2"/>
          <ac:spMkLst>
            <pc:docMk/>
            <pc:sldMk cId="32355381" sldId="289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36EC0501-023B-F837-EBE6-EF151FC8C8CD}" dt="2022-07-13T08:41:42.544" v="41" actId="20577"/>
          <ac:spMkLst>
            <pc:docMk/>
            <pc:sldMk cId="32355381" sldId="289"/>
            <ac:spMk id="3" creationId="{326DDE45-A503-5A45-A106-78A97ECA3897}"/>
          </ac:spMkLst>
        </pc:spChg>
        <pc:spChg chg="mod">
          <ac:chgData name="Atte Tahvanainen" userId="S::atte.tahvanainen_eduvantaa.fi#ext#@sanoma.onmicrosoft.com::853ca15b-ce22-4934-8573-66ff96d94fcd" providerId="AD" clId="Web-{36EC0501-023B-F837-EBE6-EF151FC8C8CD}" dt="2022-07-12T10:10:36.917" v="2"/>
          <ac:spMkLst>
            <pc:docMk/>
            <pc:sldMk cId="32355381" sldId="289"/>
            <ac:spMk id="4" creationId="{810C28CB-3332-5040-9FDD-5B34D43F38BE}"/>
          </ac:spMkLst>
        </pc:spChg>
        <pc:picChg chg="mod">
          <ac:chgData name="Atte Tahvanainen" userId="S::atte.tahvanainen_eduvantaa.fi#ext#@sanoma.onmicrosoft.com::853ca15b-ce22-4934-8573-66ff96d94fcd" providerId="AD" clId="Web-{36EC0501-023B-F837-EBE6-EF151FC8C8CD}" dt="2022-07-12T10:10:36.917" v="2"/>
          <ac:picMkLst>
            <pc:docMk/>
            <pc:sldMk cId="32355381" sldId="289"/>
            <ac:picMk id="7" creationId="{48D8BA09-C74E-DA57-9793-EE9BB0B70194}"/>
          </ac:picMkLst>
        </pc:picChg>
      </pc:sldChg>
    </pc:docChg>
  </pc:docChgLst>
  <pc:docChgLst>
    <pc:chgData name="Atte Tahvanainen" userId="S::atte.tahvanainen_eduvantaa.fi#ext#@sanoma.onmicrosoft.com::853ca15b-ce22-4934-8573-66ff96d94fcd" providerId="AD" clId="Web-{EC5E495D-CB5C-562A-1BD5-B74C61DBFD15}"/>
    <pc:docChg chg="addSld delSld modSld sldOrd">
      <pc:chgData name="Atte Tahvanainen" userId="S::atte.tahvanainen_eduvantaa.fi#ext#@sanoma.onmicrosoft.com::853ca15b-ce22-4934-8573-66ff96d94fcd" providerId="AD" clId="Web-{EC5E495D-CB5C-562A-1BD5-B74C61DBFD15}" dt="2022-06-22T10:24:05.435" v="191"/>
      <pc:docMkLst>
        <pc:docMk/>
      </pc:docMkLst>
      <pc:sldChg chg="modSp">
        <pc:chgData name="Atte Tahvanainen" userId="S::atte.tahvanainen_eduvantaa.fi#ext#@sanoma.onmicrosoft.com::853ca15b-ce22-4934-8573-66ff96d94fcd" providerId="AD" clId="Web-{EC5E495D-CB5C-562A-1BD5-B74C61DBFD15}" dt="2022-06-22T06:52:28.842" v="21" actId="20577"/>
        <pc:sldMkLst>
          <pc:docMk/>
          <pc:sldMk cId="109857222" sldId="256"/>
        </pc:sldMkLst>
        <pc:spChg chg="mod">
          <ac:chgData name="Atte Tahvanainen" userId="S::atte.tahvanainen_eduvantaa.fi#ext#@sanoma.onmicrosoft.com::853ca15b-ce22-4934-8573-66ff96d94fcd" providerId="AD" clId="Web-{EC5E495D-CB5C-562A-1BD5-B74C61DBFD15}" dt="2022-06-22T06:52:28.842" v="2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Atte Tahvanainen" userId="S::atte.tahvanainen_eduvantaa.fi#ext#@sanoma.onmicrosoft.com::853ca15b-ce22-4934-8573-66ff96d94fcd" providerId="AD" clId="Web-{EC5E495D-CB5C-562A-1BD5-B74C61DBFD15}" dt="2022-06-22T10:13:11.347" v="118" actId="1076"/>
        <pc:sldMkLst>
          <pc:docMk/>
          <pc:sldMk cId="2555081870" sldId="273"/>
        </pc:sldMkLst>
        <pc:spChg chg="mod">
          <ac:chgData name="Atte Tahvanainen" userId="S::atte.tahvanainen_eduvantaa.fi#ext#@sanoma.onmicrosoft.com::853ca15b-ce22-4934-8573-66ff96d94fcd" providerId="AD" clId="Web-{EC5E495D-CB5C-562A-1BD5-B74C61DBFD15}" dt="2022-06-22T10:09:25.629" v="66" actId="20577"/>
          <ac:spMkLst>
            <pc:docMk/>
            <pc:sldMk cId="2555081870" sldId="273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EC5E495D-CB5C-562A-1BD5-B74C61DBFD15}" dt="2022-06-22T10:09:25.551" v="64" actId="20577"/>
          <ac:spMkLst>
            <pc:docMk/>
            <pc:sldMk cId="2555081870" sldId="273"/>
            <ac:spMk id="3" creationId="{326DDE45-A503-5A45-A106-78A97ECA3897}"/>
          </ac:spMkLst>
        </pc:spChg>
        <pc:spChg chg="mod">
          <ac:chgData name="Atte Tahvanainen" userId="S::atte.tahvanainen_eduvantaa.fi#ext#@sanoma.onmicrosoft.com::853ca15b-ce22-4934-8573-66ff96d94fcd" providerId="AD" clId="Web-{EC5E495D-CB5C-562A-1BD5-B74C61DBFD15}" dt="2022-06-22T10:13:11.347" v="118" actId="1076"/>
          <ac:spMkLst>
            <pc:docMk/>
            <pc:sldMk cId="2555081870" sldId="273"/>
            <ac:spMk id="5" creationId="{EB7CAFAA-5F40-4F64-8EEB-2E918A807408}"/>
          </ac:spMkLst>
        </pc:spChg>
      </pc:sldChg>
      <pc:sldChg chg="add replId">
        <pc:chgData name="Atte Tahvanainen" userId="S::atte.tahvanainen_eduvantaa.fi#ext#@sanoma.onmicrosoft.com::853ca15b-ce22-4934-8573-66ff96d94fcd" providerId="AD" clId="Web-{EC5E495D-CB5C-562A-1BD5-B74C61DBFD15}" dt="2022-06-22T10:02:23.556" v="22"/>
        <pc:sldMkLst>
          <pc:docMk/>
          <pc:sldMk cId="2585854485" sldId="279"/>
        </pc:sldMkLst>
      </pc:sldChg>
      <pc:sldChg chg="new add del">
        <pc:chgData name="Atte Tahvanainen" userId="S::atte.tahvanainen_eduvantaa.fi#ext#@sanoma.onmicrosoft.com::853ca15b-ce22-4934-8573-66ff96d94fcd" providerId="AD" clId="Web-{EC5E495D-CB5C-562A-1BD5-B74C61DBFD15}" dt="2022-06-22T10:16:38.360" v="127"/>
        <pc:sldMkLst>
          <pc:docMk/>
          <pc:sldMk cId="618289124" sldId="280"/>
        </pc:sldMkLst>
      </pc:sldChg>
      <pc:sldChg chg="add del replId">
        <pc:chgData name="Atte Tahvanainen" userId="S::atte.tahvanainen_eduvantaa.fi#ext#@sanoma.onmicrosoft.com::853ca15b-ce22-4934-8573-66ff96d94fcd" providerId="AD" clId="Web-{EC5E495D-CB5C-562A-1BD5-B74C61DBFD15}" dt="2022-06-22T10:12:01.280" v="70"/>
        <pc:sldMkLst>
          <pc:docMk/>
          <pc:sldMk cId="1474907455" sldId="280"/>
        </pc:sldMkLst>
      </pc:sldChg>
      <pc:sldChg chg="add del replId">
        <pc:chgData name="Atte Tahvanainen" userId="S::atte.tahvanainen_eduvantaa.fi#ext#@sanoma.onmicrosoft.com::853ca15b-ce22-4934-8573-66ff96d94fcd" providerId="AD" clId="Web-{EC5E495D-CB5C-562A-1BD5-B74C61DBFD15}" dt="2022-06-22T10:11:58.858" v="69"/>
        <pc:sldMkLst>
          <pc:docMk/>
          <pc:sldMk cId="2643859629" sldId="281"/>
        </pc:sldMkLst>
      </pc:sldChg>
      <pc:sldChg chg="addSp delSp modSp new del">
        <pc:chgData name="Atte Tahvanainen" userId="S::atte.tahvanainen_eduvantaa.fi#ext#@sanoma.onmicrosoft.com::853ca15b-ce22-4934-8573-66ff96d94fcd" providerId="AD" clId="Web-{EC5E495D-CB5C-562A-1BD5-B74C61DBFD15}" dt="2022-06-22T10:22:31.569" v="180"/>
        <pc:sldMkLst>
          <pc:docMk/>
          <pc:sldMk cId="3602195193" sldId="281"/>
        </pc:sldMkLst>
        <pc:spChg chg="add del">
          <ac:chgData name="Atte Tahvanainen" userId="S::atte.tahvanainen_eduvantaa.fi#ext#@sanoma.onmicrosoft.com::853ca15b-ce22-4934-8573-66ff96d94fcd" providerId="AD" clId="Web-{EC5E495D-CB5C-562A-1BD5-B74C61DBFD15}" dt="2022-06-22T10:17:29.503" v="131"/>
          <ac:spMkLst>
            <pc:docMk/>
            <pc:sldMk cId="3602195193" sldId="281"/>
            <ac:spMk id="3" creationId="{B9E9D548-47F7-CAF8-45F8-0A7B5A6E9869}"/>
          </ac:spMkLst>
        </pc:spChg>
        <pc:spChg chg="add mod">
          <ac:chgData name="Atte Tahvanainen" userId="S::atte.tahvanainen_eduvantaa.fi#ext#@sanoma.onmicrosoft.com::853ca15b-ce22-4934-8573-66ff96d94fcd" providerId="AD" clId="Web-{EC5E495D-CB5C-562A-1BD5-B74C61DBFD15}" dt="2022-06-22T10:20:15.686" v="144" actId="20577"/>
          <ac:spMkLst>
            <pc:docMk/>
            <pc:sldMk cId="3602195193" sldId="281"/>
            <ac:spMk id="4" creationId="{0D8EADE1-8FA3-4FEE-8A2B-CD6FB971706C}"/>
          </ac:spMkLst>
        </pc:spChg>
      </pc:sldChg>
      <pc:sldChg chg="new del">
        <pc:chgData name="Atte Tahvanainen" userId="S::atte.tahvanainen_eduvantaa.fi#ext#@sanoma.onmicrosoft.com::853ca15b-ce22-4934-8573-66ff96d94fcd" providerId="AD" clId="Web-{EC5E495D-CB5C-562A-1BD5-B74C61DBFD15}" dt="2022-06-22T10:16:13.358" v="123"/>
        <pc:sldMkLst>
          <pc:docMk/>
          <pc:sldMk cId="3877883513" sldId="281"/>
        </pc:sldMkLst>
      </pc:sldChg>
      <pc:sldChg chg="addSp modSp new del ord">
        <pc:chgData name="Atte Tahvanainen" userId="S::atte.tahvanainen_eduvantaa.fi#ext#@sanoma.onmicrosoft.com::853ca15b-ce22-4934-8573-66ff96d94fcd" providerId="AD" clId="Web-{EC5E495D-CB5C-562A-1BD5-B74C61DBFD15}" dt="2022-06-22T10:23:48.168" v="189"/>
        <pc:sldMkLst>
          <pc:docMk/>
          <pc:sldMk cId="2025094554" sldId="282"/>
        </pc:sldMkLst>
        <pc:spChg chg="mod">
          <ac:chgData name="Atte Tahvanainen" userId="S::atte.tahvanainen_eduvantaa.fi#ext#@sanoma.onmicrosoft.com::853ca15b-ce22-4934-8573-66ff96d94fcd" providerId="AD" clId="Web-{EC5E495D-CB5C-562A-1BD5-B74C61DBFD15}" dt="2022-06-22T10:21:52.911" v="178" actId="20577"/>
          <ac:spMkLst>
            <pc:docMk/>
            <pc:sldMk cId="2025094554" sldId="282"/>
            <ac:spMk id="2" creationId="{81F7939C-2FC3-1BD6-18E4-08BD50E8412C}"/>
          </ac:spMkLst>
        </pc:spChg>
        <pc:spChg chg="add mod">
          <ac:chgData name="Atte Tahvanainen" userId="S::atte.tahvanainen_eduvantaa.fi#ext#@sanoma.onmicrosoft.com::853ca15b-ce22-4934-8573-66ff96d94fcd" providerId="AD" clId="Web-{EC5E495D-CB5C-562A-1BD5-B74C61DBFD15}" dt="2022-06-22T10:21:38.050" v="177" actId="20577"/>
          <ac:spMkLst>
            <pc:docMk/>
            <pc:sldMk cId="2025094554" sldId="282"/>
            <ac:spMk id="4" creationId="{78337D52-52FE-FF2E-5806-6FE28564370E}"/>
          </ac:spMkLst>
        </pc:spChg>
      </pc:sldChg>
      <pc:sldChg chg="add del replId">
        <pc:chgData name="Atte Tahvanainen" userId="S::atte.tahvanainen_eduvantaa.fi#ext#@sanoma.onmicrosoft.com::853ca15b-ce22-4934-8573-66ff96d94fcd" providerId="AD" clId="Web-{EC5E495D-CB5C-562A-1BD5-B74C61DBFD15}" dt="2022-06-22T10:18:56.134" v="135"/>
        <pc:sldMkLst>
          <pc:docMk/>
          <pc:sldMk cId="2899025760" sldId="282"/>
        </pc:sldMkLst>
      </pc:sldChg>
      <pc:sldChg chg="add del replId">
        <pc:chgData name="Atte Tahvanainen" userId="S::atte.tahvanainen_eduvantaa.fi#ext#@sanoma.onmicrosoft.com::853ca15b-ce22-4934-8573-66ff96d94fcd" providerId="AD" clId="Web-{EC5E495D-CB5C-562A-1BD5-B74C61DBFD15}" dt="2022-06-22T10:17:25.378" v="130"/>
        <pc:sldMkLst>
          <pc:docMk/>
          <pc:sldMk cId="3696122383" sldId="282"/>
        </pc:sldMkLst>
      </pc:sldChg>
      <pc:sldChg chg="add del replId">
        <pc:chgData name="Atte Tahvanainen" userId="S::atte.tahvanainen_eduvantaa.fi#ext#@sanoma.onmicrosoft.com::853ca15b-ce22-4934-8573-66ff96d94fcd" providerId="AD" clId="Web-{EC5E495D-CB5C-562A-1BD5-B74C61DBFD15}" dt="2022-06-22T10:16:10.936" v="122"/>
        <pc:sldMkLst>
          <pc:docMk/>
          <pc:sldMk cId="3837580599" sldId="282"/>
        </pc:sldMkLst>
      </pc:sldChg>
      <pc:sldChg chg="addSp delSp modSp add ord replId">
        <pc:chgData name="Atte Tahvanainen" userId="S::atte.tahvanainen_eduvantaa.fi#ext#@sanoma.onmicrosoft.com::853ca15b-ce22-4934-8573-66ff96d94fcd" providerId="AD" clId="Web-{EC5E495D-CB5C-562A-1BD5-B74C61DBFD15}" dt="2022-06-22T10:23:36.855" v="188"/>
        <pc:sldMkLst>
          <pc:docMk/>
          <pc:sldMk cId="3520624114" sldId="283"/>
        </pc:sldMkLst>
        <pc:spChg chg="mod">
          <ac:chgData name="Atte Tahvanainen" userId="S::atte.tahvanainen_eduvantaa.fi#ext#@sanoma.onmicrosoft.com::853ca15b-ce22-4934-8573-66ff96d94fcd" providerId="AD" clId="Web-{EC5E495D-CB5C-562A-1BD5-B74C61DBFD15}" dt="2022-06-22T10:23:20.994" v="186" actId="20577"/>
          <ac:spMkLst>
            <pc:docMk/>
            <pc:sldMk cId="3520624114" sldId="283"/>
            <ac:spMk id="2" creationId="{2FC8E8E0-C9B0-6147-A985-0C2384FA1824}"/>
          </ac:spMkLst>
        </pc:spChg>
        <pc:spChg chg="add mod">
          <ac:chgData name="Atte Tahvanainen" userId="S::atte.tahvanainen_eduvantaa.fi#ext#@sanoma.onmicrosoft.com::853ca15b-ce22-4934-8573-66ff96d94fcd" providerId="AD" clId="Web-{EC5E495D-CB5C-562A-1BD5-B74C61DBFD15}" dt="2022-06-22T10:23:24.573" v="187"/>
          <ac:spMkLst>
            <pc:docMk/>
            <pc:sldMk cId="3520624114" sldId="283"/>
            <ac:spMk id="5" creationId="{B3720C1B-6310-58CB-1B76-91199DC6190F}"/>
          </ac:spMkLst>
        </pc:spChg>
        <pc:spChg chg="add">
          <ac:chgData name="Atte Tahvanainen" userId="S::atte.tahvanainen_eduvantaa.fi#ext#@sanoma.onmicrosoft.com::853ca15b-ce22-4934-8573-66ff96d94fcd" providerId="AD" clId="Web-{EC5E495D-CB5C-562A-1BD5-B74C61DBFD15}" dt="2022-06-22T10:23:36.855" v="188"/>
          <ac:spMkLst>
            <pc:docMk/>
            <pc:sldMk cId="3520624114" sldId="283"/>
            <ac:spMk id="7" creationId="{1B8B7B08-50E8-CA11-9EDA-40D7BF4F72E2}"/>
          </ac:spMkLst>
        </pc:spChg>
        <pc:picChg chg="del">
          <ac:chgData name="Atte Tahvanainen" userId="S::atte.tahvanainen_eduvantaa.fi#ext#@sanoma.onmicrosoft.com::853ca15b-ce22-4934-8573-66ff96d94fcd" providerId="AD" clId="Web-{EC5E495D-CB5C-562A-1BD5-B74C61DBFD15}" dt="2022-06-22T10:23:24.573" v="187"/>
          <ac:picMkLst>
            <pc:docMk/>
            <pc:sldMk cId="3520624114" sldId="283"/>
            <ac:picMk id="2050" creationId="{D0026CEE-41D3-2147-A87D-5F2FE96B9353}"/>
          </ac:picMkLst>
        </pc:picChg>
      </pc:sldChg>
      <pc:sldChg chg="add ord replId">
        <pc:chgData name="Atte Tahvanainen" userId="S::atte.tahvanainen_eduvantaa.fi#ext#@sanoma.onmicrosoft.com::853ca15b-ce22-4934-8573-66ff96d94fcd" providerId="AD" clId="Web-{EC5E495D-CB5C-562A-1BD5-B74C61DBFD15}" dt="2022-06-22T10:24:05.435" v="191"/>
        <pc:sldMkLst>
          <pc:docMk/>
          <pc:sldMk cId="2509304717" sldId="284"/>
        </pc:sldMkLst>
      </pc:sldChg>
    </pc:docChg>
  </pc:docChgLst>
  <pc:docChgLst>
    <pc:chgData name="Nea Viljakainen" userId="S::nea.viljakainen@sanoma.com::31f03692-df5d-4046-a9e0-25d0beb92039" providerId="AD" clId="Web-{F7A2D5C6-E1A3-BF18-397B-210088199820}"/>
    <pc:docChg chg="modSld">
      <pc:chgData name="Nea Viljakainen" userId="S::nea.viljakainen@sanoma.com::31f03692-df5d-4046-a9e0-25d0beb92039" providerId="AD" clId="Web-{F7A2D5C6-E1A3-BF18-397B-210088199820}" dt="2022-07-25T13:11:36.090" v="3" actId="20577"/>
      <pc:docMkLst>
        <pc:docMk/>
      </pc:docMkLst>
      <pc:sldChg chg="modSp">
        <pc:chgData name="Nea Viljakainen" userId="S::nea.viljakainen@sanoma.com::31f03692-df5d-4046-a9e0-25d0beb92039" providerId="AD" clId="Web-{F7A2D5C6-E1A3-BF18-397B-210088199820}" dt="2022-07-25T13:11:36.090" v="3" actId="20577"/>
        <pc:sldMkLst>
          <pc:docMk/>
          <pc:sldMk cId="53238429" sldId="285"/>
        </pc:sldMkLst>
        <pc:spChg chg="mod">
          <ac:chgData name="Nea Viljakainen" userId="S::nea.viljakainen@sanoma.com::31f03692-df5d-4046-a9e0-25d0beb92039" providerId="AD" clId="Web-{F7A2D5C6-E1A3-BF18-397B-210088199820}" dt="2022-07-25T13:11:36.090" v="3" actId="20577"/>
          <ac:spMkLst>
            <pc:docMk/>
            <pc:sldMk cId="53238429" sldId="285"/>
            <ac:spMk id="3" creationId="{852ED41E-AFA3-7E44-B34B-610010AA32E4}"/>
          </ac:spMkLst>
        </pc:spChg>
      </pc:sldChg>
    </pc:docChg>
  </pc:docChgLst>
  <pc:docChgLst>
    <pc:chgData name="Atte Tahvanainen" userId="S::atte.tahvanainen_eduvantaa.fi#ext#@sanoma.onmicrosoft.com::853ca15b-ce22-4934-8573-66ff96d94fcd" providerId="AD" clId="Web-{B9F468BF-D787-1679-D51E-AF255EA662D1}"/>
    <pc:docChg chg="addSld delSld modSld sldOrd">
      <pc:chgData name="Atte Tahvanainen" userId="S::atte.tahvanainen_eduvantaa.fi#ext#@sanoma.onmicrosoft.com::853ca15b-ce22-4934-8573-66ff96d94fcd" providerId="AD" clId="Web-{B9F468BF-D787-1679-D51E-AF255EA662D1}" dt="2022-07-07T14:11:16.320" v="839"/>
      <pc:docMkLst>
        <pc:docMk/>
      </pc:docMkLst>
      <pc:sldChg chg="delSp modSp delAnim">
        <pc:chgData name="Atte Tahvanainen" userId="S::atte.tahvanainen_eduvantaa.fi#ext#@sanoma.onmicrosoft.com::853ca15b-ce22-4934-8573-66ff96d94fcd" providerId="AD" clId="Web-{B9F468BF-D787-1679-D51E-AF255EA662D1}" dt="2022-07-07T13:18:38.121" v="1"/>
        <pc:sldMkLst>
          <pc:docMk/>
          <pc:sldMk cId="109857222" sldId="256"/>
        </pc:sldMkLst>
        <pc:spChg chg="del mod">
          <ac:chgData name="Atte Tahvanainen" userId="S::atte.tahvanainen_eduvantaa.fi#ext#@sanoma.onmicrosoft.com::853ca15b-ce22-4934-8573-66ff96d94fcd" providerId="AD" clId="Web-{B9F468BF-D787-1679-D51E-AF255EA662D1}" dt="2022-07-07T13:18:38.121" v="1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Atte Tahvanainen" userId="S::atte.tahvanainen_eduvantaa.fi#ext#@sanoma.onmicrosoft.com::853ca15b-ce22-4934-8573-66ff96d94fcd" providerId="AD" clId="Web-{B9F468BF-D787-1679-D51E-AF255EA662D1}" dt="2022-07-07T13:35:43.885" v="231" actId="20577"/>
        <pc:sldMkLst>
          <pc:docMk/>
          <pc:sldMk cId="2555081870" sldId="273"/>
        </pc:sldMkLst>
        <pc:spChg chg="mod">
          <ac:chgData name="Atte Tahvanainen" userId="S::atte.tahvanainen_eduvantaa.fi#ext#@sanoma.onmicrosoft.com::853ca15b-ce22-4934-8573-66ff96d94fcd" providerId="AD" clId="Web-{B9F468BF-D787-1679-D51E-AF255EA662D1}" dt="2022-07-07T13:35:43.885" v="231" actId="20577"/>
          <ac:spMkLst>
            <pc:docMk/>
            <pc:sldMk cId="2555081870" sldId="273"/>
            <ac:spMk id="3" creationId="{326DDE45-A503-5A45-A106-78A97ECA3897}"/>
          </ac:spMkLst>
        </pc:spChg>
      </pc:sldChg>
      <pc:sldChg chg="del">
        <pc:chgData name="Atte Tahvanainen" userId="S::atte.tahvanainen_eduvantaa.fi#ext#@sanoma.onmicrosoft.com::853ca15b-ce22-4934-8573-66ff96d94fcd" providerId="AD" clId="Web-{B9F468BF-D787-1679-D51E-AF255EA662D1}" dt="2022-07-07T14:10:27.600" v="835"/>
        <pc:sldMkLst>
          <pc:docMk/>
          <pc:sldMk cId="2176725611" sldId="274"/>
        </pc:sldMkLst>
      </pc:sldChg>
      <pc:sldChg chg="del">
        <pc:chgData name="Atte Tahvanainen" userId="S::atte.tahvanainen_eduvantaa.fi#ext#@sanoma.onmicrosoft.com::853ca15b-ce22-4934-8573-66ff96d94fcd" providerId="AD" clId="Web-{B9F468BF-D787-1679-D51E-AF255EA662D1}" dt="2022-07-07T14:11:16.320" v="839"/>
        <pc:sldMkLst>
          <pc:docMk/>
          <pc:sldMk cId="4005425183" sldId="276"/>
        </pc:sldMkLst>
      </pc:sldChg>
      <pc:sldChg chg="del">
        <pc:chgData name="Atte Tahvanainen" userId="S::atte.tahvanainen_eduvantaa.fi#ext#@sanoma.onmicrosoft.com::853ca15b-ce22-4934-8573-66ff96d94fcd" providerId="AD" clId="Web-{B9F468BF-D787-1679-D51E-AF255EA662D1}" dt="2022-07-07T14:10:35.882" v="838"/>
        <pc:sldMkLst>
          <pc:docMk/>
          <pc:sldMk cId="1306317318" sldId="277"/>
        </pc:sldMkLst>
      </pc:sldChg>
      <pc:sldChg chg="del">
        <pc:chgData name="Atte Tahvanainen" userId="S::atte.tahvanainen_eduvantaa.fi#ext#@sanoma.onmicrosoft.com::853ca15b-ce22-4934-8573-66ff96d94fcd" providerId="AD" clId="Web-{B9F468BF-D787-1679-D51E-AF255EA662D1}" dt="2022-07-07T14:10:29.788" v="837"/>
        <pc:sldMkLst>
          <pc:docMk/>
          <pc:sldMk cId="265808681" sldId="278"/>
        </pc:sldMkLst>
      </pc:sldChg>
      <pc:sldChg chg="modSp ord">
        <pc:chgData name="Atte Tahvanainen" userId="S::atte.tahvanainen_eduvantaa.fi#ext#@sanoma.onmicrosoft.com::853ca15b-ce22-4934-8573-66ff96d94fcd" providerId="AD" clId="Web-{B9F468BF-D787-1679-D51E-AF255EA662D1}" dt="2022-07-07T14:08:04.924" v="825" actId="20577"/>
        <pc:sldMkLst>
          <pc:docMk/>
          <pc:sldMk cId="2585854485" sldId="279"/>
        </pc:sldMkLst>
        <pc:spChg chg="mod">
          <ac:chgData name="Atte Tahvanainen" userId="S::atte.tahvanainen_eduvantaa.fi#ext#@sanoma.onmicrosoft.com::853ca15b-ce22-4934-8573-66ff96d94fcd" providerId="AD" clId="Web-{B9F468BF-D787-1679-D51E-AF255EA662D1}" dt="2022-07-07T13:42:39.193" v="323" actId="20577"/>
          <ac:spMkLst>
            <pc:docMk/>
            <pc:sldMk cId="2585854485" sldId="279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B9F468BF-D787-1679-D51E-AF255EA662D1}" dt="2022-07-07T14:08:04.924" v="825" actId="20577"/>
          <ac:spMkLst>
            <pc:docMk/>
            <pc:sldMk cId="2585854485" sldId="279"/>
            <ac:spMk id="3" creationId="{326DDE45-A503-5A45-A106-78A97ECA3897}"/>
          </ac:spMkLst>
        </pc:spChg>
      </pc:sldChg>
      <pc:sldChg chg="modSp">
        <pc:chgData name="Atte Tahvanainen" userId="S::atte.tahvanainen_eduvantaa.fi#ext#@sanoma.onmicrosoft.com::853ca15b-ce22-4934-8573-66ff96d94fcd" providerId="AD" clId="Web-{B9F468BF-D787-1679-D51E-AF255EA662D1}" dt="2022-07-07T14:10:21.256" v="833" actId="20577"/>
        <pc:sldMkLst>
          <pc:docMk/>
          <pc:sldMk cId="2509304717" sldId="284"/>
        </pc:sldMkLst>
        <pc:spChg chg="mod">
          <ac:chgData name="Atte Tahvanainen" userId="S::atte.tahvanainen_eduvantaa.fi#ext#@sanoma.onmicrosoft.com::853ca15b-ce22-4934-8573-66ff96d94fcd" providerId="AD" clId="Web-{B9F468BF-D787-1679-D51E-AF255EA662D1}" dt="2022-07-07T14:10:21.256" v="833" actId="20577"/>
          <ac:spMkLst>
            <pc:docMk/>
            <pc:sldMk cId="2509304717" sldId="284"/>
            <ac:spMk id="2" creationId="{313E3C91-84B1-0F47-B458-2BD07DE19E9B}"/>
          </ac:spMkLst>
        </pc:spChg>
        <pc:spChg chg="mod">
          <ac:chgData name="Atte Tahvanainen" userId="S::atte.tahvanainen_eduvantaa.fi#ext#@sanoma.onmicrosoft.com::853ca15b-ce22-4934-8573-66ff96d94fcd" providerId="AD" clId="Web-{B9F468BF-D787-1679-D51E-AF255EA662D1}" dt="2022-07-07T14:02:57.728" v="729" actId="20577"/>
          <ac:spMkLst>
            <pc:docMk/>
            <pc:sldMk cId="2509304717" sldId="284"/>
            <ac:spMk id="3" creationId="{852ED41E-AFA3-7E44-B34B-610010AA32E4}"/>
          </ac:spMkLst>
        </pc:spChg>
      </pc:sldChg>
      <pc:sldChg chg="modSp add ord replId">
        <pc:chgData name="Atte Tahvanainen" userId="S::atte.tahvanainen_eduvantaa.fi#ext#@sanoma.onmicrosoft.com::853ca15b-ce22-4934-8573-66ff96d94fcd" providerId="AD" clId="Web-{B9F468BF-D787-1679-D51E-AF255EA662D1}" dt="2022-07-07T14:08:43.285" v="830" actId="20577"/>
        <pc:sldMkLst>
          <pc:docMk/>
          <pc:sldMk cId="53238429" sldId="285"/>
        </pc:sldMkLst>
        <pc:spChg chg="mod">
          <ac:chgData name="Atte Tahvanainen" userId="S::atte.tahvanainen_eduvantaa.fi#ext#@sanoma.onmicrosoft.com::853ca15b-ce22-4934-8573-66ff96d94fcd" providerId="AD" clId="Web-{B9F468BF-D787-1679-D51E-AF255EA662D1}" dt="2022-07-07T13:23:20.692" v="17" actId="20577"/>
          <ac:spMkLst>
            <pc:docMk/>
            <pc:sldMk cId="53238429" sldId="285"/>
            <ac:spMk id="2" creationId="{313E3C91-84B1-0F47-B458-2BD07DE19E9B}"/>
          </ac:spMkLst>
        </pc:spChg>
        <pc:spChg chg="mod">
          <ac:chgData name="Atte Tahvanainen" userId="S::atte.tahvanainen_eduvantaa.fi#ext#@sanoma.onmicrosoft.com::853ca15b-ce22-4934-8573-66ff96d94fcd" providerId="AD" clId="Web-{B9F468BF-D787-1679-D51E-AF255EA662D1}" dt="2022-07-07T14:08:43.285" v="830" actId="20577"/>
          <ac:spMkLst>
            <pc:docMk/>
            <pc:sldMk cId="53238429" sldId="285"/>
            <ac:spMk id="3" creationId="{852ED41E-AFA3-7E44-B34B-610010AA32E4}"/>
          </ac:spMkLst>
        </pc:spChg>
      </pc:sldChg>
      <pc:sldChg chg="delSp modSp add ord replId">
        <pc:chgData name="Atte Tahvanainen" userId="S::atte.tahvanainen_eduvantaa.fi#ext#@sanoma.onmicrosoft.com::853ca15b-ce22-4934-8573-66ff96d94fcd" providerId="AD" clId="Web-{B9F468BF-D787-1679-D51E-AF255EA662D1}" dt="2022-07-07T13:27:36.152" v="125"/>
        <pc:sldMkLst>
          <pc:docMk/>
          <pc:sldMk cId="2990867721" sldId="286"/>
        </pc:sldMkLst>
        <pc:spChg chg="mod">
          <ac:chgData name="Atte Tahvanainen" userId="S::atte.tahvanainen_eduvantaa.fi#ext#@sanoma.onmicrosoft.com::853ca15b-ce22-4934-8573-66ff96d94fcd" providerId="AD" clId="Web-{B9F468BF-D787-1679-D51E-AF255EA662D1}" dt="2022-07-07T13:26:04.149" v="94" actId="20577"/>
          <ac:spMkLst>
            <pc:docMk/>
            <pc:sldMk cId="2990867721" sldId="286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B9F468BF-D787-1679-D51E-AF255EA662D1}" dt="2022-07-07T13:27:32.152" v="122" actId="20577"/>
          <ac:spMkLst>
            <pc:docMk/>
            <pc:sldMk cId="2990867721" sldId="286"/>
            <ac:spMk id="3" creationId="{326DDE45-A503-5A45-A106-78A97ECA3897}"/>
          </ac:spMkLst>
        </pc:spChg>
        <pc:spChg chg="del mod">
          <ac:chgData name="Atte Tahvanainen" userId="S::atte.tahvanainen_eduvantaa.fi#ext#@sanoma.onmicrosoft.com::853ca15b-ce22-4934-8573-66ff96d94fcd" providerId="AD" clId="Web-{B9F468BF-D787-1679-D51E-AF255EA662D1}" dt="2022-07-07T13:27:36.152" v="125"/>
          <ac:spMkLst>
            <pc:docMk/>
            <pc:sldMk cId="2990867721" sldId="286"/>
            <ac:spMk id="5" creationId="{EB7CAFAA-5F40-4F64-8EEB-2E918A807408}"/>
          </ac:spMkLst>
        </pc:spChg>
      </pc:sldChg>
      <pc:sldChg chg="add del replId">
        <pc:chgData name="Atte Tahvanainen" userId="S::atte.tahvanainen_eduvantaa.fi#ext#@sanoma.onmicrosoft.com::853ca15b-ce22-4934-8573-66ff96d94fcd" providerId="AD" clId="Web-{B9F468BF-D787-1679-D51E-AF255EA662D1}" dt="2022-07-07T14:10:28.506" v="836"/>
        <pc:sldMkLst>
          <pc:docMk/>
          <pc:sldMk cId="1165921647" sldId="287"/>
        </pc:sldMkLst>
      </pc:sldChg>
      <pc:sldChg chg="add del replId">
        <pc:chgData name="Atte Tahvanainen" userId="S::atte.tahvanainen_eduvantaa.fi#ext#@sanoma.onmicrosoft.com::853ca15b-ce22-4934-8573-66ff96d94fcd" providerId="AD" clId="Web-{B9F468BF-D787-1679-D51E-AF255EA662D1}" dt="2022-07-07T14:10:26.647" v="834"/>
        <pc:sldMkLst>
          <pc:docMk/>
          <pc:sldMk cId="2962503926" sldId="288"/>
        </pc:sldMkLst>
      </pc:sldChg>
      <pc:sldChg chg="modSp add replId">
        <pc:chgData name="Atte Tahvanainen" userId="S::atte.tahvanainen_eduvantaa.fi#ext#@sanoma.onmicrosoft.com::853ca15b-ce22-4934-8573-66ff96d94fcd" providerId="AD" clId="Web-{B9F468BF-D787-1679-D51E-AF255EA662D1}" dt="2022-07-07T14:04:24.699" v="761" actId="20577"/>
        <pc:sldMkLst>
          <pc:docMk/>
          <pc:sldMk cId="32355381" sldId="289"/>
        </pc:sldMkLst>
        <pc:spChg chg="mod">
          <ac:chgData name="Atte Tahvanainen" userId="S::atte.tahvanainen_eduvantaa.fi#ext#@sanoma.onmicrosoft.com::853ca15b-ce22-4934-8573-66ff96d94fcd" providerId="AD" clId="Web-{B9F468BF-D787-1679-D51E-AF255EA662D1}" dt="2022-07-07T13:48:31.469" v="475" actId="14100"/>
          <ac:spMkLst>
            <pc:docMk/>
            <pc:sldMk cId="32355381" sldId="289"/>
            <ac:spMk id="2" creationId="{F7A3C51E-AE51-524C-9B44-750755D62869}"/>
          </ac:spMkLst>
        </pc:spChg>
        <pc:spChg chg="mod">
          <ac:chgData name="Atte Tahvanainen" userId="S::atte.tahvanainen_eduvantaa.fi#ext#@sanoma.onmicrosoft.com::853ca15b-ce22-4934-8573-66ff96d94fcd" providerId="AD" clId="Web-{B9F468BF-D787-1679-D51E-AF255EA662D1}" dt="2022-07-07T14:04:24.699" v="761" actId="20577"/>
          <ac:spMkLst>
            <pc:docMk/>
            <pc:sldMk cId="32355381" sldId="289"/>
            <ac:spMk id="3" creationId="{326DDE45-A503-5A45-A106-78A97ECA3897}"/>
          </ac:spMkLst>
        </pc:spChg>
      </pc:sldChg>
    </pc:docChg>
  </pc:docChgLst>
  <pc:docChgLst>
    <pc:chgData name="Holm, Kristiina M" userId="S::kristiina.holm_helsinki.fi#ext#@sanoma.onmicrosoft.com::13ceec02-1602-438f-9a14-69c3fedc9bc1" providerId="AD" clId="Web-{A3177190-CB5E-3FC9-E9C6-C20588A0534A}"/>
    <pc:docChg chg="modSld">
      <pc:chgData name="Holm, Kristiina M" userId="S::kristiina.holm_helsinki.fi#ext#@sanoma.onmicrosoft.com::13ceec02-1602-438f-9a14-69c3fedc9bc1" providerId="AD" clId="Web-{A3177190-CB5E-3FC9-E9C6-C20588A0534A}" dt="2022-06-30T06:03:03.787" v="1" actId="20577"/>
      <pc:docMkLst>
        <pc:docMk/>
      </pc:docMkLst>
      <pc:sldChg chg="modSp">
        <pc:chgData name="Holm, Kristiina M" userId="S::kristiina.holm_helsinki.fi#ext#@sanoma.onmicrosoft.com::13ceec02-1602-438f-9a14-69c3fedc9bc1" providerId="AD" clId="Web-{A3177190-CB5E-3FC9-E9C6-C20588A0534A}" dt="2022-06-30T06:03:03.787" v="1" actId="20577"/>
        <pc:sldMkLst>
          <pc:docMk/>
          <pc:sldMk cId="2555081870" sldId="273"/>
        </pc:sldMkLst>
        <pc:spChg chg="mod">
          <ac:chgData name="Holm, Kristiina M" userId="S::kristiina.holm_helsinki.fi#ext#@sanoma.onmicrosoft.com::13ceec02-1602-438f-9a14-69c3fedc9bc1" providerId="AD" clId="Web-{A3177190-CB5E-3FC9-E9C6-C20588A0534A}" dt="2022-06-30T06:03:03.787" v="1" actId="20577"/>
          <ac:spMkLst>
            <pc:docMk/>
            <pc:sldMk cId="2555081870" sldId="273"/>
            <ac:spMk id="3" creationId="{326DDE45-A503-5A45-A106-78A97ECA3897}"/>
          </ac:spMkLst>
        </pc:spChg>
      </pc:sldChg>
    </pc:docChg>
  </pc:docChgLst>
  <pc:docChgLst>
    <pc:chgData name="Nea Viljakainen" userId="31f03692-df5d-4046-a9e0-25d0beb92039" providerId="ADAL" clId="{B8DB6194-B30D-4199-A711-36F34BE23C8D}"/>
    <pc:docChg chg="custSel modSld">
      <pc:chgData name="Nea Viljakainen" userId="31f03692-df5d-4046-a9e0-25d0beb92039" providerId="ADAL" clId="{B8DB6194-B30D-4199-A711-36F34BE23C8D}" dt="2022-06-07T13:10:21.684" v="37"/>
      <pc:docMkLst>
        <pc:docMk/>
      </pc:docMkLst>
      <pc:sldChg chg="modSp mod">
        <pc:chgData name="Nea Viljakainen" userId="31f03692-df5d-4046-a9e0-25d0beb92039" providerId="ADAL" clId="{B8DB6194-B30D-4199-A711-36F34BE23C8D}" dt="2022-06-07T13:08:26.980" v="25" actId="20577"/>
        <pc:sldMkLst>
          <pc:docMk/>
          <pc:sldMk cId="109857222" sldId="256"/>
        </pc:sldMkLst>
        <pc:spChg chg="mod">
          <ac:chgData name="Nea Viljakainen" userId="31f03692-df5d-4046-a9e0-25d0beb92039" providerId="ADAL" clId="{B8DB6194-B30D-4199-A711-36F34BE23C8D}" dt="2022-06-07T13:08:26.980" v="25" actId="20577"/>
          <ac:spMkLst>
            <pc:docMk/>
            <pc:sldMk cId="109857222" sldId="256"/>
            <ac:spMk id="6" creationId="{CA80E3AA-5F2B-49D9-9BA5-74D9B5799A3D}"/>
          </ac:spMkLst>
        </pc:spChg>
        <pc:picChg chg="mod">
          <ac:chgData name="Nea Viljakainen" userId="31f03692-df5d-4046-a9e0-25d0beb92039" providerId="ADAL" clId="{B8DB6194-B30D-4199-A711-36F34BE23C8D}" dt="2022-06-07T13:06:32.050" v="0" actId="14826"/>
          <ac:picMkLst>
            <pc:docMk/>
            <pc:sldMk cId="109857222" sldId="256"/>
            <ac:picMk id="7" creationId="{0DAAF39F-07AD-4781-8266-0F71D1A05DC2}"/>
          </ac:picMkLst>
        </pc:picChg>
      </pc:sldChg>
      <pc:sldChg chg="modSp mod">
        <pc:chgData name="Nea Viljakainen" userId="31f03692-df5d-4046-a9e0-25d0beb92039" providerId="ADAL" clId="{B8DB6194-B30D-4199-A711-36F34BE23C8D}" dt="2022-06-07T13:08:54.380" v="31" actId="27636"/>
        <pc:sldMkLst>
          <pc:docMk/>
          <pc:sldMk cId="2555081870" sldId="273"/>
        </pc:sldMkLst>
        <pc:spChg chg="mod">
          <ac:chgData name="Nea Viljakainen" userId="31f03692-df5d-4046-a9e0-25d0beb92039" providerId="ADAL" clId="{B8DB6194-B30D-4199-A711-36F34BE23C8D}" dt="2022-06-07T13:08:54.380" v="31" actId="27636"/>
          <ac:spMkLst>
            <pc:docMk/>
            <pc:sldMk cId="2555081870" sldId="273"/>
            <ac:spMk id="4" creationId="{810C28CB-3332-5040-9FDD-5B34D43F38BE}"/>
          </ac:spMkLst>
        </pc:spChg>
      </pc:sldChg>
      <pc:sldChg chg="addSp delSp modSp mod">
        <pc:chgData name="Nea Viljakainen" userId="31f03692-df5d-4046-a9e0-25d0beb92039" providerId="ADAL" clId="{B8DB6194-B30D-4199-A711-36F34BE23C8D}" dt="2022-06-07T13:10:03.281" v="34"/>
        <pc:sldMkLst>
          <pc:docMk/>
          <pc:sldMk cId="2176725611" sldId="274"/>
        </pc:sldMkLst>
        <pc:spChg chg="mod">
          <ac:chgData name="Nea Viljakainen" userId="31f03692-df5d-4046-a9e0-25d0beb92039" providerId="ADAL" clId="{B8DB6194-B30D-4199-A711-36F34BE23C8D}" dt="2022-06-07T13:10:03.281" v="34"/>
          <ac:spMkLst>
            <pc:docMk/>
            <pc:sldMk cId="2176725611" sldId="274"/>
            <ac:spMk id="4" creationId="{A8F48052-DD01-E94C-B6C8-DBA3C6F82C78}"/>
          </ac:spMkLst>
        </pc:spChg>
        <pc:spChg chg="add del mod">
          <ac:chgData name="Nea Viljakainen" userId="31f03692-df5d-4046-a9e0-25d0beb92039" providerId="ADAL" clId="{B8DB6194-B30D-4199-A711-36F34BE23C8D}" dt="2022-06-07T13:09:49.757" v="33"/>
          <ac:spMkLst>
            <pc:docMk/>
            <pc:sldMk cId="2176725611" sldId="274"/>
            <ac:spMk id="6" creationId="{C2DE11EF-8C36-4A6B-A2B9-D63382EB642B}"/>
          </ac:spMkLst>
        </pc:spChg>
      </pc:sldChg>
      <pc:sldChg chg="modSp mod">
        <pc:chgData name="Nea Viljakainen" userId="31f03692-df5d-4046-a9e0-25d0beb92039" providerId="ADAL" clId="{B8DB6194-B30D-4199-A711-36F34BE23C8D}" dt="2022-06-07T13:10:12.280" v="36"/>
        <pc:sldMkLst>
          <pc:docMk/>
          <pc:sldMk cId="4005425183" sldId="276"/>
        </pc:sldMkLst>
        <pc:spChg chg="mod">
          <ac:chgData name="Nea Viljakainen" userId="31f03692-df5d-4046-a9e0-25d0beb92039" providerId="ADAL" clId="{B8DB6194-B30D-4199-A711-36F34BE23C8D}" dt="2022-06-07T13:10:12.280" v="36"/>
          <ac:spMkLst>
            <pc:docMk/>
            <pc:sldMk cId="4005425183" sldId="276"/>
            <ac:spMk id="4" creationId="{DBC069A6-26FE-404D-A0B2-F8A48E5CBD76}"/>
          </ac:spMkLst>
        </pc:spChg>
      </pc:sldChg>
      <pc:sldChg chg="modSp mod">
        <pc:chgData name="Nea Viljakainen" userId="31f03692-df5d-4046-a9e0-25d0beb92039" providerId="ADAL" clId="{B8DB6194-B30D-4199-A711-36F34BE23C8D}" dt="2022-06-07T13:10:21.684" v="37"/>
        <pc:sldMkLst>
          <pc:docMk/>
          <pc:sldMk cId="1306317318" sldId="277"/>
        </pc:sldMkLst>
        <pc:spChg chg="mod">
          <ac:chgData name="Nea Viljakainen" userId="31f03692-df5d-4046-a9e0-25d0beb92039" providerId="ADAL" clId="{B8DB6194-B30D-4199-A711-36F34BE23C8D}" dt="2022-06-07T13:10:21.684" v="37"/>
          <ac:spMkLst>
            <pc:docMk/>
            <pc:sldMk cId="1306317318" sldId="277"/>
            <ac:spMk id="4" creationId="{A8F48052-DD01-E94C-B6C8-DBA3C6F82C78}"/>
          </ac:spMkLst>
        </pc:spChg>
      </pc:sldChg>
      <pc:sldChg chg="modSp mod">
        <pc:chgData name="Nea Viljakainen" userId="31f03692-df5d-4046-a9e0-25d0beb92039" providerId="ADAL" clId="{B8DB6194-B30D-4199-A711-36F34BE23C8D}" dt="2022-06-07T13:10:08.225" v="35"/>
        <pc:sldMkLst>
          <pc:docMk/>
          <pc:sldMk cId="265808681" sldId="278"/>
        </pc:sldMkLst>
        <pc:spChg chg="mod">
          <ac:chgData name="Nea Viljakainen" userId="31f03692-df5d-4046-a9e0-25d0beb92039" providerId="ADAL" clId="{B8DB6194-B30D-4199-A711-36F34BE23C8D}" dt="2022-06-07T13:10:08.225" v="35"/>
          <ac:spMkLst>
            <pc:docMk/>
            <pc:sldMk cId="265808681" sldId="278"/>
            <ac:spMk id="4" creationId="{A8F48052-DD01-E94C-B6C8-DBA3C6F82C78}"/>
          </ac:spMkLst>
        </pc:spChg>
      </pc:sldChg>
    </pc:docChg>
  </pc:docChgLst>
  <pc:docChgLst>
    <pc:chgData name="Atte Tahvanainen" userId="S::atte.tahvanainen_eduvantaa.fi#ext#@sanoma.onmicrosoft.com::853ca15b-ce22-4934-8573-66ff96d94fcd" providerId="AD" clId="Web-{CB15871A-1064-8BDB-5242-05756A81D2FD}"/>
    <pc:docChg chg="modSld">
      <pc:chgData name="Atte Tahvanainen" userId="S::atte.tahvanainen_eduvantaa.fi#ext#@sanoma.onmicrosoft.com::853ca15b-ce22-4934-8573-66ff96d94fcd" providerId="AD" clId="Web-{CB15871A-1064-8BDB-5242-05756A81D2FD}" dt="2022-07-11T10:29:14.950" v="32" actId="1076"/>
      <pc:docMkLst>
        <pc:docMk/>
      </pc:docMkLst>
      <pc:sldChg chg="addSp delSp modSp">
        <pc:chgData name="Atte Tahvanainen" userId="S::atte.tahvanainen_eduvantaa.fi#ext#@sanoma.onmicrosoft.com::853ca15b-ce22-4934-8573-66ff96d94fcd" providerId="AD" clId="Web-{CB15871A-1064-8BDB-5242-05756A81D2FD}" dt="2022-07-11T10:27:37.667" v="27" actId="1076"/>
        <pc:sldMkLst>
          <pc:docMk/>
          <pc:sldMk cId="2585854485" sldId="279"/>
        </pc:sldMkLst>
        <pc:spChg chg="del">
          <ac:chgData name="Atte Tahvanainen" userId="S::atte.tahvanainen_eduvantaa.fi#ext#@sanoma.onmicrosoft.com::853ca15b-ce22-4934-8573-66ff96d94fcd" providerId="AD" clId="Web-{CB15871A-1064-8BDB-5242-05756A81D2FD}" dt="2022-07-11T10:25:33.117" v="22"/>
          <ac:spMkLst>
            <pc:docMk/>
            <pc:sldMk cId="2585854485" sldId="279"/>
            <ac:spMk id="5" creationId="{EB7CAFAA-5F40-4F64-8EEB-2E918A807408}"/>
          </ac:spMkLst>
        </pc:spChg>
        <pc:picChg chg="add mod">
          <ac:chgData name="Atte Tahvanainen" userId="S::atte.tahvanainen_eduvantaa.fi#ext#@sanoma.onmicrosoft.com::853ca15b-ce22-4934-8573-66ff96d94fcd" providerId="AD" clId="Web-{CB15871A-1064-8BDB-5242-05756A81D2FD}" dt="2022-07-11T10:27:37.667" v="27" actId="1076"/>
          <ac:picMkLst>
            <pc:docMk/>
            <pc:sldMk cId="2585854485" sldId="279"/>
            <ac:picMk id="6" creationId="{DD21EBB8-3013-8D16-B912-C250A22710EE}"/>
          </ac:picMkLst>
        </pc:picChg>
      </pc:sldChg>
      <pc:sldChg chg="addSp delSp modSp">
        <pc:chgData name="Atte Tahvanainen" userId="S::atte.tahvanainen_eduvantaa.fi#ext#@sanoma.onmicrosoft.com::853ca15b-ce22-4934-8573-66ff96d94fcd" providerId="AD" clId="Web-{CB15871A-1064-8BDB-5242-05756A81D2FD}" dt="2022-07-11T10:25:07.882" v="21" actId="14100"/>
        <pc:sldMkLst>
          <pc:docMk/>
          <pc:sldMk cId="2509304717" sldId="284"/>
        </pc:sldMkLst>
        <pc:spChg chg="mod">
          <ac:chgData name="Atte Tahvanainen" userId="S::atte.tahvanainen_eduvantaa.fi#ext#@sanoma.onmicrosoft.com::853ca15b-ce22-4934-8573-66ff96d94fcd" providerId="AD" clId="Web-{CB15871A-1064-8BDB-5242-05756A81D2FD}" dt="2022-07-11T10:25:01.569" v="20" actId="1076"/>
          <ac:spMkLst>
            <pc:docMk/>
            <pc:sldMk cId="2509304717" sldId="284"/>
            <ac:spMk id="3" creationId="{852ED41E-AFA3-7E44-B34B-610010AA32E4}"/>
          </ac:spMkLst>
        </pc:spChg>
        <pc:spChg chg="del">
          <ac:chgData name="Atte Tahvanainen" userId="S::atte.tahvanainen_eduvantaa.fi#ext#@sanoma.onmicrosoft.com::853ca15b-ce22-4934-8573-66ff96d94fcd" providerId="AD" clId="Web-{CB15871A-1064-8BDB-5242-05756A81D2FD}" dt="2022-07-11T10:24:14.349" v="12"/>
          <ac:spMkLst>
            <pc:docMk/>
            <pc:sldMk cId="2509304717" sldId="284"/>
            <ac:spMk id="7" creationId="{E1ECFD94-185E-4968-9AF1-77E74571CA67}"/>
          </ac:spMkLst>
        </pc:spChg>
        <pc:picChg chg="add mod">
          <ac:chgData name="Atte Tahvanainen" userId="S::atte.tahvanainen_eduvantaa.fi#ext#@sanoma.onmicrosoft.com::853ca15b-ce22-4934-8573-66ff96d94fcd" providerId="AD" clId="Web-{CB15871A-1064-8BDB-5242-05756A81D2FD}" dt="2022-07-11T10:25:07.882" v="21" actId="14100"/>
          <ac:picMkLst>
            <pc:docMk/>
            <pc:sldMk cId="2509304717" sldId="284"/>
            <ac:picMk id="5" creationId="{A95E55DA-D8CC-B6D7-03E7-066F5D0B40C5}"/>
          </ac:picMkLst>
        </pc:picChg>
      </pc:sldChg>
      <pc:sldChg chg="addSp delSp modSp">
        <pc:chgData name="Atte Tahvanainen" userId="S::atte.tahvanainen_eduvantaa.fi#ext#@sanoma.onmicrosoft.com::853ca15b-ce22-4934-8573-66ff96d94fcd" providerId="AD" clId="Web-{CB15871A-1064-8BDB-5242-05756A81D2FD}" dt="2022-07-11T10:29:14.950" v="32" actId="1076"/>
        <pc:sldMkLst>
          <pc:docMk/>
          <pc:sldMk cId="53238429" sldId="285"/>
        </pc:sldMkLst>
        <pc:spChg chg="del">
          <ac:chgData name="Atte Tahvanainen" userId="S::atte.tahvanainen_eduvantaa.fi#ext#@sanoma.onmicrosoft.com::853ca15b-ce22-4934-8573-66ff96d94fcd" providerId="AD" clId="Web-{CB15871A-1064-8BDB-5242-05756A81D2FD}" dt="2022-07-11T10:28:45.715" v="28"/>
          <ac:spMkLst>
            <pc:docMk/>
            <pc:sldMk cId="53238429" sldId="285"/>
            <ac:spMk id="7" creationId="{E1ECFD94-185E-4968-9AF1-77E74571CA67}"/>
          </ac:spMkLst>
        </pc:spChg>
        <pc:picChg chg="add mod">
          <ac:chgData name="Atte Tahvanainen" userId="S::atte.tahvanainen_eduvantaa.fi#ext#@sanoma.onmicrosoft.com::853ca15b-ce22-4934-8573-66ff96d94fcd" providerId="AD" clId="Web-{CB15871A-1064-8BDB-5242-05756A81D2FD}" dt="2022-07-11T10:29:14.950" v="32" actId="1076"/>
          <ac:picMkLst>
            <pc:docMk/>
            <pc:sldMk cId="53238429" sldId="285"/>
            <ac:picMk id="5" creationId="{167571B1-AD34-5032-E640-0983135079CA}"/>
          </ac:picMkLst>
        </pc:picChg>
      </pc:sldChg>
      <pc:sldChg chg="addSp modSp">
        <pc:chgData name="Atte Tahvanainen" userId="S::atte.tahvanainen_eduvantaa.fi#ext#@sanoma.onmicrosoft.com::853ca15b-ce22-4934-8573-66ff96d94fcd" providerId="AD" clId="Web-{CB15871A-1064-8BDB-5242-05756A81D2FD}" dt="2022-07-11T10:19:55.797" v="11" actId="1076"/>
        <pc:sldMkLst>
          <pc:docMk/>
          <pc:sldMk cId="2990867721" sldId="286"/>
        </pc:sldMkLst>
        <pc:picChg chg="add mod">
          <ac:chgData name="Atte Tahvanainen" userId="S::atte.tahvanainen_eduvantaa.fi#ext#@sanoma.onmicrosoft.com::853ca15b-ce22-4934-8573-66ff96d94fcd" providerId="AD" clId="Web-{CB15871A-1064-8BDB-5242-05756A81D2FD}" dt="2022-07-11T10:19:55.797" v="11" actId="1076"/>
          <ac:picMkLst>
            <pc:docMk/>
            <pc:sldMk cId="2990867721" sldId="286"/>
            <ac:picMk id="5" creationId="{CA96EBBE-03EB-B5CA-CDFE-A4450D1B9B8C}"/>
          </ac:picMkLst>
        </pc:picChg>
      </pc:sldChg>
      <pc:sldChg chg="addSp delSp modSp">
        <pc:chgData name="Atte Tahvanainen" userId="S::atte.tahvanainen_eduvantaa.fi#ext#@sanoma.onmicrosoft.com::853ca15b-ce22-4934-8573-66ff96d94fcd" providerId="AD" clId="Web-{CB15871A-1064-8BDB-5242-05756A81D2FD}" dt="2022-07-11T10:19:05.936" v="7" actId="14100"/>
        <pc:sldMkLst>
          <pc:docMk/>
          <pc:sldMk cId="32355381" sldId="289"/>
        </pc:sldMkLst>
        <pc:spChg chg="del">
          <ac:chgData name="Atte Tahvanainen" userId="S::atte.tahvanainen_eduvantaa.fi#ext#@sanoma.onmicrosoft.com::853ca15b-ce22-4934-8573-66ff96d94fcd" providerId="AD" clId="Web-{CB15871A-1064-8BDB-5242-05756A81D2FD}" dt="2022-07-11T10:11:53.426" v="0"/>
          <ac:spMkLst>
            <pc:docMk/>
            <pc:sldMk cId="32355381" sldId="289"/>
            <ac:spMk id="5" creationId="{EB7CAFAA-5F40-4F64-8EEB-2E918A807408}"/>
          </ac:spMkLst>
        </pc:spChg>
        <pc:picChg chg="add del mod">
          <ac:chgData name="Atte Tahvanainen" userId="S::atte.tahvanainen_eduvantaa.fi#ext#@sanoma.onmicrosoft.com::853ca15b-ce22-4934-8573-66ff96d94fcd" providerId="AD" clId="Web-{CB15871A-1064-8BDB-5242-05756A81D2FD}" dt="2022-07-11T10:18:37.701" v="4"/>
          <ac:picMkLst>
            <pc:docMk/>
            <pc:sldMk cId="32355381" sldId="289"/>
            <ac:picMk id="6" creationId="{1E628CD3-D64D-6B4D-525B-CFC05CEDC27D}"/>
          </ac:picMkLst>
        </pc:picChg>
        <pc:picChg chg="add mod">
          <ac:chgData name="Atte Tahvanainen" userId="S::atte.tahvanainen_eduvantaa.fi#ext#@sanoma.onmicrosoft.com::853ca15b-ce22-4934-8573-66ff96d94fcd" providerId="AD" clId="Web-{CB15871A-1064-8BDB-5242-05756A81D2FD}" dt="2022-07-11T10:19:05.936" v="7" actId="14100"/>
          <ac:picMkLst>
            <pc:docMk/>
            <pc:sldMk cId="32355381" sldId="289"/>
            <ac:picMk id="7" creationId="{48D8BA09-C74E-DA57-9793-EE9BB0B70194}"/>
          </ac:picMkLst>
        </pc:picChg>
      </pc:sldChg>
    </pc:docChg>
  </pc:docChgLst>
  <pc:docChgLst>
    <pc:chgData name="Nea Viljakainen" userId="31f03692-df5d-4046-a9e0-25d0beb92039" providerId="ADAL" clId="{97DFC258-0DDC-41DD-9D95-65EA1690CC5A}"/>
    <pc:docChg chg="undo redo custSel modSld">
      <pc:chgData name="Nea Viljakainen" userId="31f03692-df5d-4046-a9e0-25d0beb92039" providerId="ADAL" clId="{97DFC258-0DDC-41DD-9D95-65EA1690CC5A}" dt="2022-08-02T07:01:29.065" v="94" actId="167"/>
      <pc:docMkLst>
        <pc:docMk/>
      </pc:docMkLst>
      <pc:sldChg chg="addSp delSp modSp mod">
        <pc:chgData name="Nea Viljakainen" userId="31f03692-df5d-4046-a9e0-25d0beb92039" providerId="ADAL" clId="{97DFC258-0DDC-41DD-9D95-65EA1690CC5A}" dt="2022-08-02T06:59:20.100" v="72" actId="1076"/>
        <pc:sldMkLst>
          <pc:docMk/>
          <pc:sldMk cId="2555081870" sldId="273"/>
        </pc:sldMkLst>
        <pc:spChg chg="mod">
          <ac:chgData name="Nea Viljakainen" userId="31f03692-df5d-4046-a9e0-25d0beb92039" providerId="ADAL" clId="{97DFC258-0DDC-41DD-9D95-65EA1690CC5A}" dt="2022-08-02T06:59:09.585" v="71" actId="20577"/>
          <ac:spMkLst>
            <pc:docMk/>
            <pc:sldMk cId="2555081870" sldId="273"/>
            <ac:spMk id="3" creationId="{326DDE45-A503-5A45-A106-78A97ECA3897}"/>
          </ac:spMkLst>
        </pc:spChg>
        <pc:spChg chg="mod">
          <ac:chgData name="Nea Viljakainen" userId="31f03692-df5d-4046-a9e0-25d0beb92039" providerId="ADAL" clId="{97DFC258-0DDC-41DD-9D95-65EA1690CC5A}" dt="2022-08-02T06:55:46.060" v="33" actId="20577"/>
          <ac:spMkLst>
            <pc:docMk/>
            <pc:sldMk cId="2555081870" sldId="273"/>
            <ac:spMk id="4" creationId="{810C28CB-3332-5040-9FDD-5B34D43F38BE}"/>
          </ac:spMkLst>
        </pc:spChg>
        <pc:spChg chg="del mod">
          <ac:chgData name="Nea Viljakainen" userId="31f03692-df5d-4046-a9e0-25d0beb92039" providerId="ADAL" clId="{97DFC258-0DDC-41DD-9D95-65EA1690CC5A}" dt="2022-08-02T06:55:36.902" v="18" actId="478"/>
          <ac:spMkLst>
            <pc:docMk/>
            <pc:sldMk cId="2555081870" sldId="273"/>
            <ac:spMk id="5" creationId="{EB7CAFAA-5F40-4F64-8EEB-2E918A807408}"/>
          </ac:spMkLst>
        </pc:spChg>
        <pc:picChg chg="add mod ord">
          <ac:chgData name="Nea Viljakainen" userId="31f03692-df5d-4046-a9e0-25d0beb92039" providerId="ADAL" clId="{97DFC258-0DDC-41DD-9D95-65EA1690CC5A}" dt="2022-08-02T06:59:20.100" v="72" actId="1076"/>
          <ac:picMkLst>
            <pc:docMk/>
            <pc:sldMk cId="2555081870" sldId="273"/>
            <ac:picMk id="7" creationId="{B4418C48-2038-4F1B-88AB-D26B2707305F}"/>
          </ac:picMkLst>
        </pc:picChg>
      </pc:sldChg>
      <pc:sldChg chg="addSp delSp modSp mod">
        <pc:chgData name="Nea Viljakainen" userId="31f03692-df5d-4046-a9e0-25d0beb92039" providerId="ADAL" clId="{97DFC258-0DDC-41DD-9D95-65EA1690CC5A}" dt="2022-08-02T07:01:29.065" v="94" actId="167"/>
        <pc:sldMkLst>
          <pc:docMk/>
          <pc:sldMk cId="3520624114" sldId="283"/>
        </pc:sldMkLst>
        <pc:spChg chg="mod">
          <ac:chgData name="Nea Viljakainen" userId="31f03692-df5d-4046-a9e0-25d0beb92039" providerId="ADAL" clId="{97DFC258-0DDC-41DD-9D95-65EA1690CC5A}" dt="2022-08-02T07:01:09.096" v="92" actId="20577"/>
          <ac:spMkLst>
            <pc:docMk/>
            <pc:sldMk cId="3520624114" sldId="283"/>
            <ac:spMk id="4" creationId="{DBC069A6-26FE-404D-A0B2-F8A48E5CBD76}"/>
          </ac:spMkLst>
        </pc:spChg>
        <pc:spChg chg="del">
          <ac:chgData name="Nea Viljakainen" userId="31f03692-df5d-4046-a9e0-25d0beb92039" providerId="ADAL" clId="{97DFC258-0DDC-41DD-9D95-65EA1690CC5A}" dt="2022-08-02T07:00:44.147" v="74" actId="931"/>
          <ac:spMkLst>
            <pc:docMk/>
            <pc:sldMk cId="3520624114" sldId="283"/>
            <ac:spMk id="5" creationId="{B3720C1B-6310-58CB-1B76-91199DC6190F}"/>
          </ac:spMkLst>
        </pc:spChg>
        <pc:spChg chg="del">
          <ac:chgData name="Nea Viljakainen" userId="31f03692-df5d-4046-a9e0-25d0beb92039" providerId="ADAL" clId="{97DFC258-0DDC-41DD-9D95-65EA1690CC5A}" dt="2022-08-02T07:00:19.786" v="73" actId="478"/>
          <ac:spMkLst>
            <pc:docMk/>
            <pc:sldMk cId="3520624114" sldId="283"/>
            <ac:spMk id="7" creationId="{1B8B7B08-50E8-CA11-9EDA-40D7BF4F72E2}"/>
          </ac:spMkLst>
        </pc:spChg>
        <pc:picChg chg="add mod ord">
          <ac:chgData name="Nea Viljakainen" userId="31f03692-df5d-4046-a9e0-25d0beb92039" providerId="ADAL" clId="{97DFC258-0DDC-41DD-9D95-65EA1690CC5A}" dt="2022-08-02T07:01:29.065" v="94" actId="167"/>
          <ac:picMkLst>
            <pc:docMk/>
            <pc:sldMk cId="3520624114" sldId="283"/>
            <ac:picMk id="6" creationId="{592A268D-8576-4011-8F3F-8B499438333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28.11.2022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1. </a:t>
            </a:r>
            <a:r>
              <a:rPr lang="en-US" sz="540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Mitä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tunteet</a:t>
            </a: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ovat?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4 tunteet ja mielenterveys</a:t>
            </a: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600" y="2668161"/>
            <a:ext cx="3967855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4418C48-2038-4F1B-88AB-D26B270730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95" y="1335024"/>
            <a:ext cx="5831646" cy="417391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Tunteen määrittely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931809" cy="4173919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,Sans-Serif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Tunne</a:t>
            </a:r>
            <a:r>
              <a:rPr lang="fi-FI" dirty="0">
                <a:ea typeface="+mn-lt"/>
                <a:cs typeface="+mn-lt"/>
              </a:rPr>
              <a:t> eli </a:t>
            </a:r>
            <a:r>
              <a:rPr lang="fi-FI" b="1" dirty="0">
                <a:ea typeface="+mn-lt"/>
                <a:cs typeface="+mn-lt"/>
              </a:rPr>
              <a:t>emootio</a:t>
            </a:r>
            <a:r>
              <a:rPr lang="fi-FI" dirty="0">
                <a:ea typeface="+mn-lt"/>
                <a:cs typeface="+mn-lt"/>
              </a:rPr>
              <a:t>:</a:t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ea typeface="+mn-lt"/>
                <a:cs typeface="+mn-lt"/>
              </a:rPr>
              <a:t>lyhytkestoinen kehon ja mielen tila,</a:t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ea typeface="+mn-lt"/>
                <a:cs typeface="+mn-lt"/>
              </a:rPr>
              <a:t>joka tuottaa yleensä jonkinlaisen mielihyvän tai</a:t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ea typeface="+mn-lt"/>
                <a:cs typeface="+mn-lt"/>
              </a:rPr>
              <a:t>mielipahan sävyttämän tuntemuksen</a:t>
            </a: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tunteilla on </a:t>
            </a:r>
            <a:r>
              <a:rPr lang="fi-FI" b="1" dirty="0">
                <a:ea typeface="+mn-lt"/>
                <a:cs typeface="+mn-lt"/>
              </a:rPr>
              <a:t>psyykkinen</a:t>
            </a:r>
            <a:r>
              <a:rPr lang="fi-FI" dirty="0">
                <a:ea typeface="+mn-lt"/>
                <a:cs typeface="+mn-lt"/>
              </a:rPr>
              <a:t>, </a:t>
            </a:r>
            <a:r>
              <a:rPr lang="fi-FI" b="1" dirty="0">
                <a:ea typeface="+mn-lt"/>
                <a:cs typeface="+mn-lt"/>
              </a:rPr>
              <a:t>biologinen, </a:t>
            </a:r>
            <a:br>
              <a:rPr lang="fi-FI" b="1" dirty="0">
                <a:ea typeface="+mn-lt"/>
                <a:cs typeface="+mn-lt"/>
              </a:rPr>
            </a:br>
            <a:r>
              <a:rPr lang="fi-FI" b="1" dirty="0">
                <a:ea typeface="+mn-lt"/>
                <a:cs typeface="+mn-lt"/>
              </a:rPr>
              <a:t>sosiaalinen</a:t>
            </a:r>
            <a:r>
              <a:rPr lang="fi-FI" dirty="0">
                <a:ea typeface="+mn-lt"/>
                <a:cs typeface="+mn-lt"/>
              </a:rPr>
              <a:t> ja</a:t>
            </a:r>
            <a:r>
              <a:rPr lang="fi-FI" b="1" dirty="0">
                <a:ea typeface="+mn-lt"/>
                <a:cs typeface="+mn-lt"/>
              </a:rPr>
              <a:t> kulttuurinen taso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adaptiivinen tunne</a:t>
            </a:r>
            <a:r>
              <a:rPr lang="fi-FI" dirty="0">
                <a:ea typeface="+mn-lt"/>
                <a:cs typeface="+mn-lt"/>
              </a:rPr>
              <a:t>:</a:t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ea typeface="+mn-lt"/>
                <a:cs typeface="+mn-lt"/>
              </a:rPr>
              <a:t>tunne edistää sopeutumista ja selviytymistä</a:t>
            </a:r>
            <a:endParaRPr lang="fi-FI" b="1" dirty="0">
              <a:ea typeface="+mn-lt"/>
              <a:cs typeface="+mn-lt"/>
            </a:endParaRPr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epäadaptiivinen tunne</a:t>
            </a:r>
            <a:r>
              <a:rPr lang="fi-FI" dirty="0">
                <a:ea typeface="+mn-lt"/>
                <a:cs typeface="+mn-lt"/>
              </a:rPr>
              <a:t>:</a:t>
            </a:r>
            <a:br>
              <a:rPr lang="fi-FI" dirty="0">
                <a:ea typeface="+mn-lt"/>
                <a:cs typeface="+mn-lt"/>
              </a:rPr>
            </a:br>
            <a:r>
              <a:rPr lang="fi-FI" dirty="0">
                <a:ea typeface="+mn-lt"/>
                <a:cs typeface="+mn-lt"/>
              </a:rPr>
              <a:t>tunne aiheuttaa tunne-elämän epätasapainoa</a:t>
            </a:r>
            <a:endParaRPr lang="fi-FI" b="1" dirty="0"/>
          </a:p>
          <a:p>
            <a:pPr>
              <a:buFont typeface="Arial,Sans-Serif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Mieliala</a:t>
            </a:r>
            <a:r>
              <a:rPr lang="fi-FI" dirty="0">
                <a:ea typeface="+mn-lt"/>
                <a:cs typeface="+mn-lt"/>
              </a:rPr>
              <a:t>: tunnetta pitkäkestoisempi taipumus kokea tietyntyyppisiä tunteita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/>
              <a:t>© Sanoma Pro, Tekijät ● Mieli 4 tunteet ja mielenterveys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592A268D-8576-4011-8F3F-8B4994383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46" y="1679447"/>
            <a:ext cx="8711374" cy="4791257"/>
          </a:xfr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C8E8E0-C9B0-6147-A985-0C2384FA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TUNNE</a:t>
            </a:r>
            <a:r>
              <a:rPr lang="fi-FI" dirty="0">
                <a:ea typeface="+mj-lt"/>
                <a:cs typeface="+mj-lt"/>
              </a:rPr>
              <a:t> MUODOSTUU TUNNEREAKTIOSTA JA TUNNEKOKEMUKSESTA</a:t>
            </a: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C069A6-26FE-404D-A0B2-F8A48E5CB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4 tunteet ja mielenterveys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2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Tunnereaktio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232227"/>
            <a:ext cx="7258780" cy="3989638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Tunnereaktio</a:t>
            </a:r>
            <a:r>
              <a:rPr lang="fi-FI" sz="2400" dirty="0">
                <a:ea typeface="+mn-lt"/>
                <a:cs typeface="+mn-lt"/>
              </a:rPr>
              <a:t>: tunteeseen sisältyvä nopea ja automaattinen reaktio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Saa ihmisen reagoimaan ympäristön tapahtumiin</a:t>
            </a:r>
            <a:r>
              <a:rPr lang="fi-FI" sz="2400" b="1" dirty="0">
                <a:ea typeface="+mn-lt"/>
                <a:cs typeface="+mn-lt"/>
              </a:rPr>
              <a:t> </a:t>
            </a:r>
            <a:r>
              <a:rPr lang="fi-FI" sz="2400" dirty="0">
                <a:ea typeface="+mn-lt"/>
                <a:cs typeface="+mn-lt"/>
              </a:rPr>
              <a:t>nopeasti ja ilman tietoista ponnistelua</a:t>
            </a:r>
            <a:endParaRPr lang="fi-FI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400" dirty="0">
                <a:ea typeface="+mn-lt"/>
                <a:cs typeface="+mn-lt"/>
              </a:rPr>
              <a:t> Käynnistää autonomisen hermoston → vaikuttaa fysiologisten muutosten syntymiseen</a:t>
            </a:r>
            <a:endParaRPr lang="fi-FI" dirty="0"/>
          </a:p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 Autonominen hermosto</a:t>
            </a:r>
            <a:r>
              <a:rPr lang="fi-FI" sz="2400" dirty="0">
                <a:ea typeface="+mn-lt"/>
                <a:cs typeface="+mn-lt"/>
              </a:rPr>
              <a:t>: </a:t>
            </a:r>
            <a:r>
              <a:rPr lang="fi-FI" sz="2400" dirty="0" err="1">
                <a:ea typeface="+mn-lt"/>
                <a:cs typeface="+mn-lt"/>
              </a:rPr>
              <a:t>itsenäisesti</a:t>
            </a:r>
            <a:r>
              <a:rPr lang="fi-FI" sz="2400" dirty="0">
                <a:ea typeface="+mn-lt"/>
                <a:cs typeface="+mn-lt"/>
              </a:rPr>
              <a:t> toimiva kehon </a:t>
            </a:r>
            <a:r>
              <a:rPr lang="fi-FI" sz="2400" dirty="0" err="1">
                <a:ea typeface="+mn-lt"/>
                <a:cs typeface="+mn-lt"/>
              </a:rPr>
              <a:t>järjestelma</a:t>
            </a:r>
            <a:r>
              <a:rPr lang="fi-FI" sz="2400" dirty="0">
                <a:ea typeface="+mn-lt"/>
                <a:cs typeface="+mn-lt"/>
              </a:rPr>
              <a:t>̈, joka ei edellytä ihmiseltä tietoista kontrollia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liittyy kehon moniin </a:t>
            </a:r>
            <a:r>
              <a:rPr lang="fi-FI" sz="2000" dirty="0" err="1">
                <a:ea typeface="+mn-lt"/>
                <a:cs typeface="+mn-lt"/>
              </a:rPr>
              <a:t>säätelytoimintoihin</a:t>
            </a:r>
            <a:endParaRPr lang="fi-FI" dirty="0" err="1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vaikuttaa fysiologisten muutosten syntymiseen (esim. </a:t>
            </a:r>
            <a:r>
              <a:rPr lang="fi-FI" sz="2000" dirty="0" err="1">
                <a:ea typeface="+mn-lt"/>
                <a:cs typeface="+mn-lt"/>
              </a:rPr>
              <a:t>sydämen</a:t>
            </a:r>
            <a:r>
              <a:rPr lang="fi-FI" sz="2000" dirty="0">
                <a:ea typeface="+mn-lt"/>
                <a:cs typeface="+mn-lt"/>
              </a:rPr>
              <a:t> sykkeen kohoaminen)</a:t>
            </a:r>
            <a:endParaRPr lang="fi-FI"/>
          </a:p>
          <a:p>
            <a:pPr>
              <a:buFont typeface="Arial" panose="020B0602020104020603" pitchFamily="34" charset="0"/>
              <a:buChar char="•"/>
            </a:pPr>
            <a:endParaRPr lang="fi-FI" sz="24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fi-FI" sz="24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400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5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167571B1-AD34-5032-E640-098313507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58" y="1889185"/>
            <a:ext cx="3131388" cy="46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3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Tunnekokemus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140324"/>
            <a:ext cx="606681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,Sans-Serif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Tunnekokemus</a:t>
            </a:r>
            <a:r>
              <a:rPr lang="fi-FI" dirty="0">
                <a:ea typeface="+mn-lt"/>
                <a:cs typeface="+mn-lt"/>
              </a:rPr>
              <a:t>: tunteen tiedostamisesta syntyvä kokemus</a:t>
            </a:r>
            <a:endParaRPr lang="fi-FI" dirty="0"/>
          </a:p>
          <a:p>
            <a:pPr marL="264795" lvl="1">
              <a:buFont typeface="Arial,Sans-Serif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esim. ihminen tulee tietoiseksi siitä, että on vihainen</a:t>
            </a:r>
          </a:p>
          <a:p>
            <a:pPr>
              <a:buFont typeface="Arial,Sans-Serif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Syntyy, kun ihminen arvioi tapahtumia </a:t>
            </a:r>
            <a:r>
              <a:rPr lang="fi-FI" b="1" dirty="0">
                <a:ea typeface="+mn-lt"/>
                <a:cs typeface="+mn-lt"/>
              </a:rPr>
              <a:t>skeemojensa</a:t>
            </a:r>
            <a:r>
              <a:rPr lang="fi-FI" dirty="0">
                <a:ea typeface="+mn-lt"/>
                <a:cs typeface="+mn-lt"/>
              </a:rPr>
              <a:t> perusteella</a:t>
            </a:r>
          </a:p>
          <a:p>
            <a:pPr>
              <a:buFont typeface="Arial,Sans-Serif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Luonteeltaan </a:t>
            </a:r>
            <a:r>
              <a:rPr lang="fi-FI" b="1" dirty="0">
                <a:ea typeface="+mn-lt"/>
                <a:cs typeface="+mn-lt"/>
              </a:rPr>
              <a:t>subjektiivista</a:t>
            </a:r>
            <a:r>
              <a:rPr lang="fi-FI" dirty="0">
                <a:ea typeface="+mn-lt"/>
                <a:cs typeface="+mn-lt"/>
              </a:rPr>
              <a:t> eli yksilöllistä</a:t>
            </a:r>
            <a:endParaRPr lang="fi-FI" dirty="0"/>
          </a:p>
          <a:p>
            <a:pPr>
              <a:buFont typeface="Arial,Sans-Serif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Tunteisiin liittyvien tilanteiden arviointi on kuitenkin usein nopeaa, eikä siksi aina täysin tietoista</a:t>
            </a:r>
            <a:endParaRPr lang="fi-FI"/>
          </a:p>
          <a:p>
            <a:pPr>
              <a:buFont typeface="Arial,Sans-Serif" panose="020B0602020104020603" pitchFamily="34" charset="0"/>
              <a:buChar char="•"/>
            </a:pP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5" name="Kuva 5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CA96EBBE-03EB-B5CA-CDFE-A4450D1B9B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Perustunteet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Perustunteet</a:t>
            </a:r>
            <a:r>
              <a:rPr lang="fi-FI" dirty="0">
                <a:ea typeface="+mn-lt"/>
                <a:cs typeface="+mn-lt"/>
              </a:rPr>
              <a:t>: </a:t>
            </a:r>
            <a:r>
              <a:rPr lang="fi-FI" b="1" dirty="0">
                <a:ea typeface="+mn-lt"/>
                <a:cs typeface="+mn-lt"/>
              </a:rPr>
              <a:t>mielihyvä</a:t>
            </a:r>
            <a:r>
              <a:rPr lang="fi-FI" dirty="0">
                <a:ea typeface="+mn-lt"/>
                <a:cs typeface="+mn-lt"/>
              </a:rPr>
              <a:t>, </a:t>
            </a:r>
            <a:r>
              <a:rPr lang="fi-FI" b="1" dirty="0">
                <a:ea typeface="+mn-lt"/>
                <a:cs typeface="+mn-lt"/>
              </a:rPr>
              <a:t>inho</a:t>
            </a:r>
            <a:r>
              <a:rPr lang="fi-FI" dirty="0">
                <a:ea typeface="+mn-lt"/>
                <a:cs typeface="+mn-lt"/>
              </a:rPr>
              <a:t>, </a:t>
            </a:r>
            <a:r>
              <a:rPr lang="fi-FI" b="1" dirty="0">
                <a:ea typeface="+mn-lt"/>
                <a:cs typeface="+mn-lt"/>
              </a:rPr>
              <a:t>pelko</a:t>
            </a:r>
            <a:r>
              <a:rPr lang="fi-FI" dirty="0">
                <a:ea typeface="+mn-lt"/>
                <a:cs typeface="+mn-lt"/>
              </a:rPr>
              <a:t>, </a:t>
            </a:r>
            <a:r>
              <a:rPr lang="fi-FI" b="1" dirty="0">
                <a:ea typeface="+mn-lt"/>
                <a:cs typeface="+mn-lt"/>
              </a:rPr>
              <a:t>suru</a:t>
            </a:r>
            <a:r>
              <a:rPr lang="fi-FI" dirty="0">
                <a:ea typeface="+mn-lt"/>
                <a:cs typeface="+mn-lt"/>
              </a:rPr>
              <a:t>, </a:t>
            </a:r>
            <a:r>
              <a:rPr lang="fi-FI" b="1" dirty="0">
                <a:ea typeface="+mn-lt"/>
                <a:cs typeface="+mn-lt"/>
              </a:rPr>
              <a:t>viha</a:t>
            </a:r>
            <a:r>
              <a:rPr lang="fi-FI" dirty="0">
                <a:ea typeface="+mn-lt"/>
                <a:cs typeface="+mn-lt"/>
              </a:rPr>
              <a:t> ja </a:t>
            </a:r>
            <a:r>
              <a:rPr lang="fi-FI" b="1" dirty="0">
                <a:ea typeface="+mn-lt"/>
                <a:cs typeface="+mn-lt"/>
              </a:rPr>
              <a:t>hämmästys</a:t>
            </a:r>
            <a:endParaRPr lang="fi-FI" dirty="0"/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evolutiivisesti vanhoja ja kaikilla ihmisillä ilmeneviä tunteita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biologinen pohja: kehittyvät samalla tavalla kasvuympäristöstä riippumatta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adaptiivisia: edistävät selviytymistä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Tunteiden universaalisuus:</a:t>
            </a:r>
            <a:r>
              <a:rPr lang="fi-FI" dirty="0">
                <a:ea typeface="+mn-lt"/>
                <a:cs typeface="+mn-lt"/>
              </a:rPr>
              <a:t> tunteet ilmenevät kaikilla ihmisillä yleismaailmallisesti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erityisesti perustunteita pidetään universaaleina</a:t>
            </a:r>
            <a:endParaRPr lang="fi-FI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6" name="Kuva 6" descr="Kuva, joka sisältää kohteen tennis, vesi, yleisurheilu, urheilu&#10;&#10;Kuvaus luotu automaattisesti">
            <a:extLst>
              <a:ext uri="{FF2B5EF4-FFF2-40B4-BE49-F238E27FC236}">
                <a16:creationId xmlns:a16="http://schemas.microsoft.com/office/drawing/2014/main" id="{DD21EBB8-3013-8D16-B912-C250A2271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335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fi-FI" sz="4600"/>
              <a:t>Perustunteita monimutkaisemmat tunteet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Monimutkaisempien tunteiden</a:t>
            </a:r>
            <a:r>
              <a:rPr lang="fi-FI" dirty="0">
                <a:ea typeface="+mn-lt"/>
                <a:cs typeface="+mn-lt"/>
              </a:rPr>
              <a:t> kokemista ja ilmaisua opitaan sosiaalisessa vuorovaikutuksessa muiden kanssa</a:t>
            </a:r>
            <a:endParaRPr lang="fi-FI" b="1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Sosiaaliset tunteet: </a:t>
            </a:r>
            <a:r>
              <a:rPr lang="fi-FI" dirty="0">
                <a:ea typeface="+mn-lt"/>
                <a:cs typeface="+mn-lt"/>
              </a:rPr>
              <a:t>riippuvat toisen henkilön ajatuksista, tunteista ja käyttäytymistä</a:t>
            </a:r>
          </a:p>
          <a:p>
            <a:pPr marL="264795"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esim. syyllisyys, häpeä, kateus, ylpeys ja empatia</a:t>
            </a:r>
            <a:endParaRPr lang="fi-FI" dirty="0"/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Tunteiden kulttuurisidonnaisuus</a:t>
            </a:r>
            <a:r>
              <a:rPr lang="fi-FI" dirty="0">
                <a:ea typeface="+mn-lt"/>
                <a:cs typeface="+mn-lt"/>
              </a:rPr>
              <a:t>: kulttuuri ja yhteisö vaikuttavat siihen, millaisia tunteita eri tilanteet herättävät</a:t>
            </a:r>
            <a:endParaRPr lang="fi-FI" b="1" dirty="0"/>
          </a:p>
          <a:p>
            <a:pPr>
              <a:buFont typeface="Arial" panose="020B0604020202020204" pitchFamily="34" charset="0"/>
              <a:buChar char="•"/>
            </a:pPr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148" y="6470704"/>
            <a:ext cx="3875798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  <p:pic>
        <p:nvPicPr>
          <p:cNvPr id="7" name="Kuva 7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48D8BA09-C74E-DA57-9793-EE9BB0B701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8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>
            <a:normAutofit/>
          </a:bodyPr>
          <a:lstStyle/>
          <a:p>
            <a:r>
              <a:rPr lang="fi-FI" dirty="0"/>
              <a:t>Tunneilmaisu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355" y="1926567"/>
            <a:ext cx="5038114" cy="4044824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Tunneilmaisun universaalisuus:</a:t>
            </a:r>
            <a:endParaRPr lang="fi-FI" dirty="0">
              <a:ea typeface="+mn-lt"/>
              <a:cs typeface="+mn-lt"/>
            </a:endParaRPr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etenkin perustunteisiin liittyviä tunnekokemuksia ilmennetään kasvojen ilmeillä samalla tavalla kasvuympäristöstä riippumatta</a:t>
            </a:r>
            <a:endParaRPr lang="fi-FI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 </a:t>
            </a:r>
            <a:r>
              <a:rPr lang="fi-FI" b="1" dirty="0">
                <a:ea typeface="+mn-lt"/>
                <a:cs typeface="+mn-lt"/>
              </a:rPr>
              <a:t>Tunneilmaisun kulttuurisidonnaisuus</a:t>
            </a:r>
            <a:r>
              <a:rPr lang="fi-FI" dirty="0">
                <a:ea typeface="+mn-lt"/>
                <a:cs typeface="+mn-lt"/>
              </a:rPr>
              <a:t>:</a:t>
            </a:r>
            <a:endParaRPr lang="fi-FI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tunneilmaisua ohjaavat niiden esittämiseen liittyvät kulttuurin normit</a:t>
            </a:r>
            <a:endParaRPr lang="fi-FI"/>
          </a:p>
          <a:p>
            <a:pPr marL="264795" lvl="1">
              <a:buFont typeface="Arial" panose="020B0602020104020603" pitchFamily="34" charset="0"/>
              <a:buChar char="•"/>
            </a:pPr>
            <a:r>
              <a:rPr lang="fi-FI" sz="1700" dirty="0">
                <a:ea typeface="+mn-lt"/>
                <a:cs typeface="+mn-lt"/>
              </a:rPr>
              <a:t>kulttuuri ja yhteisö usein säätelevät myös sitä, miten tunteisiin suhtaudutaan</a:t>
            </a:r>
            <a:endParaRPr lang="fi-FI"/>
          </a:p>
          <a:p>
            <a:pPr marL="264795" lvl="1">
              <a:buFont typeface="Arial" panose="020B0602020104020603" pitchFamily="34" charset="0"/>
              <a:buChar char="•"/>
            </a:pPr>
            <a:endParaRPr lang="fi-FI" sz="170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endParaRPr lang="fi-FI" sz="170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1700"/>
          </a:p>
          <a:p>
            <a:pPr>
              <a:buFont typeface="Arial" panose="020B0604020202020204" pitchFamily="34" charset="0"/>
              <a:buChar char="•"/>
            </a:pPr>
            <a:endParaRPr lang="fi-FI" sz="1700"/>
          </a:p>
        </p:txBody>
      </p:sp>
      <p:pic>
        <p:nvPicPr>
          <p:cNvPr id="5" name="Kuva 5" descr="Kuva, joka sisältää kohteen poseeraaminen, henkilö, ryhmä, henkilöt&#10;&#10;Kuvaus luotu automaattisesti">
            <a:extLst>
              <a:ext uri="{FF2B5EF4-FFF2-40B4-BE49-F238E27FC236}">
                <a16:creationId xmlns:a16="http://schemas.microsoft.com/office/drawing/2014/main" id="{A95E55DA-D8CC-B6D7-03E7-066F5D0B4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01039"/>
            <a:ext cx="5455921" cy="5455921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932" y="6470704"/>
            <a:ext cx="5901459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© Sanoma Pro, Tekijät ● Mieli 4 tunteet ja mielenterveys, Kuva: </a:t>
            </a:r>
            <a:r>
              <a:rPr lang="fi-FI" dirty="0" err="1"/>
              <a:t>Pexels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3" ma:contentTypeDescription="Luo uusi asiakirja." ma:contentTypeScope="" ma:versionID="bb9bfbf91aa286fe48a4eef2062bc788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9433e34286294fe510ccdb559640aab2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42ccd07-6dee-4268-8983-d0cc307909f3"/>
    <ds:schemaRef ds:uri="ae6f4c56-1b40-49ce-a64e-cede96ac5a44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9C8A751-94D2-4D98-93BC-B3ADD3D88F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16159</TotalTime>
  <Words>445</Words>
  <Application>Microsoft Office PowerPoint</Application>
  <PresentationFormat>Laajakuva</PresentationFormat>
  <Paragraphs>54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6" baseType="lpstr">
      <vt:lpstr>Arial</vt:lpstr>
      <vt:lpstr>Arial,Sans-Serif</vt:lpstr>
      <vt:lpstr>Calibri</vt:lpstr>
      <vt:lpstr>Calibri Light</vt:lpstr>
      <vt:lpstr>Tw Cen MT</vt:lpstr>
      <vt:lpstr>Tw Cen MT Condensed</vt:lpstr>
      <vt:lpstr>Wingdings 3</vt:lpstr>
      <vt:lpstr>Integraali</vt:lpstr>
      <vt:lpstr>1. Mitä tunteet ovat?</vt:lpstr>
      <vt:lpstr>Tunteen määrittely</vt:lpstr>
      <vt:lpstr>TUNNE MUODOSTUU TUNNEREAKTIOSTA JA TUNNEKOKEMUKSESTA</vt:lpstr>
      <vt:lpstr>Tunnereaktio</vt:lpstr>
      <vt:lpstr>Tunnekokemus</vt:lpstr>
      <vt:lpstr>Perustunteet</vt:lpstr>
      <vt:lpstr>Perustunteita monimutkaisemmat tunteet</vt:lpstr>
      <vt:lpstr>Tunneilmaisu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1004</cp:revision>
  <cp:lastPrinted>2022-11-28T10:43:17Z</cp:lastPrinted>
  <dcterms:created xsi:type="dcterms:W3CDTF">2021-05-18T05:21:46Z</dcterms:created>
  <dcterms:modified xsi:type="dcterms:W3CDTF">2022-11-30T09:22:52Z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</Properties>
</file>