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0"/>
  </p:notesMasterIdLst>
  <p:sldIdLst>
    <p:sldId id="256" r:id="rId5"/>
    <p:sldId id="279" r:id="rId6"/>
    <p:sldId id="280" r:id="rId7"/>
    <p:sldId id="281" r:id="rId8"/>
    <p:sldId id="28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AED5AF-89B3-1D7B-A427-94F5EA3A2DE9}" v="177" dt="2022-07-16T08:56:26.372"/>
    <p1510:client id="{AC0C2654-BC16-3AA1-460A-4DDDAFE00B18}" v="2" dt="2022-07-16T06:22:46.582"/>
    <p1510:client id="{B2A8D9A8-0D9E-7D74-A3A3-26FF3C1304BA}" v="7" dt="2022-07-25T13:51:40.835"/>
    <p1510:client id="{B8DB6194-B30D-4199-A711-36F34BE23C8D}" v="3" dt="2022-06-07T13:09:49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m, Kristiina M" userId="S::kristiina.holm_helsinki.fi#ext#@sanoma.onmicrosoft.com::13ceec02-1602-438f-9a14-69c3fedc9bc1" providerId="AD" clId="Web-{AC0C2654-BC16-3AA1-460A-4DDDAFE00B18}"/>
    <pc:docChg chg="modSld">
      <pc:chgData name="Holm, Kristiina M" userId="S::kristiina.holm_helsinki.fi#ext#@sanoma.onmicrosoft.com::13ceec02-1602-438f-9a14-69c3fedc9bc1" providerId="AD" clId="Web-{AC0C2654-BC16-3AA1-460A-4DDDAFE00B18}" dt="2022-07-16T06:22:44.254" v="0" actId="20577"/>
      <pc:docMkLst>
        <pc:docMk/>
      </pc:docMkLst>
      <pc:sldChg chg="modSp">
        <pc:chgData name="Holm, Kristiina M" userId="S::kristiina.holm_helsinki.fi#ext#@sanoma.onmicrosoft.com::13ceec02-1602-438f-9a14-69c3fedc9bc1" providerId="AD" clId="Web-{AC0C2654-BC16-3AA1-460A-4DDDAFE00B18}" dt="2022-07-16T06:22:44.254" v="0" actId="20577"/>
        <pc:sldMkLst>
          <pc:docMk/>
          <pc:sldMk cId="109857222" sldId="256"/>
        </pc:sldMkLst>
        <pc:spChg chg="mod">
          <ac:chgData name="Holm, Kristiina M" userId="S::kristiina.holm_helsinki.fi#ext#@sanoma.onmicrosoft.com::13ceec02-1602-438f-9a14-69c3fedc9bc1" providerId="AD" clId="Web-{AC0C2654-BC16-3AA1-460A-4DDDAFE00B18}" dt="2022-07-16T06:22:44.254" v="0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Holm, Kristiina M" userId="S::kristiina.holm_helsinki.fi#ext#@sanoma.onmicrosoft.com::13ceec02-1602-438f-9a14-69c3fedc9bc1" providerId="AD" clId="Web-{16AED5AF-89B3-1D7B-A427-94F5EA3A2DE9}"/>
    <pc:docChg chg="modSld">
      <pc:chgData name="Holm, Kristiina M" userId="S::kristiina.holm_helsinki.fi#ext#@sanoma.onmicrosoft.com::13ceec02-1602-438f-9a14-69c3fedc9bc1" providerId="AD" clId="Web-{16AED5AF-89B3-1D7B-A427-94F5EA3A2DE9}" dt="2022-07-16T08:56:26.372" v="165" actId="14100"/>
      <pc:docMkLst>
        <pc:docMk/>
      </pc:docMkLst>
      <pc:sldChg chg="modSp">
        <pc:chgData name="Holm, Kristiina M" userId="S::kristiina.holm_helsinki.fi#ext#@sanoma.onmicrosoft.com::13ceec02-1602-438f-9a14-69c3fedc9bc1" providerId="AD" clId="Web-{16AED5AF-89B3-1D7B-A427-94F5EA3A2DE9}" dt="2022-07-16T08:56:26.372" v="165" actId="14100"/>
        <pc:sldMkLst>
          <pc:docMk/>
          <pc:sldMk cId="223135409" sldId="279"/>
        </pc:sldMkLst>
        <pc:spChg chg="mod">
          <ac:chgData name="Holm, Kristiina M" userId="S::kristiina.holm_helsinki.fi#ext#@sanoma.onmicrosoft.com::13ceec02-1602-438f-9a14-69c3fedc9bc1" providerId="AD" clId="Web-{16AED5AF-89B3-1D7B-A427-94F5EA3A2DE9}" dt="2022-07-16T08:56:26.372" v="165" actId="14100"/>
          <ac:spMkLst>
            <pc:docMk/>
            <pc:sldMk cId="223135409" sldId="279"/>
            <ac:spMk id="3" creationId="{326DDE45-A503-5A45-A106-78A97ECA3897}"/>
          </ac:spMkLst>
        </pc:spChg>
        <pc:spChg chg="mod">
          <ac:chgData name="Holm, Kristiina M" userId="S::kristiina.holm_helsinki.fi#ext#@sanoma.onmicrosoft.com::13ceec02-1602-438f-9a14-69c3fedc9bc1" providerId="AD" clId="Web-{16AED5AF-89B3-1D7B-A427-94F5EA3A2DE9}" dt="2022-07-16T08:53:39.729" v="106" actId="1076"/>
          <ac:spMkLst>
            <pc:docMk/>
            <pc:sldMk cId="223135409" sldId="279"/>
            <ac:spMk id="4" creationId="{810C28CB-3332-5040-9FDD-5B34D43F38BE}"/>
          </ac:spMkLst>
        </pc:spChg>
        <pc:picChg chg="mod modCrop">
          <ac:chgData name="Holm, Kristiina M" userId="S::kristiina.holm_helsinki.fi#ext#@sanoma.onmicrosoft.com::13ceec02-1602-438f-9a14-69c3fedc9bc1" providerId="AD" clId="Web-{16AED5AF-89B3-1D7B-A427-94F5EA3A2DE9}" dt="2022-07-16T08:53:31.338" v="104" actId="1076"/>
          <ac:picMkLst>
            <pc:docMk/>
            <pc:sldMk cId="223135409" sldId="279"/>
            <ac:picMk id="7" creationId="{00000000-0000-0000-0000-000000000000}"/>
          </ac:picMkLst>
        </pc:picChg>
      </pc:sldChg>
      <pc:sldChg chg="modSp">
        <pc:chgData name="Holm, Kristiina M" userId="S::kristiina.holm_helsinki.fi#ext#@sanoma.onmicrosoft.com::13ceec02-1602-438f-9a14-69c3fedc9bc1" providerId="AD" clId="Web-{16AED5AF-89B3-1D7B-A427-94F5EA3A2DE9}" dt="2022-07-16T08:54:27.089" v="122" actId="1076"/>
        <pc:sldMkLst>
          <pc:docMk/>
          <pc:sldMk cId="1881902818" sldId="280"/>
        </pc:sldMkLst>
        <pc:spChg chg="mod">
          <ac:chgData name="Holm, Kristiina M" userId="S::kristiina.holm_helsinki.fi#ext#@sanoma.onmicrosoft.com::13ceec02-1602-438f-9a14-69c3fedc9bc1" providerId="AD" clId="Web-{16AED5AF-89B3-1D7B-A427-94F5EA3A2DE9}" dt="2022-07-16T08:54:27.089" v="122" actId="1076"/>
          <ac:spMkLst>
            <pc:docMk/>
            <pc:sldMk cId="1881902818" sldId="280"/>
            <ac:spMk id="3" creationId="{852ED41E-AFA3-7E44-B34B-610010AA32E4}"/>
          </ac:spMkLst>
        </pc:spChg>
      </pc:sldChg>
      <pc:sldChg chg="modSp">
        <pc:chgData name="Holm, Kristiina M" userId="S::kristiina.holm_helsinki.fi#ext#@sanoma.onmicrosoft.com::13ceec02-1602-438f-9a14-69c3fedc9bc1" providerId="AD" clId="Web-{16AED5AF-89B3-1D7B-A427-94F5EA3A2DE9}" dt="2022-07-16T08:55:22.324" v="152" actId="20577"/>
        <pc:sldMkLst>
          <pc:docMk/>
          <pc:sldMk cId="404949536" sldId="281"/>
        </pc:sldMkLst>
        <pc:spChg chg="mod">
          <ac:chgData name="Holm, Kristiina M" userId="S::kristiina.holm_helsinki.fi#ext#@sanoma.onmicrosoft.com::13ceec02-1602-438f-9a14-69c3fedc9bc1" providerId="AD" clId="Web-{16AED5AF-89B3-1D7B-A427-94F5EA3A2DE9}" dt="2022-07-16T08:55:22.324" v="152" actId="20577"/>
          <ac:spMkLst>
            <pc:docMk/>
            <pc:sldMk cId="404949536" sldId="281"/>
            <ac:spMk id="3" creationId="{326DDE45-A503-5A45-A106-78A97ECA3897}"/>
          </ac:spMkLst>
        </pc:spChg>
      </pc:sldChg>
      <pc:sldChg chg="modSp">
        <pc:chgData name="Holm, Kristiina M" userId="S::kristiina.holm_helsinki.fi#ext#@sanoma.onmicrosoft.com::13ceec02-1602-438f-9a14-69c3fedc9bc1" providerId="AD" clId="Web-{16AED5AF-89B3-1D7B-A427-94F5EA3A2DE9}" dt="2022-07-16T08:56:01.419" v="162" actId="20577"/>
        <pc:sldMkLst>
          <pc:docMk/>
          <pc:sldMk cId="2423056440" sldId="282"/>
        </pc:sldMkLst>
        <pc:spChg chg="mod">
          <ac:chgData name="Holm, Kristiina M" userId="S::kristiina.holm_helsinki.fi#ext#@sanoma.onmicrosoft.com::13ceec02-1602-438f-9a14-69c3fedc9bc1" providerId="AD" clId="Web-{16AED5AF-89B3-1D7B-A427-94F5EA3A2DE9}" dt="2022-07-16T08:56:01.419" v="162" actId="20577"/>
          <ac:spMkLst>
            <pc:docMk/>
            <pc:sldMk cId="2423056440" sldId="282"/>
            <ac:spMk id="3" creationId="{852ED41E-AFA3-7E44-B34B-610010AA32E4}"/>
          </ac:spMkLst>
        </pc:spChg>
      </pc:sldChg>
    </pc:docChg>
  </pc:docChgLst>
  <pc:docChgLst>
    <pc:chgData name="Nea Viljakainen" userId="S::nea.viljakainen@sanoma.com::31f03692-df5d-4046-a9e0-25d0beb92039" providerId="AD" clId="Web-{B2A8D9A8-0D9E-7D74-A3A3-26FF3C1304BA}"/>
    <pc:docChg chg="modSld">
      <pc:chgData name="Nea Viljakainen" userId="S::nea.viljakainen@sanoma.com::31f03692-df5d-4046-a9e0-25d0beb92039" providerId="AD" clId="Web-{B2A8D9A8-0D9E-7D74-A3A3-26FF3C1304BA}" dt="2022-07-25T13:51:37.117" v="5" actId="20577"/>
      <pc:docMkLst>
        <pc:docMk/>
      </pc:docMkLst>
      <pc:sldChg chg="modSp">
        <pc:chgData name="Nea Viljakainen" userId="S::nea.viljakainen@sanoma.com::31f03692-df5d-4046-a9e0-25d0beb92039" providerId="AD" clId="Web-{B2A8D9A8-0D9E-7D74-A3A3-26FF3C1304BA}" dt="2022-07-25T13:51:37.117" v="5" actId="20577"/>
        <pc:sldMkLst>
          <pc:docMk/>
          <pc:sldMk cId="1881902818" sldId="280"/>
        </pc:sldMkLst>
        <pc:spChg chg="mod">
          <ac:chgData name="Nea Viljakainen" userId="S::nea.viljakainen@sanoma.com::31f03692-df5d-4046-a9e0-25d0beb92039" providerId="AD" clId="Web-{B2A8D9A8-0D9E-7D74-A3A3-26FF3C1304BA}" dt="2022-07-25T13:51:37.117" v="5" actId="20577"/>
          <ac:spMkLst>
            <pc:docMk/>
            <pc:sldMk cId="1881902818" sldId="280"/>
            <ac:spMk id="3" creationId="{852ED41E-AFA3-7E44-B34B-610010AA32E4}"/>
          </ac:spMkLst>
        </pc:spChg>
      </pc:sldChg>
      <pc:sldChg chg="modSp">
        <pc:chgData name="Nea Viljakainen" userId="S::nea.viljakainen@sanoma.com::31f03692-df5d-4046-a9e0-25d0beb92039" providerId="AD" clId="Web-{B2A8D9A8-0D9E-7D74-A3A3-26FF3C1304BA}" dt="2022-07-25T13:51:08.163" v="3" actId="20577"/>
        <pc:sldMkLst>
          <pc:docMk/>
          <pc:sldMk cId="2423056440" sldId="282"/>
        </pc:sldMkLst>
        <pc:spChg chg="mod">
          <ac:chgData name="Nea Viljakainen" userId="S::nea.viljakainen@sanoma.com::31f03692-df5d-4046-a9e0-25d0beb92039" providerId="AD" clId="Web-{B2A8D9A8-0D9E-7D74-A3A3-26FF3C1304BA}" dt="2022-07-25T13:51:08.163" v="3" actId="20577"/>
          <ac:spMkLst>
            <pc:docMk/>
            <pc:sldMk cId="2423056440" sldId="282"/>
            <ac:spMk id="3" creationId="{852ED41E-AFA3-7E44-B34B-610010AA32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fi-FI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13. muita keskeisiä mielenterveyshäiriöitä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4 tunteet ja mielenterveys</a:t>
            </a:r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600" y="2668161"/>
            <a:ext cx="3967855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Riippuvuudet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762" y="2091698"/>
            <a:ext cx="6680935" cy="4471903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 Päihderiippuvuus</a:t>
            </a:r>
            <a:r>
              <a:rPr lang="fi-FI" sz="2000" dirty="0">
                <a:ea typeface="+mn-lt"/>
                <a:cs typeface="+mn-lt"/>
              </a:rPr>
              <a:t> tai</a:t>
            </a:r>
            <a:r>
              <a:rPr lang="fi-FI" sz="2000" b="1" dirty="0">
                <a:ea typeface="+mn-lt"/>
                <a:cs typeface="+mn-lt"/>
              </a:rPr>
              <a:t> päihdehäiriö: </a:t>
            </a:r>
            <a:r>
              <a:rPr lang="fi-FI" sz="2000" dirty="0">
                <a:ea typeface="+mn-lt"/>
                <a:cs typeface="+mn-lt"/>
              </a:rPr>
              <a:t>voimakas tai pakonomainen halu</a:t>
            </a:r>
            <a:r>
              <a:rPr lang="fi-FI" sz="2000" b="1" dirty="0">
                <a:ea typeface="+mn-lt"/>
                <a:cs typeface="+mn-lt"/>
              </a:rPr>
              <a:t> </a:t>
            </a:r>
            <a:r>
              <a:rPr lang="fi-FI" sz="2000" dirty="0">
                <a:ea typeface="+mn-lt"/>
                <a:cs typeface="+mn-lt"/>
              </a:rPr>
              <a:t>käyttää jotain ainetta ja vaikeus hallita käyttöä</a:t>
            </a:r>
            <a:endParaRPr lang="fi-FI" sz="2000" b="1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ongelmakäyttö alkaa usein </a:t>
            </a:r>
            <a:r>
              <a:rPr lang="fi-FI" sz="1600" b="1" dirty="0">
                <a:ea typeface="+mn-lt"/>
                <a:cs typeface="+mn-lt"/>
              </a:rPr>
              <a:t>elämyshakuisuudesta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käytön muuttuessa ongelmalliseksi päihdettä käytetään </a:t>
            </a:r>
            <a:r>
              <a:rPr lang="fi-FI" sz="1600" b="1" dirty="0">
                <a:ea typeface="+mn-lt"/>
                <a:cs typeface="+mn-lt"/>
              </a:rPr>
              <a:t>impulsiivisesti</a:t>
            </a:r>
            <a:endParaRPr lang="en-US" sz="160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lopulta käyttö muuttuu </a:t>
            </a:r>
            <a:r>
              <a:rPr lang="fi-FI" sz="1600" b="1" dirty="0">
                <a:ea typeface="+mn-lt"/>
                <a:cs typeface="+mn-lt"/>
              </a:rPr>
              <a:t>pakonomaiseksi</a:t>
            </a:r>
            <a:r>
              <a:rPr lang="fi-FI" sz="1600" dirty="0">
                <a:ea typeface="+mn-lt"/>
                <a:cs typeface="+mn-lt"/>
              </a:rPr>
              <a:t> (</a:t>
            </a:r>
            <a:r>
              <a:rPr lang="fi-FI" sz="1600" dirty="0" err="1">
                <a:ea typeface="+mn-lt"/>
                <a:cs typeface="+mn-lt"/>
              </a:rPr>
              <a:t>kompulsiiviseksi</a:t>
            </a:r>
            <a:r>
              <a:rPr lang="fi-FI" sz="1600" dirty="0">
                <a:ea typeface="+mn-lt"/>
                <a:cs typeface="+mn-lt"/>
              </a:rPr>
              <a:t>)</a:t>
            </a:r>
            <a:endParaRPr lang="en-US" sz="160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 Toiminnallinen riippuvuus: </a:t>
            </a:r>
            <a:r>
              <a:rPr lang="fi-FI" sz="2000" dirty="0"/>
              <a:t>kohdistuu mielihyvää tuottavaan toimintaan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esim. rahapelaamista tai seksuaalista yliaktiivisuutta 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1600" dirty="0"/>
              <a:t> </a:t>
            </a:r>
            <a:r>
              <a:rPr lang="fi-FI" sz="2000" dirty="0"/>
              <a:t>Riippuvuuden taustalla usein jokin muu mielenterveyden häiriö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riippuvuutta aiheuttavalla asialla yritetään hoitaa esim. ahdistusta tai masennusta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4382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9" r="18731"/>
          <a:stretch/>
        </p:blipFill>
        <p:spPr>
          <a:xfrm>
            <a:off x="7860573" y="2169452"/>
            <a:ext cx="3828151" cy="350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Syömishäiriöt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201996"/>
            <a:ext cx="10540707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Syömishäiriöt: </a:t>
            </a:r>
            <a:r>
              <a:rPr lang="fi-FI" sz="2400" dirty="0"/>
              <a:t>syömiseen, ruokaan, painoon tai liikuntaan liittyvät pakkoajatukset ja niihin liittyvä epätyypillinen käytös</a:t>
            </a:r>
            <a:endParaRPr lang="fi-FI" sz="2400"/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/>
              <a:t>usein keino, jolla ihminen yrittää hallita ahdistusta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/>
              <a:t>voi antaa kokemuksen hallinnan tunteesta, mutta ei ratkaise itse ahdistavaa asiaa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Erilaisia syömishäiriöitä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b="1" dirty="0"/>
              <a:t>anoreksia eli laihuushäiriö</a:t>
            </a:r>
            <a:r>
              <a:rPr lang="fi-FI" sz="2000" dirty="0"/>
              <a:t>: pakonomainen laihduttaminen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b="1" dirty="0"/>
              <a:t>bulimia eli ahmimishäiriö</a:t>
            </a:r>
            <a:r>
              <a:rPr lang="fi-FI" sz="2000" dirty="0"/>
              <a:t>: keskeistä ahmiminen ja siihen liittyvä pakonomainen oksentelu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b="1" dirty="0"/>
              <a:t>ahmintahäiriö</a:t>
            </a:r>
            <a:r>
              <a:rPr lang="fi-FI" sz="2000" dirty="0"/>
              <a:t>: suurien ruokamäärien pakonomainen ahmiminen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Syömishäiriöt ovat vaarallisia: jopa 5 % anoreksiaan sairastuneista menehtyy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902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 err="1"/>
              <a:t>PSykoosit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Psykoosi: </a:t>
            </a:r>
            <a:r>
              <a:rPr lang="fi-FI" dirty="0">
                <a:ea typeface="+mn-lt"/>
                <a:cs typeface="+mn-lt"/>
              </a:rPr>
              <a:t>tila, jossa todellisuudentaju on vakavasti heikentynyt</a:t>
            </a:r>
            <a:endParaRPr lang="fi-FI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vaikea erottaa, mikä on totta ja mikä ei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</a:t>
            </a:r>
            <a:r>
              <a:rPr lang="fi-FI" sz="2000" b="1" dirty="0"/>
              <a:t>Psykoosin oireet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b="1" dirty="0"/>
              <a:t>positiiviset oireet</a:t>
            </a:r>
            <a:r>
              <a:rPr lang="fi-FI" dirty="0"/>
              <a:t>: normaaliin psyykkiseen toimintaan verrattuna ylimääräisiä oireita, esim. harhaluulot tai aistiharhat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b="1" dirty="0"/>
              <a:t>negatiiviset oireet</a:t>
            </a:r>
            <a:r>
              <a:rPr lang="fi-FI" dirty="0"/>
              <a:t>: puutosoireita, esim. tunteiden latistumista tai aloitekyvyttömyyttä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 Lyhytkestoinen psykoosi </a:t>
            </a:r>
            <a:r>
              <a:rPr lang="fi-FI" sz="2000" dirty="0"/>
              <a:t>voi kestää päivästä kuukauteen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Pitkäaikaisia psykoosisairauksia esim. </a:t>
            </a:r>
            <a:r>
              <a:rPr lang="fi-FI" sz="2000" b="1" dirty="0"/>
              <a:t>skitsofrenia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199" y="1335024"/>
            <a:ext cx="3318933" cy="49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4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Persoonallisuushäiriöt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560993" cy="4005851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b="1" dirty="0"/>
              <a:t>Persoonallisuushäiriö: </a:t>
            </a:r>
            <a:r>
              <a:rPr lang="fi-FI" dirty="0">
                <a:ea typeface="+mn-lt"/>
                <a:cs typeface="+mn-lt"/>
              </a:rPr>
              <a:t>pitkäkestoinen ja jäykkä ajatus- ja käyttäytymismalli, josta aiheutuu henkilölle kärsimystä ja haittaa</a:t>
            </a:r>
            <a:endParaRPr lang="fi-FI" dirty="0"/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alkaa usein nuoruudessa tai nuoressa aikuisiässä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taustalla voi olla mm. lapsuuden kaltoinkohtelua tai vanhempien mitätöivää suhtautumista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Persoonallisuushäiriöt ICD-11-luokituksessa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negatiivinen emotionaalisuus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epäsosiaaliset piirteet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kyvyttömyys tai haluttomuus hallita impulsseja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pakonomaisuus tai vaativuus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irrallisuus tai välinpitämättömyys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056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D330BE2FF61EB4F9F095CEE9DE28A4F" ma:contentTypeVersion="13" ma:contentTypeDescription="Luo uusi asiakirja." ma:contentTypeScope="" ma:versionID="bb9bfbf91aa286fe48a4eef2062bc788">
  <xsd:schema xmlns:xsd="http://www.w3.org/2001/XMLSchema" xmlns:xs="http://www.w3.org/2001/XMLSchema" xmlns:p="http://schemas.microsoft.com/office/2006/metadata/properties" xmlns:ns3="842ccd07-6dee-4268-8983-d0cc307909f3" xmlns:ns4="ae6f4c56-1b40-49ce-a64e-cede96ac5a44" targetNamespace="http://schemas.microsoft.com/office/2006/metadata/properties" ma:root="true" ma:fieldsID="9433e34286294fe510ccdb559640aab2" ns3:_="" ns4:_="">
    <xsd:import namespace="842ccd07-6dee-4268-8983-d0cc307909f3"/>
    <xsd:import namespace="ae6f4c56-1b40-49ce-a64e-cede96ac5a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ccd07-6dee-4268-8983-d0cc307909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f4c56-1b40-49ce-a64e-cede96ac5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AACAE-6EB8-45E6-9D80-77184C5DED6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42ccd07-6dee-4268-8983-d0cc307909f3"/>
    <ds:schemaRef ds:uri="ae6f4c56-1b40-49ce-a64e-cede96ac5a4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64B252-82CD-42B3-9003-22F5F61B66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ccd07-6dee-4268-8983-d0cc307909f3"/>
    <ds:schemaRef ds:uri="ae6f4c56-1b40-49ce-a64e-cede96ac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13369</TotalTime>
  <Words>339</Words>
  <Application>Microsoft Office PowerPoint</Application>
  <PresentationFormat>Laajakuva</PresentationFormat>
  <Paragraphs>44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Tw Cen MT</vt:lpstr>
      <vt:lpstr>Tw Cen MT Condensed</vt:lpstr>
      <vt:lpstr>Wingdings 3</vt:lpstr>
      <vt:lpstr>Integraali</vt:lpstr>
      <vt:lpstr>13. muita keskeisiä mielenterveyshäiriöitä</vt:lpstr>
      <vt:lpstr>Riippuvuudet</vt:lpstr>
      <vt:lpstr>Syömishäiriöt</vt:lpstr>
      <vt:lpstr>PSykoosit</vt:lpstr>
      <vt:lpstr>Persoonallisuushäiriöt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Roms Jochen</cp:lastModifiedBy>
  <cp:revision>732</cp:revision>
  <cp:lastPrinted>2023-01-16T09:53:02Z</cp:lastPrinted>
  <dcterms:created xsi:type="dcterms:W3CDTF">2021-05-18T05:21:46Z</dcterms:created>
  <dcterms:modified xsi:type="dcterms:W3CDTF">2023-01-16T09:53:33Z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0x0101001D330BE2FF61EB4F9F095CEE9DE28A4F</vt:lpwstr>
  </property>
</Properties>
</file>