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sldIdLst>
    <p:sldId id="256" r:id="rId5"/>
    <p:sldId id="279" r:id="rId6"/>
    <p:sldId id="280" r:id="rId7"/>
    <p:sldId id="281" r:id="rId8"/>
    <p:sldId id="282" r:id="rId9"/>
    <p:sldId id="283" r:id="rId10"/>
    <p:sldId id="284" r:id="rId11"/>
    <p:sldId id="285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1D9F3-987F-B02C-4677-A62D94C1A577}" v="79" dt="2022-07-16T06:22:27.681"/>
    <p1510:client id="{8A9358DE-FAD9-EA2B-43AF-FDA4CB448771}" v="16" dt="2022-07-25T13:53:59.599"/>
    <p1510:client id="{B8DB6194-B30D-4199-A711-36F34BE23C8D}" v="3" dt="2022-06-07T13:09:49.757"/>
    <p1510:client id="{D65E65F6-FFC9-5FC0-F5D1-F7FAC659CC85}" v="340" dt="2022-07-16T08:48:28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m, Kristiina M" userId="S::kristiina.holm_helsinki.fi#ext#@sanoma.onmicrosoft.com::13ceec02-1602-438f-9a14-69c3fedc9bc1" providerId="AD" clId="Web-{5401D9F3-987F-B02C-4677-A62D94C1A577}"/>
    <pc:docChg chg="modSld">
      <pc:chgData name="Holm, Kristiina M" userId="S::kristiina.holm_helsinki.fi#ext#@sanoma.onmicrosoft.com::13ceec02-1602-438f-9a14-69c3fedc9bc1" providerId="AD" clId="Web-{5401D9F3-987F-B02C-4677-A62D94C1A577}" dt="2022-07-16T06:22:24.806" v="70" actId="20577"/>
      <pc:docMkLst>
        <pc:docMk/>
      </pc:docMkLst>
      <pc:sldChg chg="modSp">
        <pc:chgData name="Holm, Kristiina M" userId="S::kristiina.holm_helsinki.fi#ext#@sanoma.onmicrosoft.com::13ceec02-1602-438f-9a14-69c3fedc9bc1" providerId="AD" clId="Web-{5401D9F3-987F-B02C-4677-A62D94C1A577}" dt="2022-07-16T06:22:24.806" v="70" actId="20577"/>
        <pc:sldMkLst>
          <pc:docMk/>
          <pc:sldMk cId="109857222" sldId="256"/>
        </pc:sldMkLst>
        <pc:spChg chg="mod">
          <ac:chgData name="Holm, Kristiina M" userId="S::kristiina.holm_helsinki.fi#ext#@sanoma.onmicrosoft.com::13ceec02-1602-438f-9a14-69c3fedc9bc1" providerId="AD" clId="Web-{5401D9F3-987F-B02C-4677-A62D94C1A577}" dt="2022-07-16T06:22:24.806" v="70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Holm, Kristiina M" userId="S::kristiina.holm_helsinki.fi#ext#@sanoma.onmicrosoft.com::13ceec02-1602-438f-9a14-69c3fedc9bc1" providerId="AD" clId="Web-{5401D9F3-987F-B02C-4677-A62D94C1A577}" dt="2022-07-16T06:19:07.085" v="6" actId="20577"/>
        <pc:sldMkLst>
          <pc:docMk/>
          <pc:sldMk cId="3400350078" sldId="280"/>
        </pc:sldMkLst>
        <pc:spChg chg="mod">
          <ac:chgData name="Holm, Kristiina M" userId="S::kristiina.holm_helsinki.fi#ext#@sanoma.onmicrosoft.com::13ceec02-1602-438f-9a14-69c3fedc9bc1" providerId="AD" clId="Web-{5401D9F3-987F-B02C-4677-A62D94C1A577}" dt="2022-07-16T06:19:07.085" v="6" actId="20577"/>
          <ac:spMkLst>
            <pc:docMk/>
            <pc:sldMk cId="3400350078" sldId="280"/>
            <ac:spMk id="3" creationId="{326DDE45-A503-5A45-A106-78A97ECA3897}"/>
          </ac:spMkLst>
        </pc:spChg>
      </pc:sldChg>
      <pc:sldChg chg="modSp">
        <pc:chgData name="Holm, Kristiina M" userId="S::kristiina.holm_helsinki.fi#ext#@sanoma.onmicrosoft.com::13ceec02-1602-438f-9a14-69c3fedc9bc1" providerId="AD" clId="Web-{5401D9F3-987F-B02C-4677-A62D94C1A577}" dt="2022-07-16T06:18:52.226" v="3" actId="20577"/>
        <pc:sldMkLst>
          <pc:docMk/>
          <pc:sldMk cId="3292815146" sldId="281"/>
        </pc:sldMkLst>
        <pc:spChg chg="mod">
          <ac:chgData name="Holm, Kristiina M" userId="S::kristiina.holm_helsinki.fi#ext#@sanoma.onmicrosoft.com::13ceec02-1602-438f-9a14-69c3fedc9bc1" providerId="AD" clId="Web-{5401D9F3-987F-B02C-4677-A62D94C1A577}" dt="2022-07-16T06:18:52.226" v="3" actId="20577"/>
          <ac:spMkLst>
            <pc:docMk/>
            <pc:sldMk cId="3292815146" sldId="281"/>
            <ac:spMk id="3" creationId="{852ED41E-AFA3-7E44-B34B-610010AA32E4}"/>
          </ac:spMkLst>
        </pc:spChg>
      </pc:sldChg>
      <pc:sldChg chg="modSp">
        <pc:chgData name="Holm, Kristiina M" userId="S::kristiina.holm_helsinki.fi#ext#@sanoma.onmicrosoft.com::13ceec02-1602-438f-9a14-69c3fedc9bc1" providerId="AD" clId="Web-{5401D9F3-987F-B02C-4677-A62D94C1A577}" dt="2022-07-16T06:22:10.572" v="69" actId="20577"/>
        <pc:sldMkLst>
          <pc:docMk/>
          <pc:sldMk cId="1115781877" sldId="282"/>
        </pc:sldMkLst>
        <pc:spChg chg="mod">
          <ac:chgData name="Holm, Kristiina M" userId="S::kristiina.holm_helsinki.fi#ext#@sanoma.onmicrosoft.com::13ceec02-1602-438f-9a14-69c3fedc9bc1" providerId="AD" clId="Web-{5401D9F3-987F-B02C-4677-A62D94C1A577}" dt="2022-07-16T06:22:10.572" v="69" actId="20577"/>
          <ac:spMkLst>
            <pc:docMk/>
            <pc:sldMk cId="1115781877" sldId="282"/>
            <ac:spMk id="3" creationId="{326DDE45-A503-5A45-A106-78A97ECA3897}"/>
          </ac:spMkLst>
        </pc:spChg>
      </pc:sldChg>
      <pc:sldChg chg="modSp mod setBg">
        <pc:chgData name="Holm, Kristiina M" userId="S::kristiina.holm_helsinki.fi#ext#@sanoma.onmicrosoft.com::13ceec02-1602-438f-9a14-69c3fedc9bc1" providerId="AD" clId="Web-{5401D9F3-987F-B02C-4677-A62D94C1A577}" dt="2022-07-16T06:21:19.884" v="46" actId="20577"/>
        <pc:sldMkLst>
          <pc:docMk/>
          <pc:sldMk cId="2003819612" sldId="283"/>
        </pc:sldMkLst>
        <pc:spChg chg="mod">
          <ac:chgData name="Holm, Kristiina M" userId="S::kristiina.holm_helsinki.fi#ext#@sanoma.onmicrosoft.com::13ceec02-1602-438f-9a14-69c3fedc9bc1" providerId="AD" clId="Web-{5401D9F3-987F-B02C-4677-A62D94C1A577}" dt="2022-07-16T06:20:40.758" v="36" actId="14100"/>
          <ac:spMkLst>
            <pc:docMk/>
            <pc:sldMk cId="2003819612" sldId="283"/>
            <ac:spMk id="2" creationId="{F7A3C51E-AE51-524C-9B44-750755D62869}"/>
          </ac:spMkLst>
        </pc:spChg>
        <pc:spChg chg="mod">
          <ac:chgData name="Holm, Kristiina M" userId="S::kristiina.holm_helsinki.fi#ext#@sanoma.onmicrosoft.com::13ceec02-1602-438f-9a14-69c3fedc9bc1" providerId="AD" clId="Web-{5401D9F3-987F-B02C-4677-A62D94C1A577}" dt="2022-07-16T06:21:19.884" v="46" actId="20577"/>
          <ac:spMkLst>
            <pc:docMk/>
            <pc:sldMk cId="2003819612" sldId="283"/>
            <ac:spMk id="3" creationId="{326DDE45-A503-5A45-A106-78A97ECA3897}"/>
          </ac:spMkLst>
        </pc:spChg>
        <pc:spChg chg="mod">
          <ac:chgData name="Holm, Kristiina M" userId="S::kristiina.holm_helsinki.fi#ext#@sanoma.onmicrosoft.com::13ceec02-1602-438f-9a14-69c3fedc9bc1" providerId="AD" clId="Web-{5401D9F3-987F-B02C-4677-A62D94C1A577}" dt="2022-07-16T06:20:20.133" v="29"/>
          <ac:spMkLst>
            <pc:docMk/>
            <pc:sldMk cId="2003819612" sldId="283"/>
            <ac:spMk id="4" creationId="{810C28CB-3332-5040-9FDD-5B34D43F38BE}"/>
          </ac:spMkLst>
        </pc:spChg>
        <pc:picChg chg="mod">
          <ac:chgData name="Holm, Kristiina M" userId="S::kristiina.holm_helsinki.fi#ext#@sanoma.onmicrosoft.com::13ceec02-1602-438f-9a14-69c3fedc9bc1" providerId="AD" clId="Web-{5401D9F3-987F-B02C-4677-A62D94C1A577}" dt="2022-07-16T06:20:37.164" v="35" actId="1076"/>
          <ac:picMkLst>
            <pc:docMk/>
            <pc:sldMk cId="2003819612" sldId="283"/>
            <ac:picMk id="6" creationId="{00000000-0000-0000-0000-000000000000}"/>
          </ac:picMkLst>
        </pc:picChg>
      </pc:sldChg>
      <pc:sldChg chg="modSp">
        <pc:chgData name="Holm, Kristiina M" userId="S::kristiina.holm_helsinki.fi#ext#@sanoma.onmicrosoft.com::13ceec02-1602-438f-9a14-69c3fedc9bc1" providerId="AD" clId="Web-{5401D9F3-987F-B02C-4677-A62D94C1A577}" dt="2022-07-16T06:19:23.367" v="14" actId="20577"/>
        <pc:sldMkLst>
          <pc:docMk/>
          <pc:sldMk cId="3553839691" sldId="284"/>
        </pc:sldMkLst>
        <pc:spChg chg="mod">
          <ac:chgData name="Holm, Kristiina M" userId="S::kristiina.holm_helsinki.fi#ext#@sanoma.onmicrosoft.com::13ceec02-1602-438f-9a14-69c3fedc9bc1" providerId="AD" clId="Web-{5401D9F3-987F-B02C-4677-A62D94C1A577}" dt="2022-07-16T06:19:23.367" v="14" actId="20577"/>
          <ac:spMkLst>
            <pc:docMk/>
            <pc:sldMk cId="3553839691" sldId="284"/>
            <ac:spMk id="3" creationId="{852ED41E-AFA3-7E44-B34B-610010AA32E4}"/>
          </ac:spMkLst>
        </pc:spChg>
      </pc:sldChg>
      <pc:sldChg chg="modSp">
        <pc:chgData name="Holm, Kristiina M" userId="S::kristiina.holm_helsinki.fi#ext#@sanoma.onmicrosoft.com::13ceec02-1602-438f-9a14-69c3fedc9bc1" providerId="AD" clId="Web-{5401D9F3-987F-B02C-4677-A62D94C1A577}" dt="2022-07-16T06:20:02.523" v="28" actId="20577"/>
        <pc:sldMkLst>
          <pc:docMk/>
          <pc:sldMk cId="3554756851" sldId="285"/>
        </pc:sldMkLst>
        <pc:spChg chg="mod">
          <ac:chgData name="Holm, Kristiina M" userId="S::kristiina.holm_helsinki.fi#ext#@sanoma.onmicrosoft.com::13ceec02-1602-438f-9a14-69c3fedc9bc1" providerId="AD" clId="Web-{5401D9F3-987F-B02C-4677-A62D94C1A577}" dt="2022-07-16T06:20:02.523" v="28" actId="20577"/>
          <ac:spMkLst>
            <pc:docMk/>
            <pc:sldMk cId="3554756851" sldId="285"/>
            <ac:spMk id="3" creationId="{326DDE45-A503-5A45-A106-78A97ECA3897}"/>
          </ac:spMkLst>
        </pc:spChg>
      </pc:sldChg>
    </pc:docChg>
  </pc:docChgLst>
  <pc:docChgLst>
    <pc:chgData name="Nea Viljakainen" userId="S::nea.viljakainen@sanoma.com::31f03692-df5d-4046-a9e0-25d0beb92039" providerId="AD" clId="Web-{8A9358DE-FAD9-EA2B-43AF-FDA4CB448771}"/>
    <pc:docChg chg="modSld">
      <pc:chgData name="Nea Viljakainen" userId="S::nea.viljakainen@sanoma.com::31f03692-df5d-4046-a9e0-25d0beb92039" providerId="AD" clId="Web-{8A9358DE-FAD9-EA2B-43AF-FDA4CB448771}" dt="2022-07-25T13:53:55.849" v="13" actId="20577"/>
      <pc:docMkLst>
        <pc:docMk/>
      </pc:docMkLst>
      <pc:sldChg chg="modSp">
        <pc:chgData name="Nea Viljakainen" userId="S::nea.viljakainen@sanoma.com::31f03692-df5d-4046-a9e0-25d0beb92039" providerId="AD" clId="Web-{8A9358DE-FAD9-EA2B-43AF-FDA4CB448771}" dt="2022-07-25T13:45:20.990" v="1" actId="20577"/>
        <pc:sldMkLst>
          <pc:docMk/>
          <pc:sldMk cId="2339801188" sldId="279"/>
        </pc:sldMkLst>
        <pc:spChg chg="mod">
          <ac:chgData name="Nea Viljakainen" userId="S::nea.viljakainen@sanoma.com::31f03692-df5d-4046-a9e0-25d0beb92039" providerId="AD" clId="Web-{8A9358DE-FAD9-EA2B-43AF-FDA4CB448771}" dt="2022-07-25T13:45:20.990" v="1" actId="20577"/>
          <ac:spMkLst>
            <pc:docMk/>
            <pc:sldMk cId="2339801188" sldId="279"/>
            <ac:spMk id="3" creationId="{852ED41E-AFA3-7E44-B34B-610010AA32E4}"/>
          </ac:spMkLst>
        </pc:spChg>
      </pc:sldChg>
      <pc:sldChg chg="modSp">
        <pc:chgData name="Nea Viljakainen" userId="S::nea.viljakainen@sanoma.com::31f03692-df5d-4046-a9e0-25d0beb92039" providerId="AD" clId="Web-{8A9358DE-FAD9-EA2B-43AF-FDA4CB448771}" dt="2022-07-25T13:53:01.740" v="11" actId="20577"/>
        <pc:sldMkLst>
          <pc:docMk/>
          <pc:sldMk cId="3292815146" sldId="281"/>
        </pc:sldMkLst>
        <pc:spChg chg="mod">
          <ac:chgData name="Nea Viljakainen" userId="S::nea.viljakainen@sanoma.com::31f03692-df5d-4046-a9e0-25d0beb92039" providerId="AD" clId="Web-{8A9358DE-FAD9-EA2B-43AF-FDA4CB448771}" dt="2022-07-25T13:53:01.740" v="11" actId="20577"/>
          <ac:spMkLst>
            <pc:docMk/>
            <pc:sldMk cId="3292815146" sldId="281"/>
            <ac:spMk id="3" creationId="{852ED41E-AFA3-7E44-B34B-610010AA32E4}"/>
          </ac:spMkLst>
        </pc:spChg>
      </pc:sldChg>
      <pc:sldChg chg="modSp">
        <pc:chgData name="Nea Viljakainen" userId="S::nea.viljakainen@sanoma.com::31f03692-df5d-4046-a9e0-25d0beb92039" providerId="AD" clId="Web-{8A9358DE-FAD9-EA2B-43AF-FDA4CB448771}" dt="2022-07-25T13:53:55.849" v="13" actId="20577"/>
        <pc:sldMkLst>
          <pc:docMk/>
          <pc:sldMk cId="1115781877" sldId="282"/>
        </pc:sldMkLst>
        <pc:spChg chg="mod">
          <ac:chgData name="Nea Viljakainen" userId="S::nea.viljakainen@sanoma.com::31f03692-df5d-4046-a9e0-25d0beb92039" providerId="AD" clId="Web-{8A9358DE-FAD9-EA2B-43AF-FDA4CB448771}" dt="2022-07-25T13:53:55.849" v="13" actId="20577"/>
          <ac:spMkLst>
            <pc:docMk/>
            <pc:sldMk cId="1115781877" sldId="282"/>
            <ac:spMk id="3" creationId="{326DDE45-A503-5A45-A106-78A97ECA3897}"/>
          </ac:spMkLst>
        </pc:spChg>
      </pc:sldChg>
    </pc:docChg>
  </pc:docChgLst>
  <pc:docChgLst>
    <pc:chgData name="Holm, Kristiina M" userId="S::kristiina.holm_helsinki.fi#ext#@sanoma.onmicrosoft.com::13ceec02-1602-438f-9a14-69c3fedc9bc1" providerId="AD" clId="Web-{D65E65F6-FFC9-5FC0-F5D1-F7FAC659CC85}"/>
    <pc:docChg chg="modSld">
      <pc:chgData name="Holm, Kristiina M" userId="S::kristiina.holm_helsinki.fi#ext#@sanoma.onmicrosoft.com::13ceec02-1602-438f-9a14-69c3fedc9bc1" providerId="AD" clId="Web-{D65E65F6-FFC9-5FC0-F5D1-F7FAC659CC85}" dt="2022-07-16T08:48:27.533" v="336" actId="20577"/>
      <pc:docMkLst>
        <pc:docMk/>
      </pc:docMkLst>
      <pc:sldChg chg="addSp modSp">
        <pc:chgData name="Holm, Kristiina M" userId="S::kristiina.holm_helsinki.fi#ext#@sanoma.onmicrosoft.com::13ceec02-1602-438f-9a14-69c3fedc9bc1" providerId="AD" clId="Web-{D65E65F6-FFC9-5FC0-F5D1-F7FAC659CC85}" dt="2022-07-16T08:42:55.324" v="232" actId="1076"/>
        <pc:sldMkLst>
          <pc:docMk/>
          <pc:sldMk cId="2339801188" sldId="279"/>
        </pc:sldMkLst>
        <pc:spChg chg="mod">
          <ac:chgData name="Holm, Kristiina M" userId="S::kristiina.holm_helsinki.fi#ext#@sanoma.onmicrosoft.com::13ceec02-1602-438f-9a14-69c3fedc9bc1" providerId="AD" clId="Web-{D65E65F6-FFC9-5FC0-F5D1-F7FAC659CC85}" dt="2022-07-16T08:42:51.761" v="231" actId="1076"/>
          <ac:spMkLst>
            <pc:docMk/>
            <pc:sldMk cId="2339801188" sldId="279"/>
            <ac:spMk id="4" creationId="{A8F48052-DD01-E94C-B6C8-DBA3C6F82C78}"/>
          </ac:spMkLst>
        </pc:spChg>
        <pc:picChg chg="add mod">
          <ac:chgData name="Holm, Kristiina M" userId="S::kristiina.holm_helsinki.fi#ext#@sanoma.onmicrosoft.com::13ceec02-1602-438f-9a14-69c3fedc9bc1" providerId="AD" clId="Web-{D65E65F6-FFC9-5FC0-F5D1-F7FAC659CC85}" dt="2022-07-16T08:42:55.324" v="232" actId="1076"/>
          <ac:picMkLst>
            <pc:docMk/>
            <pc:sldMk cId="2339801188" sldId="279"/>
            <ac:picMk id="5" creationId="{4FD490CC-9C20-C2A8-7CEF-FF3933E9D379}"/>
          </ac:picMkLst>
        </pc:picChg>
      </pc:sldChg>
      <pc:sldChg chg="modSp">
        <pc:chgData name="Holm, Kristiina M" userId="S::kristiina.holm_helsinki.fi#ext#@sanoma.onmicrosoft.com::13ceec02-1602-438f-9a14-69c3fedc9bc1" providerId="AD" clId="Web-{D65E65F6-FFC9-5FC0-F5D1-F7FAC659CC85}" dt="2022-07-16T08:43:52.903" v="249" actId="1076"/>
        <pc:sldMkLst>
          <pc:docMk/>
          <pc:sldMk cId="3400350078" sldId="280"/>
        </pc:sldMkLst>
        <pc:spChg chg="mod">
          <ac:chgData name="Holm, Kristiina M" userId="S::kristiina.holm_helsinki.fi#ext#@sanoma.onmicrosoft.com::13ceec02-1602-438f-9a14-69c3fedc9bc1" providerId="AD" clId="Web-{D65E65F6-FFC9-5FC0-F5D1-F7FAC659CC85}" dt="2022-07-16T08:43:52.903" v="249" actId="1076"/>
          <ac:spMkLst>
            <pc:docMk/>
            <pc:sldMk cId="3400350078" sldId="280"/>
            <ac:spMk id="3" creationId="{326DDE45-A503-5A45-A106-78A97ECA3897}"/>
          </ac:spMkLst>
        </pc:spChg>
        <pc:picChg chg="mod modCrop">
          <ac:chgData name="Holm, Kristiina M" userId="S::kristiina.holm_helsinki.fi#ext#@sanoma.onmicrosoft.com::13ceec02-1602-438f-9a14-69c3fedc9bc1" providerId="AD" clId="Web-{D65E65F6-FFC9-5FC0-F5D1-F7FAC659CC85}" dt="2022-07-16T08:43:46.278" v="247" actId="1076"/>
          <ac:picMkLst>
            <pc:docMk/>
            <pc:sldMk cId="3400350078" sldId="280"/>
            <ac:picMk id="6" creationId="{00000000-0000-0000-0000-000000000000}"/>
          </ac:picMkLst>
        </pc:picChg>
      </pc:sldChg>
      <pc:sldChg chg="modSp">
        <pc:chgData name="Holm, Kristiina M" userId="S::kristiina.holm_helsinki.fi#ext#@sanoma.onmicrosoft.com::13ceec02-1602-438f-9a14-69c3fedc9bc1" providerId="AD" clId="Web-{D65E65F6-FFC9-5FC0-F5D1-F7FAC659CC85}" dt="2022-07-16T08:44:58.045" v="275" actId="14100"/>
        <pc:sldMkLst>
          <pc:docMk/>
          <pc:sldMk cId="3292815146" sldId="281"/>
        </pc:sldMkLst>
        <pc:spChg chg="mod">
          <ac:chgData name="Holm, Kristiina M" userId="S::kristiina.holm_helsinki.fi#ext#@sanoma.onmicrosoft.com::13ceec02-1602-438f-9a14-69c3fedc9bc1" providerId="AD" clId="Web-{D65E65F6-FFC9-5FC0-F5D1-F7FAC659CC85}" dt="2022-07-16T08:44:58.045" v="275" actId="14100"/>
          <ac:spMkLst>
            <pc:docMk/>
            <pc:sldMk cId="3292815146" sldId="281"/>
            <ac:spMk id="3" creationId="{852ED41E-AFA3-7E44-B34B-610010AA32E4}"/>
          </ac:spMkLst>
        </pc:spChg>
        <pc:spChg chg="mod">
          <ac:chgData name="Holm, Kristiina M" userId="S::kristiina.holm_helsinki.fi#ext#@sanoma.onmicrosoft.com::13ceec02-1602-438f-9a14-69c3fedc9bc1" providerId="AD" clId="Web-{D65E65F6-FFC9-5FC0-F5D1-F7FAC659CC85}" dt="2022-07-16T08:34:14.234" v="51" actId="20577"/>
          <ac:spMkLst>
            <pc:docMk/>
            <pc:sldMk cId="3292815146" sldId="281"/>
            <ac:spMk id="4" creationId="{A8F48052-DD01-E94C-B6C8-DBA3C6F82C78}"/>
          </ac:spMkLst>
        </pc:spChg>
      </pc:sldChg>
      <pc:sldChg chg="modSp">
        <pc:chgData name="Holm, Kristiina M" userId="S::kristiina.holm_helsinki.fi#ext#@sanoma.onmicrosoft.com::13ceec02-1602-438f-9a14-69c3fedc9bc1" providerId="AD" clId="Web-{D65E65F6-FFC9-5FC0-F5D1-F7FAC659CC85}" dt="2022-07-16T08:46:42.906" v="299" actId="1076"/>
        <pc:sldMkLst>
          <pc:docMk/>
          <pc:sldMk cId="1115781877" sldId="282"/>
        </pc:sldMkLst>
        <pc:spChg chg="mod">
          <ac:chgData name="Holm, Kristiina M" userId="S::kristiina.holm_helsinki.fi#ext#@sanoma.onmicrosoft.com::13ceec02-1602-438f-9a14-69c3fedc9bc1" providerId="AD" clId="Web-{D65E65F6-FFC9-5FC0-F5D1-F7FAC659CC85}" dt="2022-07-16T08:46:42.906" v="299" actId="1076"/>
          <ac:spMkLst>
            <pc:docMk/>
            <pc:sldMk cId="1115781877" sldId="282"/>
            <ac:spMk id="3" creationId="{326DDE45-A503-5A45-A106-78A97ECA3897}"/>
          </ac:spMkLst>
        </pc:spChg>
        <pc:picChg chg="mod">
          <ac:chgData name="Holm, Kristiina M" userId="S::kristiina.holm_helsinki.fi#ext#@sanoma.onmicrosoft.com::13ceec02-1602-438f-9a14-69c3fedc9bc1" providerId="AD" clId="Web-{D65E65F6-FFC9-5FC0-F5D1-F7FAC659CC85}" dt="2022-07-16T08:34:25.422" v="53" actId="1076"/>
          <ac:picMkLst>
            <pc:docMk/>
            <pc:sldMk cId="1115781877" sldId="282"/>
            <ac:picMk id="8" creationId="{00000000-0000-0000-0000-000000000000}"/>
          </ac:picMkLst>
        </pc:picChg>
      </pc:sldChg>
      <pc:sldChg chg="modSp">
        <pc:chgData name="Holm, Kristiina M" userId="S::kristiina.holm_helsinki.fi#ext#@sanoma.onmicrosoft.com::13ceec02-1602-438f-9a14-69c3fedc9bc1" providerId="AD" clId="Web-{D65E65F6-FFC9-5FC0-F5D1-F7FAC659CC85}" dt="2022-07-16T08:48:27.533" v="336" actId="20577"/>
        <pc:sldMkLst>
          <pc:docMk/>
          <pc:sldMk cId="2003819612" sldId="283"/>
        </pc:sldMkLst>
        <pc:spChg chg="mod">
          <ac:chgData name="Holm, Kristiina M" userId="S::kristiina.holm_helsinki.fi#ext#@sanoma.onmicrosoft.com::13ceec02-1602-438f-9a14-69c3fedc9bc1" providerId="AD" clId="Web-{D65E65F6-FFC9-5FC0-F5D1-F7FAC659CC85}" dt="2022-07-16T08:48:27.533" v="336" actId="20577"/>
          <ac:spMkLst>
            <pc:docMk/>
            <pc:sldMk cId="2003819612" sldId="283"/>
            <ac:spMk id="3" creationId="{326DDE45-A503-5A45-A106-78A97ECA3897}"/>
          </ac:spMkLst>
        </pc:spChg>
        <pc:spChg chg="mod">
          <ac:chgData name="Holm, Kristiina M" userId="S::kristiina.holm_helsinki.fi#ext#@sanoma.onmicrosoft.com::13ceec02-1602-438f-9a14-69c3fedc9bc1" providerId="AD" clId="Web-{D65E65F6-FFC9-5FC0-F5D1-F7FAC659CC85}" dt="2022-07-16T08:40:22.446" v="202" actId="1076"/>
          <ac:spMkLst>
            <pc:docMk/>
            <pc:sldMk cId="2003819612" sldId="283"/>
            <ac:spMk id="4" creationId="{810C28CB-3332-5040-9FDD-5B34D43F38BE}"/>
          </ac:spMkLst>
        </pc:spChg>
        <pc:picChg chg="mod">
          <ac:chgData name="Holm, Kristiina M" userId="S::kristiina.holm_helsinki.fi#ext#@sanoma.onmicrosoft.com::13ceec02-1602-438f-9a14-69c3fedc9bc1" providerId="AD" clId="Web-{D65E65F6-FFC9-5FC0-F5D1-F7FAC659CC85}" dt="2022-07-16T08:40:18.446" v="201" actId="1076"/>
          <ac:picMkLst>
            <pc:docMk/>
            <pc:sldMk cId="2003819612" sldId="283"/>
            <ac:picMk id="6" creationId="{00000000-0000-0000-0000-000000000000}"/>
          </ac:picMkLst>
        </pc:picChg>
      </pc:sldChg>
      <pc:sldChg chg="modSp">
        <pc:chgData name="Holm, Kristiina M" userId="S::kristiina.holm_helsinki.fi#ext#@sanoma.onmicrosoft.com::13ceec02-1602-438f-9a14-69c3fedc9bc1" providerId="AD" clId="Web-{D65E65F6-FFC9-5FC0-F5D1-F7FAC659CC85}" dt="2022-07-16T08:41:45.807" v="228" actId="20577"/>
        <pc:sldMkLst>
          <pc:docMk/>
          <pc:sldMk cId="3553839691" sldId="284"/>
        </pc:sldMkLst>
        <pc:spChg chg="mod">
          <ac:chgData name="Holm, Kristiina M" userId="S::kristiina.holm_helsinki.fi#ext#@sanoma.onmicrosoft.com::13ceec02-1602-438f-9a14-69c3fedc9bc1" providerId="AD" clId="Web-{D65E65F6-FFC9-5FC0-F5D1-F7FAC659CC85}" dt="2022-07-16T08:41:45.807" v="228" actId="20577"/>
          <ac:spMkLst>
            <pc:docMk/>
            <pc:sldMk cId="3553839691" sldId="284"/>
            <ac:spMk id="3" creationId="{852ED41E-AFA3-7E44-B34B-610010AA32E4}"/>
          </ac:spMkLst>
        </pc:spChg>
      </pc:sldChg>
      <pc:sldChg chg="modSp">
        <pc:chgData name="Holm, Kristiina M" userId="S::kristiina.holm_helsinki.fi#ext#@sanoma.onmicrosoft.com::13ceec02-1602-438f-9a14-69c3fedc9bc1" providerId="AD" clId="Web-{D65E65F6-FFC9-5FC0-F5D1-F7FAC659CC85}" dt="2022-07-16T08:40:10.555" v="199" actId="20577"/>
        <pc:sldMkLst>
          <pc:docMk/>
          <pc:sldMk cId="3554756851" sldId="285"/>
        </pc:sldMkLst>
        <pc:spChg chg="mod">
          <ac:chgData name="Holm, Kristiina M" userId="S::kristiina.holm_helsinki.fi#ext#@sanoma.onmicrosoft.com::13ceec02-1602-438f-9a14-69c3fedc9bc1" providerId="AD" clId="Web-{D65E65F6-FFC9-5FC0-F5D1-F7FAC659CC85}" dt="2022-07-16T08:40:10.555" v="199" actId="20577"/>
          <ac:spMkLst>
            <pc:docMk/>
            <pc:sldMk cId="3554756851" sldId="285"/>
            <ac:spMk id="3" creationId="{326DDE45-A503-5A45-A106-78A97ECA38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13.1.2023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12. 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ahdistuneisuus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- ja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mielialahäiriöt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4 tunteet ja mielenterveys</a:t>
            </a:r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600" y="2668161"/>
            <a:ext cx="3967855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Yleiset ja vakavat mielenterveyshäiriöt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2326404"/>
            <a:ext cx="9560993" cy="40058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Yleiset mielenterveyshäiriöt</a:t>
            </a:r>
            <a:endParaRPr lang="fi-FI" dirty="0"/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esiintyy monilla ihmisillä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ahdistuneisuushäiriöt, mielialahäiriöt, päihdehäiriöt</a:t>
            </a:r>
            <a:endParaRPr lang="fi-FI" dirty="0">
              <a:ea typeface="+mn-lt"/>
              <a:cs typeface="+mn-lt"/>
            </a:endParaRPr>
          </a:p>
          <a:p>
            <a:pPr marL="0" indent="0">
              <a:buNone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Vakavat mielenterveyshäiriöt</a:t>
            </a:r>
            <a:endParaRPr lang="fi-FI" dirty="0"/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esiintyy harvoilla ihmisillä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uhkaavat vakavasti toimintakykyä ja hyvinvointia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yleisimpiä: syömishäiriöt, psykoottiset häiriöt, persoonallisuushäiriöt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5658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5" name="Kuva 5" descr="Kuva, joka sisältää kohteen henkilö, mies, sisä&#10;&#10;Kuvaus luotu automaattisesti">
            <a:extLst>
              <a:ext uri="{FF2B5EF4-FFF2-40B4-BE49-F238E27FC236}">
                <a16:creationId xmlns:a16="http://schemas.microsoft.com/office/drawing/2014/main" id="{4FD490CC-9C20-C2A8-7CEF-FF3933E9D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849" y="1962539"/>
            <a:ext cx="2743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0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Ahdistuneisuushäiriöt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802" y="2185004"/>
            <a:ext cx="6540976" cy="3896518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Ahdistuneisuushäiriöt: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voimakas uhan ja ahdistuneisuuden tunne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tunnetta yritetään säädellä </a:t>
            </a:r>
            <a:r>
              <a:rPr lang="fi-FI" sz="1600" b="1" dirty="0">
                <a:ea typeface="+mn-lt"/>
                <a:cs typeface="+mn-lt"/>
              </a:rPr>
              <a:t>välttämiskäyttäytymisen</a:t>
            </a:r>
            <a:r>
              <a:rPr lang="fi-FI" sz="1600" dirty="0">
                <a:ea typeface="+mn-lt"/>
                <a:cs typeface="+mn-lt"/>
              </a:rPr>
              <a:t> avulla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ahdistushäiriöihin liittyy usein autonomisen hermoston oireita: hikoilua, sydämentykytystä</a:t>
            </a:r>
          </a:p>
          <a:p>
            <a:pPr marL="127635" lvl="1" indent="0">
              <a:buNone/>
            </a:pPr>
            <a:endParaRPr lang="fi-FI" sz="1600" dirty="0">
              <a:ea typeface="+mn-lt"/>
              <a:cs typeface="+mn-lt"/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200" b="1" dirty="0">
                <a:ea typeface="+mn-lt"/>
                <a:cs typeface="+mn-lt"/>
              </a:rPr>
              <a:t>Välttämiskäyttäytyminen: </a:t>
            </a:r>
            <a:r>
              <a:rPr lang="fi-FI" sz="2000" dirty="0">
                <a:ea typeface="+mn-lt"/>
                <a:cs typeface="+mn-lt"/>
              </a:rPr>
              <a:t>tapa torjua tai välttää ahdistava tilanne</a:t>
            </a:r>
          </a:p>
          <a:p>
            <a:pPr marL="447675" lvl="2">
              <a:buFont typeface="Arial" panose="020B0604020202020204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tilanteesta </a:t>
            </a:r>
            <a:r>
              <a:rPr lang="fi-FI" sz="1800" b="1" dirty="0">
                <a:ea typeface="+mn-lt"/>
                <a:cs typeface="+mn-lt"/>
              </a:rPr>
              <a:t>poistuminen</a:t>
            </a:r>
          </a:p>
          <a:p>
            <a:pPr marL="447675" lvl="2">
              <a:buFont typeface="Arial" panose="020B0604020202020204" pitchFamily="34" charset="0"/>
              <a:buChar char="•"/>
            </a:pPr>
            <a:r>
              <a:rPr lang="fi-FI" sz="1800" b="1" dirty="0">
                <a:ea typeface="+mn-lt"/>
                <a:cs typeface="+mn-lt"/>
              </a:rPr>
              <a:t>paniikkikohtaus</a:t>
            </a:r>
            <a:r>
              <a:rPr lang="fi-FI" sz="1800" dirty="0">
                <a:ea typeface="+mn-lt"/>
                <a:cs typeface="+mn-lt"/>
              </a:rPr>
              <a:t>, jolloin ahdistavaa asiaa ei tarvitse kohdata</a:t>
            </a:r>
          </a:p>
          <a:p>
            <a:pPr marL="447675" lvl="2">
              <a:buFont typeface="Arial" panose="020B0604020202020204" pitchFamily="34" charset="0"/>
              <a:buChar char="•"/>
            </a:pPr>
            <a:r>
              <a:rPr lang="fi-FI" sz="1800" b="1" dirty="0">
                <a:ea typeface="+mn-lt"/>
                <a:cs typeface="+mn-lt"/>
              </a:rPr>
              <a:t>pakko-oireinen käytös</a:t>
            </a:r>
            <a:r>
              <a:rPr lang="fi-FI" sz="1800" dirty="0">
                <a:ea typeface="+mn-lt"/>
                <a:cs typeface="+mn-lt"/>
              </a:rPr>
              <a:t>, jolla pyritään torjumaan ahdistavaa asiaa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r="7030"/>
          <a:stretch/>
        </p:blipFill>
        <p:spPr>
          <a:xfrm>
            <a:off x="500603" y="2411403"/>
            <a:ext cx="4377430" cy="30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5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Erilaisia ahdistuneisuushäiriöitä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2069812"/>
            <a:ext cx="10494053" cy="40058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b="1" dirty="0">
                <a:ea typeface="+mn-lt"/>
                <a:cs typeface="+mn-lt"/>
              </a:rPr>
              <a:t>Pakko-oireinen häiriö: </a:t>
            </a:r>
            <a:r>
              <a:rPr lang="fi-FI" dirty="0">
                <a:ea typeface="+mn-lt"/>
                <a:cs typeface="+mn-lt"/>
              </a:rPr>
              <a:t>ahdistusta aiheuttavaa asiaa pyritään torjumaan </a:t>
            </a:r>
            <a:r>
              <a:rPr lang="fi-FI" b="1" dirty="0">
                <a:ea typeface="+mn-lt"/>
                <a:cs typeface="+mn-lt"/>
              </a:rPr>
              <a:t>pakonomaisilla ajatuksilla </a:t>
            </a:r>
            <a:r>
              <a:rPr lang="fi-FI" dirty="0">
                <a:ea typeface="+mn-lt"/>
                <a:cs typeface="+mn-lt"/>
              </a:rPr>
              <a:t>tai </a:t>
            </a:r>
            <a:r>
              <a:rPr lang="fi-FI" b="1" dirty="0">
                <a:ea typeface="+mn-lt"/>
                <a:cs typeface="+mn-lt"/>
              </a:rPr>
              <a:t>teoilla</a:t>
            </a:r>
            <a:endParaRPr lang="fi-FI" dirty="0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esim. jatkuva käsien peseminen, lorun pakonomainen lausuminen ahdistavan ajatuksen torjumiseksi</a:t>
            </a:r>
            <a:endParaRPr lang="fi-FI" sz="2000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b="1" dirty="0">
                <a:ea typeface="+mn-lt"/>
                <a:cs typeface="+mn-lt"/>
              </a:rPr>
              <a:t>Yleistynyt ahdistuneisuushäiriö: </a:t>
            </a:r>
            <a:r>
              <a:rPr lang="fi-FI" dirty="0">
                <a:ea typeface="+mn-lt"/>
                <a:cs typeface="+mn-lt"/>
              </a:rPr>
              <a:t>pitkään kestänyt ahdistuneisuus, jolla ei ole selkeää kohdetta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b="1" dirty="0">
                <a:ea typeface="+mn-lt"/>
                <a:cs typeface="+mn-lt"/>
              </a:rPr>
              <a:t>Traumaperäinen stressihäiriö (PTSD): traumaattisen</a:t>
            </a:r>
            <a:r>
              <a:rPr lang="fi-FI" dirty="0">
                <a:ea typeface="+mn-lt"/>
                <a:cs typeface="+mn-lt"/>
              </a:rPr>
              <a:t> kokemuksen aikaansaama ahdistus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traumaattisesta kokemuksesta muistuttavat asiat (’triggerit’) synnyttävät uudelleen ahdistavia muistoja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mielenterveys,</a:t>
            </a:r>
          </a:p>
        </p:txBody>
      </p:sp>
    </p:spTree>
    <p:extLst>
      <p:ext uri="{BB962C8B-B14F-4D97-AF65-F5344CB8AC3E}">
        <p14:creationId xmlns:p14="http://schemas.microsoft.com/office/powerpoint/2010/main" val="329281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Paniikkikohtaukset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373" y="2270534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Paniikkikohtaus: </a:t>
            </a:r>
            <a:r>
              <a:rPr lang="fi-FI" sz="2000" dirty="0">
                <a:ea typeface="+mn-lt"/>
                <a:cs typeface="+mn-lt"/>
              </a:rPr>
              <a:t>ahdistushäiriöihin liittyvä tilanne, jossa ihminen kokee tilanteeseen nähden suhteettoman voimakasta pelkoa, uhkaa tai ahdistusta</a:t>
            </a:r>
            <a:endParaRPr lang="fi-FI" sz="200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voivat olla </a:t>
            </a:r>
            <a:r>
              <a:rPr lang="fi-FI" b="1" dirty="0">
                <a:ea typeface="+mn-lt"/>
                <a:cs typeface="+mn-lt"/>
              </a:rPr>
              <a:t>tilannesidonnaisia</a:t>
            </a:r>
            <a:r>
              <a:rPr lang="fi-FI" dirty="0">
                <a:ea typeface="+mn-lt"/>
                <a:cs typeface="+mn-lt"/>
              </a:rPr>
              <a:t> tai </a:t>
            </a:r>
            <a:r>
              <a:rPr lang="fi-FI" b="1" dirty="0">
                <a:ea typeface="+mn-lt"/>
                <a:cs typeface="+mn-lt"/>
              </a:rPr>
              <a:t>odottamattomia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b="1" dirty="0"/>
              <a:t>paniikkihäiriö</a:t>
            </a:r>
            <a:r>
              <a:rPr lang="fi-FI" dirty="0"/>
              <a:t>: toistuvat ja elämää haittaavat paniikkikohtaukset</a:t>
            </a:r>
            <a:endParaRPr lang="fi-FI" b="1" dirty="0"/>
          </a:p>
          <a:p>
            <a:pPr marL="447675" lvl="2"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 Paniikkikohtauksen voi yrittää keskeyttää tai ehkäistä </a:t>
            </a:r>
            <a:r>
              <a:rPr lang="fi-FI" sz="2000" b="1" dirty="0"/>
              <a:t>jännittämällä kehoa voimakkaasti</a:t>
            </a:r>
            <a:endParaRPr lang="fi-FI" sz="20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1600" dirty="0"/>
              <a:t>psykofyysiset harjoitukset</a:t>
            </a:r>
          </a:p>
          <a:p>
            <a:pPr marL="447675" lvl="2">
              <a:buFont typeface="Arial" panose="020B0604020202020204" pitchFamily="34" charset="0"/>
              <a:buChar char="•"/>
            </a:pPr>
            <a:r>
              <a:rPr lang="fi-FI" sz="1200" dirty="0"/>
              <a:t>eivät ahdistuksen hoitokeino, vaan </a:t>
            </a:r>
            <a:r>
              <a:rPr lang="fi-FI" sz="1200" b="1" dirty="0"/>
              <a:t>tapa hankkia aikaa</a:t>
            </a:r>
            <a:r>
              <a:rPr lang="fi-FI" sz="1200" dirty="0"/>
              <a:t> tehokkaampien tunteiden säätelykeinojen käyttämiselle</a:t>
            </a:r>
            <a:endParaRPr lang="fi-FI" sz="120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53" y="762996"/>
            <a:ext cx="3607433" cy="54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8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685693" cy="1499616"/>
          </a:xfrm>
        </p:spPr>
        <p:txBody>
          <a:bodyPr>
            <a:normAutofit/>
          </a:bodyPr>
          <a:lstStyle/>
          <a:p>
            <a:r>
              <a:rPr lang="fi-FI" dirty="0"/>
              <a:t>Mielialahäiriöt: masennustilat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18" y="2099388"/>
            <a:ext cx="7233144" cy="4038911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 </a:t>
            </a:r>
            <a:r>
              <a:rPr lang="fi-FI" b="1" dirty="0">
                <a:ea typeface="+mn-lt"/>
                <a:cs typeface="+mn-lt"/>
              </a:rPr>
              <a:t>Masennustilat: </a:t>
            </a:r>
            <a:r>
              <a:rPr lang="fi-FI" dirty="0">
                <a:ea typeface="+mn-lt"/>
                <a:cs typeface="+mn-lt"/>
              </a:rPr>
              <a:t>keskeinen oire </a:t>
            </a:r>
            <a:r>
              <a:rPr lang="fi-FI" b="1" dirty="0">
                <a:ea typeface="+mn-lt"/>
                <a:cs typeface="+mn-lt"/>
              </a:rPr>
              <a:t>masentunut mieliala </a:t>
            </a:r>
            <a:r>
              <a:rPr lang="fi-FI" dirty="0">
                <a:ea typeface="+mn-lt"/>
                <a:cs typeface="+mn-lt"/>
              </a:rPr>
              <a:t>suurimman osan aikaa</a:t>
            </a:r>
            <a:endParaRPr lang="fi-FI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mielihyvä katoaa, mielenkiinto vähenee, väsymys kasvaa</a:t>
            </a:r>
          </a:p>
          <a:p>
            <a:pPr marL="264795" lvl="1">
              <a:buFont typeface="Wingdings 3" panose="020B0604020202020204" pitchFamily="34" charset="0"/>
              <a:buChar char=""/>
            </a:pPr>
            <a:r>
              <a:rPr lang="fi-FI" sz="1900" dirty="0">
                <a:ea typeface="+mn-lt"/>
                <a:cs typeface="+mn-lt"/>
              </a:rPr>
              <a:t>voi liittyä myös itsetuhoisuutta tai itsetuhoisia ajatuksia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Voidaan jakaa </a:t>
            </a:r>
            <a:r>
              <a:rPr lang="fi-FI" b="1" dirty="0">
                <a:ea typeface="+mn-lt"/>
                <a:cs typeface="+mn-lt"/>
              </a:rPr>
              <a:t>lievään</a:t>
            </a:r>
            <a:r>
              <a:rPr lang="fi-FI" dirty="0">
                <a:ea typeface="+mn-lt"/>
                <a:cs typeface="+mn-lt"/>
              </a:rPr>
              <a:t>, </a:t>
            </a:r>
            <a:r>
              <a:rPr lang="fi-FI" b="1" dirty="0">
                <a:ea typeface="+mn-lt"/>
                <a:cs typeface="+mn-lt"/>
              </a:rPr>
              <a:t>keskitasoiseen</a:t>
            </a:r>
            <a:r>
              <a:rPr lang="fi-FI" dirty="0">
                <a:ea typeface="+mn-lt"/>
                <a:cs typeface="+mn-lt"/>
              </a:rPr>
              <a:t> ja </a:t>
            </a:r>
            <a:r>
              <a:rPr lang="fi-FI" b="1" dirty="0">
                <a:ea typeface="+mn-lt"/>
                <a:cs typeface="+mn-lt"/>
              </a:rPr>
              <a:t>vaikeaan</a:t>
            </a:r>
            <a:r>
              <a:rPr lang="fi-FI" dirty="0">
                <a:ea typeface="+mn-lt"/>
                <a:cs typeface="+mn-lt"/>
              </a:rPr>
              <a:t> masennukseen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Keskeinen masennustilojen piirre:</a:t>
            </a:r>
            <a:r>
              <a:rPr lang="fi-FI" dirty="0"/>
              <a:t> </a:t>
            </a:r>
            <a:r>
              <a:rPr lang="fi-FI" b="1" dirty="0"/>
              <a:t>kielteiset uskomukset ja toimintatavat</a:t>
            </a:r>
            <a:endParaRPr lang="fi-FI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1900" dirty="0"/>
              <a:t>sivuutetaan myönteinen palaute ja haetaan vahvistusta omalle huonouden kokemukselle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1900" dirty="0"/>
              <a:t>onnistuminen johtuu sattumasta; epäonnistuminen osoittaa, että oma kokemus huonoudesta ja kelvottomuudesta on totta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4985" y="6455153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8" r="22692" b="-1"/>
          <a:stretch/>
        </p:blipFill>
        <p:spPr>
          <a:xfrm>
            <a:off x="8695266" y="1974989"/>
            <a:ext cx="2765836" cy="408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1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Märehtiminen ja murehtiminen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2170894"/>
            <a:ext cx="10183033" cy="40058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b="1" dirty="0">
                <a:ea typeface="+mn-lt"/>
                <a:cs typeface="+mn-lt"/>
              </a:rPr>
              <a:t>Märehtiminen </a:t>
            </a:r>
            <a:r>
              <a:rPr lang="fi-FI" dirty="0">
                <a:ea typeface="+mn-lt"/>
                <a:cs typeface="+mn-lt"/>
              </a:rPr>
              <a:t>(</a:t>
            </a:r>
            <a:r>
              <a:rPr lang="fi-FI" dirty="0" err="1">
                <a:ea typeface="+mn-lt"/>
                <a:cs typeface="+mn-lt"/>
              </a:rPr>
              <a:t>ruminaatio</a:t>
            </a:r>
            <a:r>
              <a:rPr lang="fi-FI" dirty="0">
                <a:ea typeface="+mn-lt"/>
                <a:cs typeface="+mn-lt"/>
              </a:rPr>
              <a:t>): toistuva ja passiivinen huomion kiinnittäminen ahdistusta tai tuskaa tuottaviin tapahtumiin</a:t>
            </a:r>
            <a:endParaRPr lang="fi-FI" dirty="0"/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märehtimisessä keskitytään miettimään ikäviä muistoja </a:t>
            </a:r>
            <a:r>
              <a:rPr lang="fi-FI" sz="2000" b="1" dirty="0">
                <a:ea typeface="+mn-lt"/>
                <a:cs typeface="+mn-lt"/>
              </a:rPr>
              <a:t>menneistä</a:t>
            </a:r>
            <a:r>
              <a:rPr lang="fi-FI" sz="2000" dirty="0">
                <a:ea typeface="+mn-lt"/>
                <a:cs typeface="+mn-lt"/>
              </a:rPr>
              <a:t> tapahtumista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ei johda aktiiviseen ongelmanratkaisuun</a:t>
            </a:r>
          </a:p>
          <a:p>
            <a:pPr marL="264795" lvl="1">
              <a:buFont typeface="Arial" panose="020B0602020104020603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b="1" dirty="0">
                <a:ea typeface="+mn-lt"/>
                <a:cs typeface="+mn-lt"/>
              </a:rPr>
              <a:t>Murehtiminen: </a:t>
            </a:r>
            <a:r>
              <a:rPr lang="fi-FI" dirty="0">
                <a:ea typeface="+mn-lt"/>
                <a:cs typeface="+mn-lt"/>
              </a:rPr>
              <a:t>tulevien uhkatekijöiden huolestunut pohdinta</a:t>
            </a:r>
            <a:endParaRPr lang="fi-FI" b="1"/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 </a:t>
            </a:r>
            <a:r>
              <a:rPr lang="fi-FI" dirty="0"/>
              <a:t>Märehtiminen ja murehtiminen ovat välttelykeinoja, jotka ylläpitävät masennusta ja ahdistusta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3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Muut mielialahäiriöt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108" y="2270534"/>
            <a:ext cx="7100812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 </a:t>
            </a:r>
            <a:r>
              <a:rPr lang="fi-FI" b="1" dirty="0">
                <a:ea typeface="+mn-lt"/>
                <a:cs typeface="+mn-lt"/>
              </a:rPr>
              <a:t>Mania: </a:t>
            </a:r>
            <a:r>
              <a:rPr lang="fi-FI" dirty="0">
                <a:ea typeface="+mn-lt"/>
                <a:cs typeface="+mn-lt"/>
              </a:rPr>
              <a:t>mielialahäiriö, jossa mieliala on kohonnut, kiihtynyt tai ärtynyt epänormaalisti</a:t>
            </a:r>
            <a:endParaRPr lang="fi-FI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/>
              <a:t>suuruudenhulluja kuvitelmia, heikentynyt harkintakyky, käytös holtitonta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b="1" dirty="0"/>
              <a:t>hypomania: </a:t>
            </a:r>
            <a:r>
              <a:rPr lang="fi-FI" dirty="0">
                <a:ea typeface="+mn-lt"/>
                <a:cs typeface="+mn-lt"/>
              </a:rPr>
              <a:t>manian lievä muoto 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 </a:t>
            </a:r>
            <a:r>
              <a:rPr lang="fi-FI" b="1" dirty="0"/>
              <a:t>Kaksisuuntainen mielialahäiriö (bipolaarihäiriö): </a:t>
            </a:r>
            <a:r>
              <a:rPr lang="fi-FI" dirty="0"/>
              <a:t>mielialahäiriö, jossa masennusjaksot ja manijaksot vaihtelevat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/>
              <a:t>jaksojen välissä ihminen voi olla oireeton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1354667"/>
            <a:ext cx="3335866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56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3" ma:contentTypeDescription="Luo uusi asiakirja." ma:contentTypeScope="" ma:versionID="bb9bfbf91aa286fe48a4eef2062bc788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9433e34286294fe510ccdb559640aab2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AACAE-6EB8-45E6-9D80-77184C5DED69}">
  <ds:schemaRefs>
    <ds:schemaRef ds:uri="http://schemas.microsoft.com/office/2006/documentManagement/types"/>
    <ds:schemaRef ds:uri="842ccd07-6dee-4268-8983-d0cc307909f3"/>
    <ds:schemaRef ds:uri="ae6f4c56-1b40-49ce-a64e-cede96ac5a4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6EDBFA-2296-46A2-B8D5-F69A710550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13650</TotalTime>
  <Words>499</Words>
  <Application>Microsoft Office PowerPoint</Application>
  <PresentationFormat>Laajakuva</PresentationFormat>
  <Paragraphs>65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Tw Cen MT</vt:lpstr>
      <vt:lpstr>Tw Cen MT Condensed</vt:lpstr>
      <vt:lpstr>Wingdings 3</vt:lpstr>
      <vt:lpstr>Integraali</vt:lpstr>
      <vt:lpstr>12. ahdistuneisuus- ja mielialahäiriöt</vt:lpstr>
      <vt:lpstr>Yleiset ja vakavat mielenterveyshäiriöt</vt:lpstr>
      <vt:lpstr>Ahdistuneisuushäiriöt</vt:lpstr>
      <vt:lpstr>Erilaisia ahdistuneisuushäiriöitä</vt:lpstr>
      <vt:lpstr>Paniikkikohtaukset</vt:lpstr>
      <vt:lpstr>Mielialahäiriöt: masennustilat</vt:lpstr>
      <vt:lpstr>Märehtiminen ja murehtiminen</vt:lpstr>
      <vt:lpstr>Muut mielialahäiriöt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Roms Jochen</cp:lastModifiedBy>
  <cp:revision>816</cp:revision>
  <cp:lastPrinted>2023-01-13T07:15:07Z</cp:lastPrinted>
  <dcterms:created xsi:type="dcterms:W3CDTF">2021-05-18T05:21:46Z</dcterms:created>
  <dcterms:modified xsi:type="dcterms:W3CDTF">2023-01-13T07:15:37Z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</Properties>
</file>