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2"/>
  </p:notesMasterIdLst>
  <p:sldIdLst>
    <p:sldId id="256" r:id="rId5"/>
    <p:sldId id="279" r:id="rId6"/>
    <p:sldId id="274" r:id="rId7"/>
    <p:sldId id="282" r:id="rId8"/>
    <p:sldId id="281" r:id="rId9"/>
    <p:sldId id="283" r:id="rId10"/>
    <p:sldId id="2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5CF8B-601B-2496-D9AE-A3F4214B4A64}" v="473" dt="2022-07-18T10:45:58.355"/>
    <p1510:client id="{703110F6-8617-CF06-7496-DE032DA09F89}" v="39" dt="2022-07-25T13:59:11.169"/>
    <p1510:client id="{B8DB6194-B30D-4199-A711-36F34BE23C8D}" v="3" dt="2022-06-07T13:09:49.757"/>
    <p1510:client id="{B8DEB8A4-2016-F2A3-056B-EAA39FBDC23C}" v="211" dt="2022-07-19T11:38:48.063"/>
    <p1510:client id="{FE23B90E-DF3E-F620-A269-F968CD99EE70}" v="21" dt="2022-07-16T08:10:32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a Viljakainen" userId="S::nea.viljakainen@sanoma.com::31f03692-df5d-4046-a9e0-25d0beb92039" providerId="AD" clId="Web-{703110F6-8617-CF06-7496-DE032DA09F89}"/>
    <pc:docChg chg="modSld">
      <pc:chgData name="Nea Viljakainen" userId="S::nea.viljakainen@sanoma.com::31f03692-df5d-4046-a9e0-25d0beb92039" providerId="AD" clId="Web-{703110F6-8617-CF06-7496-DE032DA09F89}" dt="2022-07-25T13:59:08.825" v="36" actId="20577"/>
      <pc:docMkLst>
        <pc:docMk/>
      </pc:docMkLst>
      <pc:sldChg chg="modSp">
        <pc:chgData name="Nea Viljakainen" userId="S::nea.viljakainen@sanoma.com::31f03692-df5d-4046-a9e0-25d0beb92039" providerId="AD" clId="Web-{703110F6-8617-CF06-7496-DE032DA09F89}" dt="2022-07-25T13:54:33.728" v="8" actId="20577"/>
        <pc:sldMkLst>
          <pc:docMk/>
          <pc:sldMk cId="2419602370" sldId="279"/>
        </pc:sldMkLst>
        <pc:spChg chg="mod">
          <ac:chgData name="Nea Viljakainen" userId="S::nea.viljakainen@sanoma.com::31f03692-df5d-4046-a9e0-25d0beb92039" providerId="AD" clId="Web-{703110F6-8617-CF06-7496-DE032DA09F89}" dt="2022-07-25T13:54:33.728" v="8" actId="20577"/>
          <ac:spMkLst>
            <pc:docMk/>
            <pc:sldMk cId="2419602370" sldId="279"/>
            <ac:spMk id="3" creationId="{326DDE45-A503-5A45-A106-78A97ECA3897}"/>
          </ac:spMkLst>
        </pc:spChg>
      </pc:sldChg>
      <pc:sldChg chg="modSp">
        <pc:chgData name="Nea Viljakainen" userId="S::nea.viljakainen@sanoma.com::31f03692-df5d-4046-a9e0-25d0beb92039" providerId="AD" clId="Web-{703110F6-8617-CF06-7496-DE032DA09F89}" dt="2022-07-25T13:58:53.622" v="32" actId="20577"/>
        <pc:sldMkLst>
          <pc:docMk/>
          <pc:sldMk cId="2654076504" sldId="280"/>
        </pc:sldMkLst>
        <pc:spChg chg="mod">
          <ac:chgData name="Nea Viljakainen" userId="S::nea.viljakainen@sanoma.com::31f03692-df5d-4046-a9e0-25d0beb92039" providerId="AD" clId="Web-{703110F6-8617-CF06-7496-DE032DA09F89}" dt="2022-07-25T13:58:53.622" v="32" actId="20577"/>
          <ac:spMkLst>
            <pc:docMk/>
            <pc:sldMk cId="2654076504" sldId="280"/>
            <ac:spMk id="3" creationId="{326DDE45-A503-5A45-A106-78A97ECA3897}"/>
          </ac:spMkLst>
        </pc:spChg>
      </pc:sldChg>
      <pc:sldChg chg="modSp">
        <pc:chgData name="Nea Viljakainen" userId="S::nea.viljakainen@sanoma.com::31f03692-df5d-4046-a9e0-25d0beb92039" providerId="AD" clId="Web-{703110F6-8617-CF06-7496-DE032DA09F89}" dt="2022-07-25T13:58:04.590" v="23" actId="20577"/>
        <pc:sldMkLst>
          <pc:docMk/>
          <pc:sldMk cId="3114124649" sldId="281"/>
        </pc:sldMkLst>
        <pc:spChg chg="mod">
          <ac:chgData name="Nea Viljakainen" userId="S::nea.viljakainen@sanoma.com::31f03692-df5d-4046-a9e0-25d0beb92039" providerId="AD" clId="Web-{703110F6-8617-CF06-7496-DE032DA09F89}" dt="2022-07-25T13:58:04.590" v="23" actId="20577"/>
          <ac:spMkLst>
            <pc:docMk/>
            <pc:sldMk cId="3114124649" sldId="281"/>
            <ac:spMk id="3" creationId="{852ED41E-AFA3-7E44-B34B-610010AA32E4}"/>
          </ac:spMkLst>
        </pc:spChg>
      </pc:sldChg>
      <pc:sldChg chg="modSp">
        <pc:chgData name="Nea Viljakainen" userId="S::nea.viljakainen@sanoma.com::31f03692-df5d-4046-a9e0-25d0beb92039" providerId="AD" clId="Web-{703110F6-8617-CF06-7496-DE032DA09F89}" dt="2022-07-25T13:59:08.825" v="36" actId="20577"/>
        <pc:sldMkLst>
          <pc:docMk/>
          <pc:sldMk cId="203025110" sldId="283"/>
        </pc:sldMkLst>
        <pc:spChg chg="mod">
          <ac:chgData name="Nea Viljakainen" userId="S::nea.viljakainen@sanoma.com::31f03692-df5d-4046-a9e0-25d0beb92039" providerId="AD" clId="Web-{703110F6-8617-CF06-7496-DE032DA09F89}" dt="2022-07-25T13:59:08.825" v="36" actId="20577"/>
          <ac:spMkLst>
            <pc:docMk/>
            <pc:sldMk cId="203025110" sldId="283"/>
            <ac:spMk id="3" creationId="{852ED41E-AFA3-7E44-B34B-610010AA32E4}"/>
          </ac:spMkLst>
        </pc:spChg>
      </pc:sldChg>
    </pc:docChg>
  </pc:docChgLst>
  <pc:docChgLst>
    <pc:chgData name="Holm, Kristiina M" userId="S::kristiina.holm_helsinki.fi#ext#@sanoma.onmicrosoft.com::13ceec02-1602-438f-9a14-69c3fedc9bc1" providerId="AD" clId="Web-{FE23B90E-DF3E-F620-A269-F968CD99EE70}"/>
    <pc:docChg chg="modSld">
      <pc:chgData name="Holm, Kristiina M" userId="S::kristiina.holm_helsinki.fi#ext#@sanoma.onmicrosoft.com::13ceec02-1602-438f-9a14-69c3fedc9bc1" providerId="AD" clId="Web-{FE23B90E-DF3E-F620-A269-F968CD99EE70}" dt="2022-07-16T08:10:32.972" v="18" actId="14100"/>
      <pc:docMkLst>
        <pc:docMk/>
      </pc:docMkLst>
      <pc:sldChg chg="modSp">
        <pc:chgData name="Holm, Kristiina M" userId="S::kristiina.holm_helsinki.fi#ext#@sanoma.onmicrosoft.com::13ceec02-1602-438f-9a14-69c3fedc9bc1" providerId="AD" clId="Web-{FE23B90E-DF3E-F620-A269-F968CD99EE70}" dt="2022-07-16T08:10:19.285" v="17" actId="1076"/>
        <pc:sldMkLst>
          <pc:docMk/>
          <pc:sldMk cId="2555081870" sldId="273"/>
        </pc:sldMkLst>
        <pc:spChg chg="mod">
          <ac:chgData name="Holm, Kristiina M" userId="S::kristiina.holm_helsinki.fi#ext#@sanoma.onmicrosoft.com::13ceec02-1602-438f-9a14-69c3fedc9bc1" providerId="AD" clId="Web-{FE23B90E-DF3E-F620-A269-F968CD99EE70}" dt="2022-07-16T08:09:18.159" v="1" actId="14100"/>
          <ac:spMkLst>
            <pc:docMk/>
            <pc:sldMk cId="2555081870" sldId="273"/>
            <ac:spMk id="2" creationId="{F7A3C51E-AE51-524C-9B44-750755D62869}"/>
          </ac:spMkLst>
        </pc:spChg>
        <pc:spChg chg="mod">
          <ac:chgData name="Holm, Kristiina M" userId="S::kristiina.holm_helsinki.fi#ext#@sanoma.onmicrosoft.com::13ceec02-1602-438f-9a14-69c3fedc9bc1" providerId="AD" clId="Web-{FE23B90E-DF3E-F620-A269-F968CD99EE70}" dt="2022-07-16T08:10:19.285" v="17" actId="1076"/>
          <ac:spMkLst>
            <pc:docMk/>
            <pc:sldMk cId="2555081870" sldId="273"/>
            <ac:spMk id="3" creationId="{326DDE45-A503-5A45-A106-78A97ECA3897}"/>
          </ac:spMkLst>
        </pc:spChg>
        <pc:spChg chg="mod">
          <ac:chgData name="Holm, Kristiina M" userId="S::kristiina.holm_helsinki.fi#ext#@sanoma.onmicrosoft.com::13ceec02-1602-438f-9a14-69c3fedc9bc1" providerId="AD" clId="Web-{FE23B90E-DF3E-F620-A269-F968CD99EE70}" dt="2022-07-16T08:10:07.941" v="16" actId="20577"/>
          <ac:spMkLst>
            <pc:docMk/>
            <pc:sldMk cId="2555081870" sldId="273"/>
            <ac:spMk id="4" creationId="{810C28CB-3332-5040-9FDD-5B34D43F38BE}"/>
          </ac:spMkLst>
        </pc:spChg>
      </pc:sldChg>
      <pc:sldChg chg="modSp">
        <pc:chgData name="Holm, Kristiina M" userId="S::kristiina.holm_helsinki.fi#ext#@sanoma.onmicrosoft.com::13ceec02-1602-438f-9a14-69c3fedc9bc1" providerId="AD" clId="Web-{FE23B90E-DF3E-F620-A269-F968CD99EE70}" dt="2022-07-16T08:10:32.972" v="18" actId="14100"/>
        <pc:sldMkLst>
          <pc:docMk/>
          <pc:sldMk cId="2419602370" sldId="279"/>
        </pc:sldMkLst>
        <pc:spChg chg="mod">
          <ac:chgData name="Holm, Kristiina M" userId="S::kristiina.holm_helsinki.fi#ext#@sanoma.onmicrosoft.com::13ceec02-1602-438f-9a14-69c3fedc9bc1" providerId="AD" clId="Web-{FE23B90E-DF3E-F620-A269-F968CD99EE70}" dt="2022-07-16T08:10:32.972" v="18" actId="14100"/>
          <ac:spMkLst>
            <pc:docMk/>
            <pc:sldMk cId="2419602370" sldId="279"/>
            <ac:spMk id="2" creationId="{F7A3C51E-AE51-524C-9B44-750755D62869}"/>
          </ac:spMkLst>
        </pc:spChg>
      </pc:sldChg>
    </pc:docChg>
  </pc:docChgLst>
  <pc:docChgLst>
    <pc:chgData name="Atte Tahvanainen" userId="S::atte.tahvanainen_eduvantaa.fi#ext#@sanoma.onmicrosoft.com::853ca15b-ce22-4934-8573-66ff96d94fcd" providerId="AD" clId="Web-{B8DEB8A4-2016-F2A3-056B-EAA39FBDC23C}"/>
    <pc:docChg chg="addSld delSld modSld sldOrd">
      <pc:chgData name="Atte Tahvanainen" userId="S::atte.tahvanainen_eduvantaa.fi#ext#@sanoma.onmicrosoft.com::853ca15b-ce22-4934-8573-66ff96d94fcd" providerId="AD" clId="Web-{B8DEB8A4-2016-F2A3-056B-EAA39FBDC23C}" dt="2022-07-19T11:38:48.063" v="212" actId="20577"/>
      <pc:docMkLst>
        <pc:docMk/>
      </pc:docMkLst>
      <pc:sldChg chg="modSp">
        <pc:chgData name="Atte Tahvanainen" userId="S::atte.tahvanainen_eduvantaa.fi#ext#@sanoma.onmicrosoft.com::853ca15b-ce22-4934-8573-66ff96d94fcd" providerId="AD" clId="Web-{B8DEB8A4-2016-F2A3-056B-EAA39FBDC23C}" dt="2022-07-19T10:56:27.130" v="182" actId="20577"/>
        <pc:sldMkLst>
          <pc:docMk/>
          <pc:sldMk cId="2176725611" sldId="274"/>
        </pc:sldMkLst>
        <pc:spChg chg="mod">
          <ac:chgData name="Atte Tahvanainen" userId="S::atte.tahvanainen_eduvantaa.fi#ext#@sanoma.onmicrosoft.com::853ca15b-ce22-4934-8573-66ff96d94fcd" providerId="AD" clId="Web-{B8DEB8A4-2016-F2A3-056B-EAA39FBDC23C}" dt="2022-07-19T10:56:27.130" v="182" actId="20577"/>
          <ac:spMkLst>
            <pc:docMk/>
            <pc:sldMk cId="2176725611" sldId="274"/>
            <ac:spMk id="3" creationId="{852ED41E-AFA3-7E44-B34B-610010AA32E4}"/>
          </ac:spMkLst>
        </pc:spChg>
      </pc:sldChg>
      <pc:sldChg chg="del">
        <pc:chgData name="Atte Tahvanainen" userId="S::atte.tahvanainen_eduvantaa.fi#ext#@sanoma.onmicrosoft.com::853ca15b-ce22-4934-8573-66ff96d94fcd" providerId="AD" clId="Web-{B8DEB8A4-2016-F2A3-056B-EAA39FBDC23C}" dt="2022-07-19T10:54:03.691" v="146"/>
        <pc:sldMkLst>
          <pc:docMk/>
          <pc:sldMk cId="4005425183" sldId="276"/>
        </pc:sldMkLst>
      </pc:sldChg>
      <pc:sldChg chg="del">
        <pc:chgData name="Atte Tahvanainen" userId="S::atte.tahvanainen_eduvantaa.fi#ext#@sanoma.onmicrosoft.com::853ca15b-ce22-4934-8573-66ff96d94fcd" providerId="AD" clId="Web-{B8DEB8A4-2016-F2A3-056B-EAA39FBDC23C}" dt="2022-07-19T10:54:01.987" v="145"/>
        <pc:sldMkLst>
          <pc:docMk/>
          <pc:sldMk cId="1306317318" sldId="277"/>
        </pc:sldMkLst>
      </pc:sldChg>
      <pc:sldChg chg="del">
        <pc:chgData name="Atte Tahvanainen" userId="S::atte.tahvanainen_eduvantaa.fi#ext#@sanoma.onmicrosoft.com::853ca15b-ce22-4934-8573-66ff96d94fcd" providerId="AD" clId="Web-{B8DEB8A4-2016-F2A3-056B-EAA39FBDC23C}" dt="2022-07-19T10:54:01.581" v="144"/>
        <pc:sldMkLst>
          <pc:docMk/>
          <pc:sldMk cId="265808681" sldId="278"/>
        </pc:sldMkLst>
      </pc:sldChg>
      <pc:sldChg chg="modSp">
        <pc:chgData name="Atte Tahvanainen" userId="S::atte.tahvanainen_eduvantaa.fi#ext#@sanoma.onmicrosoft.com::853ca15b-ce22-4934-8573-66ff96d94fcd" providerId="AD" clId="Web-{B8DEB8A4-2016-F2A3-056B-EAA39FBDC23C}" dt="2022-07-19T10:50:57.438" v="140" actId="20577"/>
        <pc:sldMkLst>
          <pc:docMk/>
          <pc:sldMk cId="2419602370" sldId="279"/>
        </pc:sldMkLst>
        <pc:spChg chg="mod">
          <ac:chgData name="Atte Tahvanainen" userId="S::atte.tahvanainen_eduvantaa.fi#ext#@sanoma.onmicrosoft.com::853ca15b-ce22-4934-8573-66ff96d94fcd" providerId="AD" clId="Web-{B8DEB8A4-2016-F2A3-056B-EAA39FBDC23C}" dt="2022-07-19T10:50:57.438" v="140" actId="20577"/>
          <ac:spMkLst>
            <pc:docMk/>
            <pc:sldMk cId="2419602370" sldId="279"/>
            <ac:spMk id="3" creationId="{326DDE45-A503-5A45-A106-78A97ECA3897}"/>
          </ac:spMkLst>
        </pc:spChg>
      </pc:sldChg>
      <pc:sldChg chg="addSp delSp modSp">
        <pc:chgData name="Atte Tahvanainen" userId="S::atte.tahvanainen_eduvantaa.fi#ext#@sanoma.onmicrosoft.com::853ca15b-ce22-4934-8573-66ff96d94fcd" providerId="AD" clId="Web-{B8DEB8A4-2016-F2A3-056B-EAA39FBDC23C}" dt="2022-07-19T10:58:38.788" v="206" actId="20577"/>
        <pc:sldMkLst>
          <pc:docMk/>
          <pc:sldMk cId="2654076504" sldId="280"/>
        </pc:sldMkLst>
        <pc:spChg chg="mod">
          <ac:chgData name="Atte Tahvanainen" userId="S::atte.tahvanainen_eduvantaa.fi#ext#@sanoma.onmicrosoft.com::853ca15b-ce22-4934-8573-66ff96d94fcd" providerId="AD" clId="Web-{B8DEB8A4-2016-F2A3-056B-EAA39FBDC23C}" dt="2022-07-19T10:33:42.010" v="136"/>
          <ac:spMkLst>
            <pc:docMk/>
            <pc:sldMk cId="2654076504" sldId="280"/>
            <ac:spMk id="2" creationId="{F7A3C51E-AE51-524C-9B44-750755D62869}"/>
          </ac:spMkLst>
        </pc:spChg>
        <pc:spChg chg="mod">
          <ac:chgData name="Atte Tahvanainen" userId="S::atte.tahvanainen_eduvantaa.fi#ext#@sanoma.onmicrosoft.com::853ca15b-ce22-4934-8573-66ff96d94fcd" providerId="AD" clId="Web-{B8DEB8A4-2016-F2A3-056B-EAA39FBDC23C}" dt="2022-07-19T10:58:38.788" v="206" actId="20577"/>
          <ac:spMkLst>
            <pc:docMk/>
            <pc:sldMk cId="2654076504" sldId="280"/>
            <ac:spMk id="3" creationId="{326DDE45-A503-5A45-A106-78A97ECA3897}"/>
          </ac:spMkLst>
        </pc:spChg>
        <pc:spChg chg="mod">
          <ac:chgData name="Atte Tahvanainen" userId="S::atte.tahvanainen_eduvantaa.fi#ext#@sanoma.onmicrosoft.com::853ca15b-ce22-4934-8573-66ff96d94fcd" providerId="AD" clId="Web-{B8DEB8A4-2016-F2A3-056B-EAA39FBDC23C}" dt="2022-07-19T10:33:42.010" v="136"/>
          <ac:spMkLst>
            <pc:docMk/>
            <pc:sldMk cId="2654076504" sldId="280"/>
            <ac:spMk id="4" creationId="{810C28CB-3332-5040-9FDD-5B34D43F38BE}"/>
          </ac:spMkLst>
        </pc:spChg>
        <pc:spChg chg="del mod">
          <ac:chgData name="Atte Tahvanainen" userId="S::atte.tahvanainen_eduvantaa.fi#ext#@sanoma.onmicrosoft.com::853ca15b-ce22-4934-8573-66ff96d94fcd" providerId="AD" clId="Web-{B8DEB8A4-2016-F2A3-056B-EAA39FBDC23C}" dt="2022-07-19T10:31:37.884" v="133"/>
          <ac:spMkLst>
            <pc:docMk/>
            <pc:sldMk cId="2654076504" sldId="280"/>
            <ac:spMk id="5" creationId="{EB7CAFAA-5F40-4F64-8EEB-2E918A807408}"/>
          </ac:spMkLst>
        </pc:spChg>
        <pc:picChg chg="add mod">
          <ac:chgData name="Atte Tahvanainen" userId="S::atte.tahvanainen_eduvantaa.fi#ext#@sanoma.onmicrosoft.com::853ca15b-ce22-4934-8573-66ff96d94fcd" providerId="AD" clId="Web-{B8DEB8A4-2016-F2A3-056B-EAA39FBDC23C}" dt="2022-07-19T10:33:42.010" v="136"/>
          <ac:picMkLst>
            <pc:docMk/>
            <pc:sldMk cId="2654076504" sldId="280"/>
            <ac:picMk id="6" creationId="{3403FBA9-4E1C-BD5F-BB0A-12D4B0B6DC60}"/>
          </ac:picMkLst>
        </pc:picChg>
      </pc:sldChg>
      <pc:sldChg chg="addSp modSp ord">
        <pc:chgData name="Atte Tahvanainen" userId="S::atte.tahvanainen_eduvantaa.fi#ext#@sanoma.onmicrosoft.com::853ca15b-ce22-4934-8573-66ff96d94fcd" providerId="AD" clId="Web-{B8DEB8A4-2016-F2A3-056B-EAA39FBDC23C}" dt="2022-07-19T11:38:48.063" v="212" actId="20577"/>
        <pc:sldMkLst>
          <pc:docMk/>
          <pc:sldMk cId="3114124649" sldId="281"/>
        </pc:sldMkLst>
        <pc:spChg chg="mod">
          <ac:chgData name="Atte Tahvanainen" userId="S::atte.tahvanainen_eduvantaa.fi#ext#@sanoma.onmicrosoft.com::853ca15b-ce22-4934-8573-66ff96d94fcd" providerId="AD" clId="Web-{B8DEB8A4-2016-F2A3-056B-EAA39FBDC23C}" dt="2022-07-19T11:38:48.063" v="212" actId="20577"/>
          <ac:spMkLst>
            <pc:docMk/>
            <pc:sldMk cId="3114124649" sldId="281"/>
            <ac:spMk id="3" creationId="{852ED41E-AFA3-7E44-B34B-610010AA32E4}"/>
          </ac:spMkLst>
        </pc:spChg>
        <pc:picChg chg="add mod">
          <ac:chgData name="Atte Tahvanainen" userId="S::atte.tahvanainen_eduvantaa.fi#ext#@sanoma.onmicrosoft.com::853ca15b-ce22-4934-8573-66ff96d94fcd" providerId="AD" clId="Web-{B8DEB8A4-2016-F2A3-056B-EAA39FBDC23C}" dt="2022-07-19T10:24:05.316" v="81" actId="1076"/>
          <ac:picMkLst>
            <pc:docMk/>
            <pc:sldMk cId="3114124649" sldId="281"/>
            <ac:picMk id="5" creationId="{A3F67763-A66E-C841-D2E5-527AAFDA4330}"/>
          </ac:picMkLst>
        </pc:picChg>
      </pc:sldChg>
      <pc:sldChg chg="ord">
        <pc:chgData name="Atte Tahvanainen" userId="S::atte.tahvanainen_eduvantaa.fi#ext#@sanoma.onmicrosoft.com::853ca15b-ce22-4934-8573-66ff96d94fcd" providerId="AD" clId="Web-{B8DEB8A4-2016-F2A3-056B-EAA39FBDC23C}" dt="2022-07-19T10:02:13.915" v="0"/>
        <pc:sldMkLst>
          <pc:docMk/>
          <pc:sldMk cId="1281338827" sldId="282"/>
        </pc:sldMkLst>
      </pc:sldChg>
      <pc:sldChg chg="addSp modSp add replId">
        <pc:chgData name="Atte Tahvanainen" userId="S::atte.tahvanainen_eduvantaa.fi#ext#@sanoma.onmicrosoft.com::853ca15b-ce22-4934-8573-66ff96d94fcd" providerId="AD" clId="Web-{B8DEB8A4-2016-F2A3-056B-EAA39FBDC23C}" dt="2022-07-19T10:58:20.397" v="203" actId="20577"/>
        <pc:sldMkLst>
          <pc:docMk/>
          <pc:sldMk cId="203025110" sldId="283"/>
        </pc:sldMkLst>
        <pc:spChg chg="mod">
          <ac:chgData name="Atte Tahvanainen" userId="S::atte.tahvanainen_eduvantaa.fi#ext#@sanoma.onmicrosoft.com::853ca15b-ce22-4934-8573-66ff96d94fcd" providerId="AD" clId="Web-{B8DEB8A4-2016-F2A3-056B-EAA39FBDC23C}" dt="2022-07-19T10:04:13.354" v="11" actId="14100"/>
          <ac:spMkLst>
            <pc:docMk/>
            <pc:sldMk cId="203025110" sldId="283"/>
            <ac:spMk id="2" creationId="{313E3C91-84B1-0F47-B458-2BD07DE19E9B}"/>
          </ac:spMkLst>
        </pc:spChg>
        <pc:spChg chg="mod">
          <ac:chgData name="Atte Tahvanainen" userId="S::atte.tahvanainen_eduvantaa.fi#ext#@sanoma.onmicrosoft.com::853ca15b-ce22-4934-8573-66ff96d94fcd" providerId="AD" clId="Web-{B8DEB8A4-2016-F2A3-056B-EAA39FBDC23C}" dt="2022-07-19T10:58:20.397" v="203" actId="20577"/>
          <ac:spMkLst>
            <pc:docMk/>
            <pc:sldMk cId="203025110" sldId="283"/>
            <ac:spMk id="3" creationId="{852ED41E-AFA3-7E44-B34B-610010AA32E4}"/>
          </ac:spMkLst>
        </pc:spChg>
        <pc:picChg chg="add mod">
          <ac:chgData name="Atte Tahvanainen" userId="S::atte.tahvanainen_eduvantaa.fi#ext#@sanoma.onmicrosoft.com::853ca15b-ce22-4934-8573-66ff96d94fcd" providerId="AD" clId="Web-{B8DEB8A4-2016-F2A3-056B-EAA39FBDC23C}" dt="2022-07-19T10:28:50.304" v="87" actId="14100"/>
          <ac:picMkLst>
            <pc:docMk/>
            <pc:sldMk cId="203025110" sldId="283"/>
            <ac:picMk id="5" creationId="{D5F93A7D-0969-1226-E404-D494F4789219}"/>
          </ac:picMkLst>
        </pc:picChg>
      </pc:sldChg>
    </pc:docChg>
  </pc:docChgLst>
  <pc:docChgLst>
    <pc:chgData name="Atte Tahvanainen" userId="S::atte.tahvanainen_eduvantaa.fi#ext#@sanoma.onmicrosoft.com::853ca15b-ce22-4934-8573-66ff96d94fcd" providerId="AD" clId="Web-{0635CF8B-601B-2496-D9AE-A3F4214B4A64}"/>
    <pc:docChg chg="addSld delSld modSld sldOrd">
      <pc:chgData name="Atte Tahvanainen" userId="S::atte.tahvanainen_eduvantaa.fi#ext#@sanoma.onmicrosoft.com::853ca15b-ce22-4934-8573-66ff96d94fcd" providerId="AD" clId="Web-{0635CF8B-601B-2496-D9AE-A3F4214B4A64}" dt="2022-07-18T10:45:58.355" v="478" actId="20577"/>
      <pc:docMkLst>
        <pc:docMk/>
      </pc:docMkLst>
      <pc:sldChg chg="addSp delSp modSp delAnim">
        <pc:chgData name="Atte Tahvanainen" userId="S::atte.tahvanainen_eduvantaa.fi#ext#@sanoma.onmicrosoft.com::853ca15b-ce22-4934-8573-66ff96d94fcd" providerId="AD" clId="Web-{0635CF8B-601B-2496-D9AE-A3F4214B4A64}" dt="2022-07-15T04:50:35.395" v="9"/>
        <pc:sldMkLst>
          <pc:docMk/>
          <pc:sldMk cId="109857222" sldId="256"/>
        </pc:sldMkLst>
        <pc:spChg chg="mod">
          <ac:chgData name="Atte Tahvanainen" userId="S::atte.tahvanainen_eduvantaa.fi#ext#@sanoma.onmicrosoft.com::853ca15b-ce22-4934-8573-66ff96d94fcd" providerId="AD" clId="Web-{0635CF8B-601B-2496-D9AE-A3F4214B4A64}" dt="2022-07-15T04:50:25.927" v="7" actId="14100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Atte Tahvanainen" userId="S::atte.tahvanainen_eduvantaa.fi#ext#@sanoma.onmicrosoft.com::853ca15b-ce22-4934-8573-66ff96d94fcd" providerId="AD" clId="Web-{0635CF8B-601B-2496-D9AE-A3F4214B4A64}" dt="2022-07-15T04:50:32.567" v="8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Atte Tahvanainen" userId="S::atte.tahvanainen_eduvantaa.fi#ext#@sanoma.onmicrosoft.com::853ca15b-ce22-4934-8573-66ff96d94fcd" providerId="AD" clId="Web-{0635CF8B-601B-2496-D9AE-A3F4214B4A64}" dt="2022-07-15T04:50:35.395" v="9"/>
          <ac:spMkLst>
            <pc:docMk/>
            <pc:sldMk cId="109857222" sldId="256"/>
            <ac:spMk id="5" creationId="{1D3F6F69-0B6F-7670-29F6-2C7D841F484D}"/>
          </ac:spMkLst>
        </pc:spChg>
      </pc:sldChg>
      <pc:sldChg chg="delSp modSp del">
        <pc:chgData name="Atte Tahvanainen" userId="S::atte.tahvanainen_eduvantaa.fi#ext#@sanoma.onmicrosoft.com::853ca15b-ce22-4934-8573-66ff96d94fcd" providerId="AD" clId="Web-{0635CF8B-601B-2496-D9AE-A3F4214B4A64}" dt="2022-07-18T04:08:24.610" v="129"/>
        <pc:sldMkLst>
          <pc:docMk/>
          <pc:sldMk cId="2555081870" sldId="273"/>
        </pc:sldMkLst>
        <pc:spChg chg="mod">
          <ac:chgData name="Atte Tahvanainen" userId="S::atte.tahvanainen_eduvantaa.fi#ext#@sanoma.onmicrosoft.com::853ca15b-ce22-4934-8573-66ff96d94fcd" providerId="AD" clId="Web-{0635CF8B-601B-2496-D9AE-A3F4214B4A64}" dt="2022-07-18T04:03:58.779" v="90" actId="20577"/>
          <ac:spMkLst>
            <pc:docMk/>
            <pc:sldMk cId="2555081870" sldId="273"/>
            <ac:spMk id="2" creationId="{F7A3C51E-AE51-524C-9B44-750755D62869}"/>
          </ac:spMkLst>
        </pc:spChg>
        <pc:spChg chg="mod">
          <ac:chgData name="Atte Tahvanainen" userId="S::atte.tahvanainen_eduvantaa.fi#ext#@sanoma.onmicrosoft.com::853ca15b-ce22-4934-8573-66ff96d94fcd" providerId="AD" clId="Web-{0635CF8B-601B-2496-D9AE-A3F4214B4A64}" dt="2022-07-15T04:57:59.143" v="83" actId="20577"/>
          <ac:spMkLst>
            <pc:docMk/>
            <pc:sldMk cId="2555081870" sldId="273"/>
            <ac:spMk id="3" creationId="{326DDE45-A503-5A45-A106-78A97ECA3897}"/>
          </ac:spMkLst>
        </pc:spChg>
        <pc:spChg chg="del">
          <ac:chgData name="Atte Tahvanainen" userId="S::atte.tahvanainen_eduvantaa.fi#ext#@sanoma.onmicrosoft.com::853ca15b-ce22-4934-8573-66ff96d94fcd" providerId="AD" clId="Web-{0635CF8B-601B-2496-D9AE-A3F4214B4A64}" dt="2022-07-15T04:51:22.489" v="17"/>
          <ac:spMkLst>
            <pc:docMk/>
            <pc:sldMk cId="2555081870" sldId="273"/>
            <ac:spMk id="5" creationId="{EB7CAFAA-5F40-4F64-8EEB-2E918A807408}"/>
          </ac:spMkLst>
        </pc:spChg>
      </pc:sldChg>
      <pc:sldChg chg="addSp delSp modSp ord">
        <pc:chgData name="Atte Tahvanainen" userId="S::atte.tahvanainen_eduvantaa.fi#ext#@sanoma.onmicrosoft.com::853ca15b-ce22-4934-8573-66ff96d94fcd" providerId="AD" clId="Web-{0635CF8B-601B-2496-D9AE-A3F4214B4A64}" dt="2022-07-18T04:23:20.969" v="235" actId="14100"/>
        <pc:sldMkLst>
          <pc:docMk/>
          <pc:sldMk cId="2176725611" sldId="274"/>
        </pc:sldMkLst>
        <pc:spChg chg="mod">
          <ac:chgData name="Atte Tahvanainen" userId="S::atte.tahvanainen_eduvantaa.fi#ext#@sanoma.onmicrosoft.com::853ca15b-ce22-4934-8573-66ff96d94fcd" providerId="AD" clId="Web-{0635CF8B-601B-2496-D9AE-A3F4214B4A64}" dt="2022-07-18T04:09:20.455" v="146" actId="14100"/>
          <ac:spMkLst>
            <pc:docMk/>
            <pc:sldMk cId="2176725611" sldId="274"/>
            <ac:spMk id="2" creationId="{313E3C91-84B1-0F47-B458-2BD07DE19E9B}"/>
          </ac:spMkLst>
        </pc:spChg>
        <pc:spChg chg="mod">
          <ac:chgData name="Atte Tahvanainen" userId="S::atte.tahvanainen_eduvantaa.fi#ext#@sanoma.onmicrosoft.com::853ca15b-ce22-4934-8573-66ff96d94fcd" providerId="AD" clId="Web-{0635CF8B-601B-2496-D9AE-A3F4214B4A64}" dt="2022-07-18T04:23:20.969" v="235" actId="14100"/>
          <ac:spMkLst>
            <pc:docMk/>
            <pc:sldMk cId="2176725611" sldId="274"/>
            <ac:spMk id="3" creationId="{852ED41E-AFA3-7E44-B34B-610010AA32E4}"/>
          </ac:spMkLst>
        </pc:spChg>
        <pc:spChg chg="del">
          <ac:chgData name="Atte Tahvanainen" userId="S::atte.tahvanainen_eduvantaa.fi#ext#@sanoma.onmicrosoft.com::853ca15b-ce22-4934-8573-66ff96d94fcd" providerId="AD" clId="Web-{0635CF8B-601B-2496-D9AE-A3F4214B4A64}" dt="2022-07-18T04:13:06.411" v="197"/>
          <ac:spMkLst>
            <pc:docMk/>
            <pc:sldMk cId="2176725611" sldId="274"/>
            <ac:spMk id="7" creationId="{E1ECFD94-185E-4968-9AF1-77E74571CA67}"/>
          </ac:spMkLst>
        </pc:spChg>
        <pc:picChg chg="add mod">
          <ac:chgData name="Atte Tahvanainen" userId="S::atte.tahvanainen_eduvantaa.fi#ext#@sanoma.onmicrosoft.com::853ca15b-ce22-4934-8573-66ff96d94fcd" providerId="AD" clId="Web-{0635CF8B-601B-2496-D9AE-A3F4214B4A64}" dt="2022-07-18T04:16:32.620" v="225" actId="1076"/>
          <ac:picMkLst>
            <pc:docMk/>
            <pc:sldMk cId="2176725611" sldId="274"/>
            <ac:picMk id="5" creationId="{05052285-CB09-7CDD-58DB-4D34E49842BE}"/>
          </ac:picMkLst>
        </pc:picChg>
      </pc:sldChg>
      <pc:sldChg chg="addSp delSp modSp add replId">
        <pc:chgData name="Atte Tahvanainen" userId="S::atte.tahvanainen_eduvantaa.fi#ext#@sanoma.onmicrosoft.com::853ca15b-ce22-4934-8573-66ff96d94fcd" providerId="AD" clId="Web-{0635CF8B-601B-2496-D9AE-A3F4214B4A64}" dt="2022-07-18T04:08:04.360" v="128" actId="1076"/>
        <pc:sldMkLst>
          <pc:docMk/>
          <pc:sldMk cId="2419602370" sldId="279"/>
        </pc:sldMkLst>
        <pc:spChg chg="mod">
          <ac:chgData name="Atte Tahvanainen" userId="S::atte.tahvanainen_eduvantaa.fi#ext#@sanoma.onmicrosoft.com::853ca15b-ce22-4934-8573-66ff96d94fcd" providerId="AD" clId="Web-{0635CF8B-601B-2496-D9AE-A3F4214B4A64}" dt="2022-07-18T04:07:56.125" v="126" actId="20577"/>
          <ac:spMkLst>
            <pc:docMk/>
            <pc:sldMk cId="2419602370" sldId="279"/>
            <ac:spMk id="2" creationId="{F7A3C51E-AE51-524C-9B44-750755D62869}"/>
          </ac:spMkLst>
        </pc:spChg>
        <pc:spChg chg="mod">
          <ac:chgData name="Atte Tahvanainen" userId="S::atte.tahvanainen_eduvantaa.fi#ext#@sanoma.onmicrosoft.com::853ca15b-ce22-4934-8573-66ff96d94fcd" providerId="AD" clId="Web-{0635CF8B-601B-2496-D9AE-A3F4214B4A64}" dt="2022-07-18T04:07:26.828" v="104"/>
          <ac:spMkLst>
            <pc:docMk/>
            <pc:sldMk cId="2419602370" sldId="279"/>
            <ac:spMk id="3" creationId="{326DDE45-A503-5A45-A106-78A97ECA3897}"/>
          </ac:spMkLst>
        </pc:spChg>
        <pc:spChg chg="mod ord">
          <ac:chgData name="Atte Tahvanainen" userId="S::atte.tahvanainen_eduvantaa.fi#ext#@sanoma.onmicrosoft.com::853ca15b-ce22-4934-8573-66ff96d94fcd" providerId="AD" clId="Web-{0635CF8B-601B-2496-D9AE-A3F4214B4A64}" dt="2022-07-18T04:07:26.828" v="104"/>
          <ac:spMkLst>
            <pc:docMk/>
            <pc:sldMk cId="2419602370" sldId="279"/>
            <ac:spMk id="4" creationId="{810C28CB-3332-5040-9FDD-5B34D43F38BE}"/>
          </ac:spMkLst>
        </pc:spChg>
        <pc:spChg chg="del">
          <ac:chgData name="Atte Tahvanainen" userId="S::atte.tahvanainen_eduvantaa.fi#ext#@sanoma.onmicrosoft.com::853ca15b-ce22-4934-8573-66ff96d94fcd" providerId="AD" clId="Web-{0635CF8B-601B-2496-D9AE-A3F4214B4A64}" dt="2022-07-18T04:06:41.968" v="100"/>
          <ac:spMkLst>
            <pc:docMk/>
            <pc:sldMk cId="2419602370" sldId="279"/>
            <ac:spMk id="5" creationId="{EB7CAFAA-5F40-4F64-8EEB-2E918A807408}"/>
          </ac:spMkLst>
        </pc:spChg>
        <pc:picChg chg="add mod">
          <ac:chgData name="Atte Tahvanainen" userId="S::atte.tahvanainen_eduvantaa.fi#ext#@sanoma.onmicrosoft.com::853ca15b-ce22-4934-8573-66ff96d94fcd" providerId="AD" clId="Web-{0635CF8B-601B-2496-D9AE-A3F4214B4A64}" dt="2022-07-18T04:08:04.360" v="128" actId="1076"/>
          <ac:picMkLst>
            <pc:docMk/>
            <pc:sldMk cId="2419602370" sldId="279"/>
            <ac:picMk id="6" creationId="{E93942BF-AB30-32E3-F750-9B0E649F5BCD}"/>
          </ac:picMkLst>
        </pc:picChg>
      </pc:sldChg>
      <pc:sldChg chg="add replId">
        <pc:chgData name="Atte Tahvanainen" userId="S::atte.tahvanainen_eduvantaa.fi#ext#@sanoma.onmicrosoft.com::853ca15b-ce22-4934-8573-66ff96d94fcd" providerId="AD" clId="Web-{0635CF8B-601B-2496-D9AE-A3F4214B4A64}" dt="2022-07-18T04:04:14.966" v="91"/>
        <pc:sldMkLst>
          <pc:docMk/>
          <pc:sldMk cId="2654076504" sldId="280"/>
        </pc:sldMkLst>
      </pc:sldChg>
      <pc:sldChg chg="delSp modSp add replId">
        <pc:chgData name="Atte Tahvanainen" userId="S::atte.tahvanainen_eduvantaa.fi#ext#@sanoma.onmicrosoft.com::853ca15b-ce22-4934-8573-66ff96d94fcd" providerId="AD" clId="Web-{0635CF8B-601B-2496-D9AE-A3F4214B4A64}" dt="2022-07-18T10:45:58.355" v="478" actId="20577"/>
        <pc:sldMkLst>
          <pc:docMk/>
          <pc:sldMk cId="3114124649" sldId="281"/>
        </pc:sldMkLst>
        <pc:spChg chg="mod">
          <ac:chgData name="Atte Tahvanainen" userId="S::atte.tahvanainen_eduvantaa.fi#ext#@sanoma.onmicrosoft.com::853ca15b-ce22-4934-8573-66ff96d94fcd" providerId="AD" clId="Web-{0635CF8B-601B-2496-D9AE-A3F4214B4A64}" dt="2022-07-18T04:37:12.298" v="317" actId="14100"/>
          <ac:spMkLst>
            <pc:docMk/>
            <pc:sldMk cId="3114124649" sldId="281"/>
            <ac:spMk id="2" creationId="{313E3C91-84B1-0F47-B458-2BD07DE19E9B}"/>
          </ac:spMkLst>
        </pc:spChg>
        <pc:spChg chg="mod">
          <ac:chgData name="Atte Tahvanainen" userId="S::atte.tahvanainen_eduvantaa.fi#ext#@sanoma.onmicrosoft.com::853ca15b-ce22-4934-8573-66ff96d94fcd" providerId="AD" clId="Web-{0635CF8B-601B-2496-D9AE-A3F4214B4A64}" dt="2022-07-18T10:45:58.355" v="478" actId="20577"/>
          <ac:spMkLst>
            <pc:docMk/>
            <pc:sldMk cId="3114124649" sldId="281"/>
            <ac:spMk id="3" creationId="{852ED41E-AFA3-7E44-B34B-610010AA32E4}"/>
          </ac:spMkLst>
        </pc:spChg>
        <pc:spChg chg="mod">
          <ac:chgData name="Atte Tahvanainen" userId="S::atte.tahvanainen_eduvantaa.fi#ext#@sanoma.onmicrosoft.com::853ca15b-ce22-4934-8573-66ff96d94fcd" providerId="AD" clId="Web-{0635CF8B-601B-2496-D9AE-A3F4214B4A64}" dt="2022-07-18T10:41:39.387" v="412" actId="1076"/>
          <ac:spMkLst>
            <pc:docMk/>
            <pc:sldMk cId="3114124649" sldId="281"/>
            <ac:spMk id="4" creationId="{A8F48052-DD01-E94C-B6C8-DBA3C6F82C78}"/>
          </ac:spMkLst>
        </pc:spChg>
        <pc:spChg chg="del mod">
          <ac:chgData name="Atte Tahvanainen" userId="S::atte.tahvanainen_eduvantaa.fi#ext#@sanoma.onmicrosoft.com::853ca15b-ce22-4934-8573-66ff96d94fcd" providerId="AD" clId="Web-{0635CF8B-601B-2496-D9AE-A3F4214B4A64}" dt="2022-07-18T10:36:08.450" v="324"/>
          <ac:spMkLst>
            <pc:docMk/>
            <pc:sldMk cId="3114124649" sldId="281"/>
            <ac:spMk id="7" creationId="{E1ECFD94-185E-4968-9AF1-77E74571CA67}"/>
          </ac:spMkLst>
        </pc:spChg>
      </pc:sldChg>
      <pc:sldChg chg="addSp delSp modSp add replId">
        <pc:chgData name="Atte Tahvanainen" userId="S::atte.tahvanainen_eduvantaa.fi#ext#@sanoma.onmicrosoft.com::853ca15b-ce22-4934-8573-66ff96d94fcd" providerId="AD" clId="Web-{0635CF8B-601B-2496-D9AE-A3F4214B4A64}" dt="2022-07-18T04:36:36.782" v="309"/>
        <pc:sldMkLst>
          <pc:docMk/>
          <pc:sldMk cId="1281338827" sldId="282"/>
        </pc:sldMkLst>
        <pc:spChg chg="mod">
          <ac:chgData name="Atte Tahvanainen" userId="S::atte.tahvanainen_eduvantaa.fi#ext#@sanoma.onmicrosoft.com::853ca15b-ce22-4934-8573-66ff96d94fcd" providerId="AD" clId="Web-{0635CF8B-601B-2496-D9AE-A3F4214B4A64}" dt="2022-07-18T04:36:36.782" v="309"/>
          <ac:spMkLst>
            <pc:docMk/>
            <pc:sldMk cId="1281338827" sldId="282"/>
            <ac:spMk id="2" creationId="{F7A3C51E-AE51-524C-9B44-750755D62869}"/>
          </ac:spMkLst>
        </pc:spChg>
        <pc:spChg chg="mod">
          <ac:chgData name="Atte Tahvanainen" userId="S::atte.tahvanainen_eduvantaa.fi#ext#@sanoma.onmicrosoft.com::853ca15b-ce22-4934-8573-66ff96d94fcd" providerId="AD" clId="Web-{0635CF8B-601B-2496-D9AE-A3F4214B4A64}" dt="2022-07-18T04:36:36.782" v="309"/>
          <ac:spMkLst>
            <pc:docMk/>
            <pc:sldMk cId="1281338827" sldId="282"/>
            <ac:spMk id="3" creationId="{326DDE45-A503-5A45-A106-78A97ECA3897}"/>
          </ac:spMkLst>
        </pc:spChg>
        <pc:spChg chg="mod">
          <ac:chgData name="Atte Tahvanainen" userId="S::atte.tahvanainen_eduvantaa.fi#ext#@sanoma.onmicrosoft.com::853ca15b-ce22-4934-8573-66ff96d94fcd" providerId="AD" clId="Web-{0635CF8B-601B-2496-D9AE-A3F4214B4A64}" dt="2022-07-18T04:36:36.782" v="309"/>
          <ac:spMkLst>
            <pc:docMk/>
            <pc:sldMk cId="1281338827" sldId="282"/>
            <ac:spMk id="4" creationId="{810C28CB-3332-5040-9FDD-5B34D43F38BE}"/>
          </ac:spMkLst>
        </pc:spChg>
        <pc:spChg chg="del">
          <ac:chgData name="Atte Tahvanainen" userId="S::atte.tahvanainen_eduvantaa.fi#ext#@sanoma.onmicrosoft.com::853ca15b-ce22-4934-8573-66ff96d94fcd" providerId="AD" clId="Web-{0635CF8B-601B-2496-D9AE-A3F4214B4A64}" dt="2022-07-18T04:32:13.319" v="306"/>
          <ac:spMkLst>
            <pc:docMk/>
            <pc:sldMk cId="1281338827" sldId="282"/>
            <ac:spMk id="5" creationId="{EB7CAFAA-5F40-4F64-8EEB-2E918A807408}"/>
          </ac:spMkLst>
        </pc:spChg>
        <pc:picChg chg="add mod">
          <ac:chgData name="Atte Tahvanainen" userId="S::atte.tahvanainen_eduvantaa.fi#ext#@sanoma.onmicrosoft.com::853ca15b-ce22-4934-8573-66ff96d94fcd" providerId="AD" clId="Web-{0635CF8B-601B-2496-D9AE-A3F4214B4A64}" dt="2022-07-18T04:36:36.782" v="309"/>
          <ac:picMkLst>
            <pc:docMk/>
            <pc:sldMk cId="1281338827" sldId="282"/>
            <ac:picMk id="6" creationId="{E3779543-B4E4-7728-C6DE-A984ADB62A0D}"/>
          </ac:picMkLst>
        </pc:picChg>
      </pc:sldChg>
    </pc:docChg>
  </pc:docChgLst>
  <pc:docChgLst>
    <pc:chgData name="Nea Viljakainen" userId="31f03692-df5d-4046-a9e0-25d0beb92039" providerId="ADAL" clId="{B8DB6194-B30D-4199-A711-36F34BE23C8D}"/>
    <pc:docChg chg="custSel modSld">
      <pc:chgData name="Nea Viljakainen" userId="31f03692-df5d-4046-a9e0-25d0beb92039" providerId="ADAL" clId="{B8DB6194-B30D-4199-A711-36F34BE23C8D}" dt="2022-06-07T13:10:21.684" v="37"/>
      <pc:docMkLst>
        <pc:docMk/>
      </pc:docMkLst>
      <pc:sldChg chg="modSp mod">
        <pc:chgData name="Nea Viljakainen" userId="31f03692-df5d-4046-a9e0-25d0beb92039" providerId="ADAL" clId="{B8DB6194-B30D-4199-A711-36F34BE23C8D}" dt="2022-06-07T13:08:26.980" v="25" actId="20577"/>
        <pc:sldMkLst>
          <pc:docMk/>
          <pc:sldMk cId="109857222" sldId="256"/>
        </pc:sldMkLst>
        <pc:spChg chg="mod">
          <ac:chgData name="Nea Viljakainen" userId="31f03692-df5d-4046-a9e0-25d0beb92039" providerId="ADAL" clId="{B8DB6194-B30D-4199-A711-36F34BE23C8D}" dt="2022-06-07T13:08:26.980" v="25" actId="20577"/>
          <ac:spMkLst>
            <pc:docMk/>
            <pc:sldMk cId="109857222" sldId="256"/>
            <ac:spMk id="6" creationId="{CA80E3AA-5F2B-49D9-9BA5-74D9B5799A3D}"/>
          </ac:spMkLst>
        </pc:spChg>
        <pc:picChg chg="mod">
          <ac:chgData name="Nea Viljakainen" userId="31f03692-df5d-4046-a9e0-25d0beb92039" providerId="ADAL" clId="{B8DB6194-B30D-4199-A711-36F34BE23C8D}" dt="2022-06-07T13:06:32.050" v="0" actId="14826"/>
          <ac:picMkLst>
            <pc:docMk/>
            <pc:sldMk cId="109857222" sldId="256"/>
            <ac:picMk id="7" creationId="{0DAAF39F-07AD-4781-8266-0F71D1A05DC2}"/>
          </ac:picMkLst>
        </pc:picChg>
      </pc:sldChg>
      <pc:sldChg chg="modSp mod">
        <pc:chgData name="Nea Viljakainen" userId="31f03692-df5d-4046-a9e0-25d0beb92039" providerId="ADAL" clId="{B8DB6194-B30D-4199-A711-36F34BE23C8D}" dt="2022-06-07T13:08:54.380" v="31" actId="27636"/>
        <pc:sldMkLst>
          <pc:docMk/>
          <pc:sldMk cId="2555081870" sldId="273"/>
        </pc:sldMkLst>
        <pc:spChg chg="mod">
          <ac:chgData name="Nea Viljakainen" userId="31f03692-df5d-4046-a9e0-25d0beb92039" providerId="ADAL" clId="{B8DB6194-B30D-4199-A711-36F34BE23C8D}" dt="2022-06-07T13:08:54.380" v="31" actId="27636"/>
          <ac:spMkLst>
            <pc:docMk/>
            <pc:sldMk cId="2555081870" sldId="273"/>
            <ac:spMk id="4" creationId="{810C28CB-3332-5040-9FDD-5B34D43F38BE}"/>
          </ac:spMkLst>
        </pc:spChg>
      </pc:sldChg>
      <pc:sldChg chg="addSp delSp modSp mod">
        <pc:chgData name="Nea Viljakainen" userId="31f03692-df5d-4046-a9e0-25d0beb92039" providerId="ADAL" clId="{B8DB6194-B30D-4199-A711-36F34BE23C8D}" dt="2022-06-07T13:10:03.281" v="34"/>
        <pc:sldMkLst>
          <pc:docMk/>
          <pc:sldMk cId="2176725611" sldId="274"/>
        </pc:sldMkLst>
        <pc:spChg chg="mod">
          <ac:chgData name="Nea Viljakainen" userId="31f03692-df5d-4046-a9e0-25d0beb92039" providerId="ADAL" clId="{B8DB6194-B30D-4199-A711-36F34BE23C8D}" dt="2022-06-07T13:10:03.281" v="34"/>
          <ac:spMkLst>
            <pc:docMk/>
            <pc:sldMk cId="2176725611" sldId="274"/>
            <ac:spMk id="4" creationId="{A8F48052-DD01-E94C-B6C8-DBA3C6F82C78}"/>
          </ac:spMkLst>
        </pc:spChg>
        <pc:spChg chg="add del mod">
          <ac:chgData name="Nea Viljakainen" userId="31f03692-df5d-4046-a9e0-25d0beb92039" providerId="ADAL" clId="{B8DB6194-B30D-4199-A711-36F34BE23C8D}" dt="2022-06-07T13:09:49.757" v="33"/>
          <ac:spMkLst>
            <pc:docMk/>
            <pc:sldMk cId="2176725611" sldId="274"/>
            <ac:spMk id="6" creationId="{C2DE11EF-8C36-4A6B-A2B9-D63382EB642B}"/>
          </ac:spMkLst>
        </pc:spChg>
      </pc:sldChg>
      <pc:sldChg chg="modSp mod">
        <pc:chgData name="Nea Viljakainen" userId="31f03692-df5d-4046-a9e0-25d0beb92039" providerId="ADAL" clId="{B8DB6194-B30D-4199-A711-36F34BE23C8D}" dt="2022-06-07T13:10:12.280" v="36"/>
        <pc:sldMkLst>
          <pc:docMk/>
          <pc:sldMk cId="4005425183" sldId="276"/>
        </pc:sldMkLst>
        <pc:spChg chg="mod">
          <ac:chgData name="Nea Viljakainen" userId="31f03692-df5d-4046-a9e0-25d0beb92039" providerId="ADAL" clId="{B8DB6194-B30D-4199-A711-36F34BE23C8D}" dt="2022-06-07T13:10:12.280" v="36"/>
          <ac:spMkLst>
            <pc:docMk/>
            <pc:sldMk cId="4005425183" sldId="276"/>
            <ac:spMk id="4" creationId="{DBC069A6-26FE-404D-A0B2-F8A48E5CBD76}"/>
          </ac:spMkLst>
        </pc:spChg>
      </pc:sldChg>
      <pc:sldChg chg="modSp mod">
        <pc:chgData name="Nea Viljakainen" userId="31f03692-df5d-4046-a9e0-25d0beb92039" providerId="ADAL" clId="{B8DB6194-B30D-4199-A711-36F34BE23C8D}" dt="2022-06-07T13:10:21.684" v="37"/>
        <pc:sldMkLst>
          <pc:docMk/>
          <pc:sldMk cId="1306317318" sldId="277"/>
        </pc:sldMkLst>
        <pc:spChg chg="mod">
          <ac:chgData name="Nea Viljakainen" userId="31f03692-df5d-4046-a9e0-25d0beb92039" providerId="ADAL" clId="{B8DB6194-B30D-4199-A711-36F34BE23C8D}" dt="2022-06-07T13:10:21.684" v="37"/>
          <ac:spMkLst>
            <pc:docMk/>
            <pc:sldMk cId="1306317318" sldId="277"/>
            <ac:spMk id="4" creationId="{A8F48052-DD01-E94C-B6C8-DBA3C6F82C78}"/>
          </ac:spMkLst>
        </pc:spChg>
      </pc:sldChg>
      <pc:sldChg chg="modSp mod">
        <pc:chgData name="Nea Viljakainen" userId="31f03692-df5d-4046-a9e0-25d0beb92039" providerId="ADAL" clId="{B8DB6194-B30D-4199-A711-36F34BE23C8D}" dt="2022-06-07T13:10:08.225" v="35"/>
        <pc:sldMkLst>
          <pc:docMk/>
          <pc:sldMk cId="265808681" sldId="278"/>
        </pc:sldMkLst>
        <pc:spChg chg="mod">
          <ac:chgData name="Nea Viljakainen" userId="31f03692-df5d-4046-a9e0-25d0beb92039" providerId="ADAL" clId="{B8DB6194-B30D-4199-A711-36F34BE23C8D}" dt="2022-06-07T13:10:08.225" v="35"/>
          <ac:spMkLst>
            <pc:docMk/>
            <pc:sldMk cId="265808681" sldId="278"/>
            <ac:spMk id="4" creationId="{A8F48052-DD01-E94C-B6C8-DBA3C6F82C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10.1.2023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0424" y="1834907"/>
            <a:ext cx="6773011" cy="2341020"/>
          </a:xfrm>
        </p:spPr>
        <p:txBody>
          <a:bodyPr anchor="b">
            <a:normAutofit fontScale="90000"/>
          </a:bodyPr>
          <a:lstStyle/>
          <a:p>
            <a:pPr algn="l"/>
            <a:r>
              <a:rPr lang="fi-FI" sz="5400" dirty="0">
                <a:ea typeface="+mj-lt"/>
                <a:cs typeface="+mj-lt"/>
              </a:rPr>
              <a:t>11. Mielenterveyshäiriöiden tutkiminen ja diagnostiikka</a:t>
            </a:r>
            <a:endParaRPr lang="en-US" sz="5400" dirty="0">
              <a:ea typeface="+mj-lt"/>
              <a:cs typeface="+mj-l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4 tunteet ja mielenterveys</a:t>
            </a: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DAAF39F-07AD-4781-8266-0F71D1A05DC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600" y="2668161"/>
            <a:ext cx="3967855" cy="15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520714" cy="1499616"/>
          </a:xfrm>
        </p:spPr>
        <p:txBody>
          <a:bodyPr>
            <a:normAutofit/>
          </a:bodyPr>
          <a:lstStyle/>
          <a:p>
            <a:r>
              <a:rPr lang="fi-FI" dirty="0"/>
              <a:t>Mielenterveyshäiriöt ovat yleisiä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00053"/>
            <a:ext cx="7274131" cy="4416472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Mielenterveyshäiriö:</a:t>
            </a:r>
            <a:r>
              <a:rPr lang="fi-FI" dirty="0">
                <a:ea typeface="+mn-lt"/>
                <a:cs typeface="+mn-lt"/>
              </a:rPr>
              <a:t> yleisnimitys psykiatrisille häiriöille, joista seuraa ihmiselle haittaa, kärsimystä tai toimintakyvyn laskua</a:t>
            </a:r>
            <a:endParaRPr lang="en-US" dirty="0"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Mielenterveyshäiriöiden ilmaantuminen jossain vaiheessa elämää on yleistä</a:t>
            </a:r>
            <a:endParaRPr lang="en-US" dirty="0">
              <a:ea typeface="+mn-lt"/>
              <a:cs typeface="+mn-lt"/>
            </a:endParaRPr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suurimmalla osalla ohimeneviä</a:t>
            </a:r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esim. </a:t>
            </a:r>
            <a:r>
              <a:rPr lang="fi-FI" dirty="0" err="1">
                <a:ea typeface="+mn-lt"/>
                <a:cs typeface="+mn-lt"/>
              </a:rPr>
              <a:t>Dunedinin</a:t>
            </a:r>
            <a:r>
              <a:rPr lang="fi-FI" dirty="0">
                <a:ea typeface="+mn-lt"/>
                <a:cs typeface="+mn-lt"/>
              </a:rPr>
              <a:t> tutkimus: 83 % tutkittavista täytti vähintään yhden mielenterveyshäiriön kliiniset kriteerit vähintään yhdellä haastattelukerralla 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Kestävä mielenterveys: </a:t>
            </a:r>
            <a:r>
              <a:rPr lang="fi-FI" dirty="0">
                <a:ea typeface="+mn-lt"/>
                <a:cs typeface="+mn-lt"/>
              </a:rPr>
              <a:t>mielenterveyshäiriöiden puuttuminen elämänkulun aikana</a:t>
            </a:r>
            <a:endParaRPr lang="en-US" dirty="0">
              <a:ea typeface="+mn-lt"/>
              <a:cs typeface="+mn-lt"/>
            </a:endParaRPr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esim. </a:t>
            </a:r>
            <a:r>
              <a:rPr lang="fi-FI" b="1" dirty="0">
                <a:ea typeface="+mn-lt"/>
                <a:cs typeface="+mn-lt"/>
              </a:rPr>
              <a:t>elämänkriisien</a:t>
            </a:r>
            <a:r>
              <a:rPr lang="fi-FI" dirty="0">
                <a:ea typeface="+mn-lt"/>
                <a:cs typeface="+mn-lt"/>
              </a:rPr>
              <a:t> keskellä mielenterveys saattaa kuitenkin hetkellisesti ja väliaikaisesti heikentyä</a:t>
            </a:r>
            <a:endParaRPr lang="fi-FI" dirty="0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6" name="Kuva 6" descr="Kuva, joka sisältää kohteen ulko, vuori, luonto, taivas&#10;&#10;Kuvaus luotu automaattisesti">
            <a:extLst>
              <a:ext uri="{FF2B5EF4-FFF2-40B4-BE49-F238E27FC236}">
                <a16:creationId xmlns:a16="http://schemas.microsoft.com/office/drawing/2014/main" id="{E93942BF-AB30-32E3-F750-9B0E649F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906" y="1851340"/>
            <a:ext cx="3375804" cy="45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0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44" y="599810"/>
            <a:ext cx="8624402" cy="1499616"/>
          </a:xfrm>
        </p:spPr>
        <p:txBody>
          <a:bodyPr/>
          <a:lstStyle/>
          <a:p>
            <a:r>
              <a:rPr lang="fi-FI" dirty="0"/>
              <a:t>Kliininen psykologia ja psykiatria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731" y="2314475"/>
            <a:ext cx="7618213" cy="4104656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Kliininen psykologia: </a:t>
            </a:r>
            <a:r>
              <a:rPr lang="fi-FI" sz="2400" dirty="0">
                <a:ea typeface="+mn-lt"/>
                <a:cs typeface="+mn-lt"/>
              </a:rPr>
              <a:t>psykologian sovellusalue, joka tutkii mielenterveyshäiriöitä ja niiden hoitomenetelmiä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painopiste on erityisesti psykososiaalinen</a:t>
            </a:r>
            <a:endParaRPr lang="fi-FI" sz="2000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kliininen psykologi:</a:t>
            </a:r>
            <a:r>
              <a:rPr lang="fi-FI" sz="2000" dirty="0">
                <a:ea typeface="+mn-lt"/>
                <a:cs typeface="+mn-lt"/>
              </a:rPr>
              <a:t> työnkuvaan kuuluvat psykologin tutkimukset, erilaiset terapeuttiset ja tukea antavat keskustelut sekä neuvonta- ja ohjaustyö</a:t>
            </a:r>
            <a:endParaRPr lang="fi-FI" sz="20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Psykiatria: </a:t>
            </a:r>
            <a:r>
              <a:rPr lang="fi-FI" sz="2400" dirty="0">
                <a:ea typeface="+mn-lt"/>
                <a:cs typeface="+mn-lt"/>
              </a:rPr>
              <a:t>lääketieteen erikoisala, jonka tehtävänä on mielenterveyshäiriöiden tutkiminen, hoito ja kuntoutus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lääketieteellinen ja erityisesti biologiaa painottava näkökulma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psykiatri:</a:t>
            </a:r>
            <a:r>
              <a:rPr lang="fi-FI" sz="2000" dirty="0">
                <a:ea typeface="+mn-lt"/>
                <a:cs typeface="+mn-lt"/>
              </a:rPr>
              <a:t> koulutukseltaan lääkäri, joka on erikoistunut ihmismielen sairauksien </a:t>
            </a:r>
            <a:r>
              <a:rPr lang="fi-FI" sz="2000" b="1" dirty="0">
                <a:ea typeface="+mn-lt"/>
                <a:cs typeface="+mn-lt"/>
              </a:rPr>
              <a:t>diagnosointiin</a:t>
            </a: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05052285-CB09-7CDD-58DB-4D34E4984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55" y="1903562"/>
            <a:ext cx="3174520" cy="47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Mielenterveyshäiriöiden diagnostiikka 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>
                <a:ea typeface="+mn-lt"/>
                <a:cs typeface="+mn-lt"/>
              </a:rPr>
              <a:t> Diagnoosi:</a:t>
            </a:r>
            <a:r>
              <a:rPr lang="fi-FI">
                <a:ea typeface="+mn-lt"/>
                <a:cs typeface="+mn-lt"/>
              </a:rPr>
              <a:t> nimike, joka kuvaa tiiviisti tiettyä sairautta, häiriötä tai oireyhtymää</a:t>
            </a:r>
            <a:endParaRPr lang="fi-FI"/>
          </a:p>
          <a:p>
            <a:pPr>
              <a:buFont typeface="Arial" panose="020B0604020202020204" pitchFamily="34" charset="0"/>
              <a:buChar char="•"/>
            </a:pPr>
            <a:r>
              <a:rPr lang="fi-FI">
                <a:ea typeface="+mn-lt"/>
                <a:cs typeface="+mn-lt"/>
              </a:rPr>
              <a:t> Mielenterveyshäiriöt ovat </a:t>
            </a:r>
            <a:r>
              <a:rPr lang="fi-FI" b="1">
                <a:ea typeface="+mn-lt"/>
                <a:cs typeface="+mn-lt"/>
              </a:rPr>
              <a:t>oireyhtymiä</a:t>
            </a:r>
            <a:r>
              <a:rPr lang="fi-FI">
                <a:ea typeface="+mn-lt"/>
                <a:cs typeface="+mn-lt"/>
              </a:rPr>
              <a:t>: tyypillisesti yhdessä esiintyvien oireiden ja piirteiden kokonaisuus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b="1">
                <a:ea typeface="+mn-lt"/>
                <a:cs typeface="+mn-lt"/>
              </a:rPr>
              <a:t> Diagnostinen järjestelmä:</a:t>
            </a:r>
            <a:r>
              <a:rPr lang="fi-FI">
                <a:ea typeface="+mn-lt"/>
                <a:cs typeface="+mn-lt"/>
              </a:rPr>
              <a:t> luokitusjärjestelmä, jonka avulla pyritään jäsentämään sairauksia, häiriöitä ja oireyhtymiä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>
                <a:ea typeface="+mn-lt"/>
                <a:cs typeface="+mn-lt"/>
              </a:rPr>
              <a:t>Suomessa terveydenhuollossa on käytössä WHO:n laatima </a:t>
            </a:r>
            <a:r>
              <a:rPr lang="fi-FI" b="1" dirty="0">
                <a:ea typeface="+mn-lt"/>
                <a:cs typeface="+mn-lt"/>
              </a:rPr>
              <a:t>ICD</a:t>
            </a:r>
            <a:endParaRPr lang="fi-FI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>
                <a:ea typeface="+mn-lt"/>
                <a:cs typeface="+mn-lt"/>
              </a:rPr>
              <a:t>toinen tunnettu diagnostinen järjestelmä on Amerikan psykiatriyhdistyksen julkaisema </a:t>
            </a:r>
            <a:r>
              <a:rPr lang="fi-FI" b="1">
                <a:ea typeface="+mn-lt"/>
                <a:cs typeface="+mn-lt"/>
              </a:rPr>
              <a:t>DSM</a:t>
            </a:r>
            <a:r>
              <a:rPr lang="fi-FI" dirty="0">
                <a:ea typeface="+mn-lt"/>
                <a:cs typeface="+mn-lt"/>
              </a:rPr>
              <a:t> </a:t>
            </a:r>
            <a:endParaRPr lang="fi-FI" b="1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6" name="Kuva 6" descr="Kuva, joka sisältää kohteen teksti, henkilö, sisä&#10;&#10;Kuvaus luotu automaattisesti">
            <a:extLst>
              <a:ext uri="{FF2B5EF4-FFF2-40B4-BE49-F238E27FC236}">
                <a16:creationId xmlns:a16="http://schemas.microsoft.com/office/drawing/2014/main" id="{E3779543-B4E4-7728-C6DE-A984ADB62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3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44" y="599810"/>
            <a:ext cx="8322477" cy="1499616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Diagnostisten järjestelmien hyödyt 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334" y="2287894"/>
            <a:ext cx="7617367" cy="3989638"/>
          </a:xfrm>
        </p:spPr>
        <p:txBody>
          <a:bodyPr vert="horz" lIns="45720" tIns="45720" rIns="45720" bIns="45720" rtlCol="0" anchor="t">
            <a:normAutofit fontScale="92500" lnSpcReduction="10000"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Parantaa </a:t>
            </a:r>
            <a:r>
              <a:rPr lang="fi-FI" sz="2400" b="1" dirty="0">
                <a:ea typeface="+mn-lt"/>
                <a:cs typeface="+mn-lt"/>
              </a:rPr>
              <a:t>diagnoosin reliabiliteettia</a:t>
            </a:r>
            <a:r>
              <a:rPr lang="fi-FI" sz="2400" dirty="0">
                <a:ea typeface="+mn-lt"/>
                <a:cs typeface="+mn-lt"/>
              </a:rPr>
              <a:t>: eri lääkärit voivat samoja menetelmiä käyttäen tehdä saman diagnoosin</a:t>
            </a:r>
            <a:endParaRPr lang="fi-FI"/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Parantaa </a:t>
            </a:r>
            <a:r>
              <a:rPr lang="fi-FI" sz="2400" b="1" dirty="0">
                <a:ea typeface="+mn-lt"/>
                <a:cs typeface="+mn-lt"/>
              </a:rPr>
              <a:t>diagnoosin validiteettia: </a:t>
            </a:r>
            <a:r>
              <a:rPr lang="fi-FI" sz="2400" dirty="0">
                <a:ea typeface="+mn-lt"/>
                <a:cs typeface="+mn-lt"/>
              </a:rPr>
              <a:t>diagnoosi mittaa paremmin juuri sitä, mitä sen on tarkoituskin mitata</a:t>
            </a:r>
            <a:endParaRPr lang="fi-FI" sz="2400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monimutkaiset häiriöt pelkistyvät oleelliseksi tiedoksi, joka auttaa tunnistamaan ja erottelemaan häiriöt toisistaan</a:t>
            </a:r>
            <a:endParaRPr lang="fi-FI" sz="20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Parantaa potilaiden </a:t>
            </a:r>
            <a:r>
              <a:rPr lang="fi-FI" sz="2400" b="1" dirty="0">
                <a:ea typeface="+mn-lt"/>
                <a:cs typeface="+mn-lt"/>
              </a:rPr>
              <a:t>­turvallista</a:t>
            </a:r>
            <a:r>
              <a:rPr lang="fi-FI" sz="2400" dirty="0">
                <a:ea typeface="+mn-lt"/>
                <a:cs typeface="+mn-lt"/>
              </a:rPr>
              <a:t> ja </a:t>
            </a:r>
            <a:r>
              <a:rPr lang="fi-FI" sz="2400" b="1" dirty="0">
                <a:ea typeface="+mn-lt"/>
                <a:cs typeface="+mn-lt"/>
              </a:rPr>
              <a:t>yhdenvertaista</a:t>
            </a:r>
            <a:r>
              <a:rPr lang="fi-FI" sz="2400" dirty="0">
                <a:ea typeface="+mn-lt"/>
                <a:cs typeface="+mn-lt"/>
              </a:rPr>
              <a:t> kohtelua ja hoitoa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samoilla, sovituilla kriteereillä potilaat tulevat arvioiduksi ja hoidetuksi mahdollisimman samalla tavalla</a:t>
            </a: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Diagnostinen järjestelmä hyödyttää </a:t>
            </a:r>
            <a:r>
              <a:rPr lang="fi-FI" sz="2400" b="1" dirty="0">
                <a:ea typeface="+mn-lt"/>
                <a:cs typeface="+mn-lt"/>
              </a:rPr>
              <a:t>mielenterveyshäiriöiden tutkimusta</a:t>
            </a:r>
            <a:endParaRPr lang="fi-FI" sz="2400" dirty="0"/>
          </a:p>
          <a:p>
            <a:pPr>
              <a:buFont typeface="Arial" panose="020B0602020104020603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A3F67763-A66E-C841-D2E5-527AAFDA4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8" y="1916481"/>
            <a:ext cx="3087329" cy="46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44" y="599810"/>
            <a:ext cx="8849153" cy="1499616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Diagnostisten järjestelmien KRITIIKKI 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281" y="2372480"/>
            <a:ext cx="7767743" cy="3989638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Diagnostiikka ei huomioi ihmisen </a:t>
            </a:r>
            <a:r>
              <a:rPr lang="fi-FI" sz="2400" b="1" dirty="0">
                <a:ea typeface="+mn-lt"/>
                <a:cs typeface="+mn-lt"/>
              </a:rPr>
              <a:t>yksilöllisyyttä</a:t>
            </a:r>
            <a:r>
              <a:rPr lang="fi-FI" sz="2400" dirty="0">
                <a:ea typeface="+mn-lt"/>
                <a:cs typeface="+mn-lt"/>
              </a:rPr>
              <a:t> eikä selitä, miksi ihminen on sairastunut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voi johtaa kapeaan ja mekaaniseen arviointiin</a:t>
            </a:r>
            <a:endParaRPr lang="fi-FI" sz="200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Diagnoosit voivat johtaa ihmisten </a:t>
            </a:r>
            <a:r>
              <a:rPr lang="fi-FI" sz="2400" b="1" dirty="0" err="1">
                <a:ea typeface="+mn-lt"/>
                <a:cs typeface="+mn-lt"/>
              </a:rPr>
              <a:t>stigmatisointiin</a:t>
            </a:r>
            <a:r>
              <a:rPr lang="fi-FI" sz="2400" b="1" dirty="0">
                <a:ea typeface="+mn-lt"/>
                <a:cs typeface="+mn-lt"/>
              </a:rPr>
              <a:t>:</a:t>
            </a:r>
            <a:endParaRPr lang="fi-FI" sz="2400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tietyn ominaisuuden perusteella leimaamista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siitä aiheutuvat ennakkoluulot ja syrjintä</a:t>
            </a:r>
            <a:endParaRPr lang="fi-FI" sz="200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Diagnooseista voi muodostua </a:t>
            </a:r>
            <a:r>
              <a:rPr lang="fi-FI" sz="2400" b="1" dirty="0">
                <a:ea typeface="+mn-lt"/>
                <a:cs typeface="+mn-lt"/>
              </a:rPr>
              <a:t>itseään toteuttavia ennusteita</a:t>
            </a:r>
            <a:r>
              <a:rPr lang="fi-FI" sz="2400" dirty="0">
                <a:ea typeface="+mn-lt"/>
                <a:cs typeface="+mn-lt"/>
              </a:rPr>
              <a:t>: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ympäristön antama leima ihmiselle voi lopulta johtaa siihen, että ihminen alkaakin käyttäytyä odotetulla tavalla</a:t>
            </a:r>
            <a:endParaRPr lang="fi-FI" sz="2000"/>
          </a:p>
          <a:p>
            <a:pPr>
              <a:buFont typeface="Arial" panose="020B0602020104020603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henkilö, sumea, hiukset&#10;&#10;Kuvaus luotu automaattisesti">
            <a:extLst>
              <a:ext uri="{FF2B5EF4-FFF2-40B4-BE49-F238E27FC236}">
                <a16:creationId xmlns:a16="http://schemas.microsoft.com/office/drawing/2014/main" id="{D5F93A7D-0969-1226-E404-D494F478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2" y="2088313"/>
            <a:ext cx="3260785" cy="43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sz="3900">
                <a:ea typeface="+mj-lt"/>
                <a:cs typeface="+mj-lt"/>
              </a:rPr>
              <a:t>Tieteelliseen näyttöön perustuva toiminta mielenterveydessä </a:t>
            </a:r>
            <a:endParaRPr lang="fi-FI" sz="39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Näyttöön perustuva toiminta:</a:t>
            </a:r>
            <a:r>
              <a:rPr lang="fi-FI" dirty="0">
                <a:ea typeface="+mn-lt"/>
                <a:cs typeface="+mn-lt"/>
              </a:rPr>
              <a:t> kliinistä työtä tekevän ammattilaisen työskentelyä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tarkoituksena on varmistaa, että hoito perustuu tieteelliseen tutkimustietoon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huomioi asiakkaan yksilöllisen tilanteen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Siinä yhdistyvät seuraavat neljä asiaa: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tieteellinen tieto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asiakkaasta kerätty taustatieto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työntekijän ammatillinen kokemus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asiakkaan toiveet siitä, kuinka hän haluaisi tulla hoidetuksi</a:t>
            </a:r>
            <a:endParaRPr lang="fi-FI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6" name="Kuva 6" descr="Kuva, joka sisältää kohteen henkilö, pitäminen, käsi, sulje&#10;&#10;Kuvaus luotu automaattisesti">
            <a:extLst>
              <a:ext uri="{FF2B5EF4-FFF2-40B4-BE49-F238E27FC236}">
                <a16:creationId xmlns:a16="http://schemas.microsoft.com/office/drawing/2014/main" id="{3403FBA9-4E1C-BD5F-BB0A-12D4B0B6D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" r="-2" b="-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65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D330BE2FF61EB4F9F095CEE9DE28A4F" ma:contentTypeVersion="13" ma:contentTypeDescription="Luo uusi asiakirja." ma:contentTypeScope="" ma:versionID="bb9bfbf91aa286fe48a4eef2062bc788">
  <xsd:schema xmlns:xsd="http://www.w3.org/2001/XMLSchema" xmlns:xs="http://www.w3.org/2001/XMLSchema" xmlns:p="http://schemas.microsoft.com/office/2006/metadata/properties" xmlns:ns3="842ccd07-6dee-4268-8983-d0cc307909f3" xmlns:ns4="ae6f4c56-1b40-49ce-a64e-cede96ac5a44" targetNamespace="http://schemas.microsoft.com/office/2006/metadata/properties" ma:root="true" ma:fieldsID="9433e34286294fe510ccdb559640aab2" ns3:_="" ns4:_="">
    <xsd:import namespace="842ccd07-6dee-4268-8983-d0cc307909f3"/>
    <xsd:import namespace="ae6f4c56-1b40-49ce-a64e-cede96ac5a4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ccd07-6dee-4268-8983-d0cc307909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6f4c56-1b40-49ce-a64e-cede96ac5a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1AACAE-6EB8-45E6-9D80-77184C5DED6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42ccd07-6dee-4268-8983-d0cc307909f3"/>
    <ds:schemaRef ds:uri="ae6f4c56-1b40-49ce-a64e-cede96ac5a44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4786AC-C18B-4A6D-9E18-3195157AE6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ccd07-6dee-4268-8983-d0cc307909f3"/>
    <ds:schemaRef ds:uri="ae6f4c56-1b40-49ce-a64e-cede96ac5a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13344</TotalTime>
  <Words>516</Words>
  <Application>Microsoft Office PowerPoint</Application>
  <PresentationFormat>Laajakuva</PresentationFormat>
  <Paragraphs>54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4" baseType="lpstr">
      <vt:lpstr>Arial</vt:lpstr>
      <vt:lpstr>Arial,Sans-Serif</vt:lpstr>
      <vt:lpstr>Calibri</vt:lpstr>
      <vt:lpstr>Tw Cen MT</vt:lpstr>
      <vt:lpstr>Tw Cen MT Condensed</vt:lpstr>
      <vt:lpstr>Wingdings 3</vt:lpstr>
      <vt:lpstr>Integraali</vt:lpstr>
      <vt:lpstr>11. Mielenterveyshäiriöiden tutkiminen ja diagnostiikka</vt:lpstr>
      <vt:lpstr>Mielenterveyshäiriöt ovat yleisiä</vt:lpstr>
      <vt:lpstr>Kliininen psykologia ja psykiatria</vt:lpstr>
      <vt:lpstr>Mielenterveyshäiriöiden diagnostiikka </vt:lpstr>
      <vt:lpstr>Diagnostisten järjestelmien hyödyt </vt:lpstr>
      <vt:lpstr>Diagnostisten järjestelmien KRITIIKKI </vt:lpstr>
      <vt:lpstr>Tieteelliseen näyttöön perustuva toiminta mielenterveydessä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>Nea Viljakainen</dc:creator>
  <cp:lastModifiedBy>Roms Jochen</cp:lastModifiedBy>
  <cp:revision>940</cp:revision>
  <dcterms:created xsi:type="dcterms:W3CDTF">2021-05-18T05:21:46Z</dcterms:created>
  <dcterms:modified xsi:type="dcterms:W3CDTF">2023-01-10T11:08:57Z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0x0101001D330BE2FF61EB4F9F095CEE9DE28A4F</vt:lpwstr>
  </property>
</Properties>
</file>