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4"/>
  </p:notesMasterIdLst>
  <p:sldIdLst>
    <p:sldId id="256" r:id="rId5"/>
    <p:sldId id="273" r:id="rId6"/>
    <p:sldId id="281" r:id="rId7"/>
    <p:sldId id="282" r:id="rId8"/>
    <p:sldId id="285" r:id="rId9"/>
    <p:sldId id="286" r:id="rId10"/>
    <p:sldId id="284" r:id="rId11"/>
    <p:sldId id="287" r:id="rId12"/>
    <p:sldId id="28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m, Kristiina M" userId="S::kristiina.holm_helsinki.fi#ext#@sanoma.onmicrosoft.com::13ceec02-1602-438f-9a14-69c3fedc9bc1" providerId="AD" clId="Web-{21667378-C841-15CA-4C67-1480AF94DE31}"/>
    <pc:docChg chg="modSld">
      <pc:chgData name="Holm, Kristiina M" userId="S::kristiina.holm_helsinki.fi#ext#@sanoma.onmicrosoft.com::13ceec02-1602-438f-9a14-69c3fedc9bc1" providerId="AD" clId="Web-{21667378-C841-15CA-4C67-1480AF94DE31}" dt="2022-07-16T08:31:29.990" v="168" actId="1076"/>
      <pc:docMkLst>
        <pc:docMk/>
      </pc:docMkLst>
      <pc:sldChg chg="modSp">
        <pc:chgData name="Holm, Kristiina M" userId="S::kristiina.holm_helsinki.fi#ext#@sanoma.onmicrosoft.com::13ceec02-1602-438f-9a14-69c3fedc9bc1" providerId="AD" clId="Web-{21667378-C841-15CA-4C67-1480AF94DE31}" dt="2022-07-16T08:23:09.999" v="0" actId="20577"/>
        <pc:sldMkLst>
          <pc:docMk/>
          <pc:sldMk cId="109857222" sldId="256"/>
        </pc:sldMkLst>
        <pc:spChg chg="mod">
          <ac:chgData name="Holm, Kristiina M" userId="S::kristiina.holm_helsinki.fi#ext#@sanoma.onmicrosoft.com::13ceec02-1602-438f-9a14-69c3fedc9bc1" providerId="AD" clId="Web-{21667378-C841-15CA-4C67-1480AF94DE31}" dt="2022-07-16T08:23:09.999" v="0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modSp">
        <pc:chgData name="Holm, Kristiina M" userId="S::kristiina.holm_helsinki.fi#ext#@sanoma.onmicrosoft.com::13ceec02-1602-438f-9a14-69c3fedc9bc1" providerId="AD" clId="Web-{21667378-C841-15CA-4C67-1480AF94DE31}" dt="2022-07-16T08:31:29.990" v="168" actId="1076"/>
        <pc:sldMkLst>
          <pc:docMk/>
          <pc:sldMk cId="2555081870" sldId="273"/>
        </pc:sldMkLst>
        <pc:spChg chg="mod">
          <ac:chgData name="Holm, Kristiina M" userId="S::kristiina.holm_helsinki.fi#ext#@sanoma.onmicrosoft.com::13ceec02-1602-438f-9a14-69c3fedc9bc1" providerId="AD" clId="Web-{21667378-C841-15CA-4C67-1480AF94DE31}" dt="2022-07-16T08:31:22.272" v="166" actId="20577"/>
          <ac:spMkLst>
            <pc:docMk/>
            <pc:sldMk cId="2555081870" sldId="273"/>
            <ac:spMk id="3" creationId="{326DDE45-A503-5A45-A106-78A97ECA3897}"/>
          </ac:spMkLst>
        </pc:spChg>
        <pc:picChg chg="mod">
          <ac:chgData name="Holm, Kristiina M" userId="S::kristiina.holm_helsinki.fi#ext#@sanoma.onmicrosoft.com::13ceec02-1602-438f-9a14-69c3fedc9bc1" providerId="AD" clId="Web-{21667378-C841-15CA-4C67-1480AF94DE31}" dt="2022-07-16T08:31:29.990" v="168" actId="1076"/>
          <ac:picMkLst>
            <pc:docMk/>
            <pc:sldMk cId="2555081870" sldId="273"/>
            <ac:picMk id="6" creationId="{00000000-0000-0000-0000-000000000000}"/>
          </ac:picMkLst>
        </pc:picChg>
      </pc:sldChg>
      <pc:sldChg chg="modSp">
        <pc:chgData name="Holm, Kristiina M" userId="S::kristiina.holm_helsinki.fi#ext#@sanoma.onmicrosoft.com::13ceec02-1602-438f-9a14-69c3fedc9bc1" providerId="AD" clId="Web-{21667378-C841-15CA-4C67-1480AF94DE31}" dt="2022-07-16T08:31:15.662" v="164" actId="20577"/>
        <pc:sldMkLst>
          <pc:docMk/>
          <pc:sldMk cId="2767871836" sldId="281"/>
        </pc:sldMkLst>
        <pc:spChg chg="mod">
          <ac:chgData name="Holm, Kristiina M" userId="S::kristiina.holm_helsinki.fi#ext#@sanoma.onmicrosoft.com::13ceec02-1602-438f-9a14-69c3fedc9bc1" providerId="AD" clId="Web-{21667378-C841-15CA-4C67-1480AF94DE31}" dt="2022-07-16T08:31:15.662" v="164" actId="20577"/>
          <ac:spMkLst>
            <pc:docMk/>
            <pc:sldMk cId="2767871836" sldId="281"/>
            <ac:spMk id="3" creationId="{326DDE45-A503-5A45-A106-78A97ECA3897}"/>
          </ac:spMkLst>
        </pc:spChg>
      </pc:sldChg>
      <pc:sldChg chg="modSp">
        <pc:chgData name="Holm, Kristiina M" userId="S::kristiina.holm_helsinki.fi#ext#@sanoma.onmicrosoft.com::13ceec02-1602-438f-9a14-69c3fedc9bc1" providerId="AD" clId="Web-{21667378-C841-15CA-4C67-1480AF94DE31}" dt="2022-07-16T08:25:34.969" v="32" actId="1076"/>
        <pc:sldMkLst>
          <pc:docMk/>
          <pc:sldMk cId="205754939" sldId="282"/>
        </pc:sldMkLst>
        <pc:spChg chg="mod">
          <ac:chgData name="Holm, Kristiina M" userId="S::kristiina.holm_helsinki.fi#ext#@sanoma.onmicrosoft.com::13ceec02-1602-438f-9a14-69c3fedc9bc1" providerId="AD" clId="Web-{21667378-C841-15CA-4C67-1480AF94DE31}" dt="2022-07-16T08:24:32.859" v="20" actId="14100"/>
          <ac:spMkLst>
            <pc:docMk/>
            <pc:sldMk cId="205754939" sldId="282"/>
            <ac:spMk id="2" creationId="{F7A3C51E-AE51-524C-9B44-750755D62869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25:34.969" v="32" actId="1076"/>
          <ac:spMkLst>
            <pc:docMk/>
            <pc:sldMk cId="205754939" sldId="282"/>
            <ac:spMk id="3" creationId="{326DDE45-A503-5A45-A106-78A97ECA3897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24:21.125" v="19" actId="20577"/>
          <ac:spMkLst>
            <pc:docMk/>
            <pc:sldMk cId="205754939" sldId="282"/>
            <ac:spMk id="4" creationId="{810C28CB-3332-5040-9FDD-5B34D43F38BE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25:07.578" v="25" actId="1076"/>
          <ac:spMkLst>
            <pc:docMk/>
            <pc:sldMk cId="205754939" sldId="282"/>
            <ac:spMk id="6" creationId="{00000000-0000-0000-0000-000000000000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24:58.672" v="23" actId="1076"/>
          <ac:spMkLst>
            <pc:docMk/>
            <pc:sldMk cId="205754939" sldId="282"/>
            <ac:spMk id="7" creationId="{00000000-0000-0000-0000-000000000000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25:04.547" v="24" actId="1076"/>
          <ac:spMkLst>
            <pc:docMk/>
            <pc:sldMk cId="205754939" sldId="282"/>
            <ac:spMk id="8" creationId="{00000000-0000-0000-0000-000000000000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24:49.516" v="21" actId="1076"/>
          <ac:spMkLst>
            <pc:docMk/>
            <pc:sldMk cId="205754939" sldId="282"/>
            <ac:spMk id="11" creationId="{00000000-0000-0000-0000-000000000000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24:53.828" v="22" actId="1076"/>
          <ac:spMkLst>
            <pc:docMk/>
            <pc:sldMk cId="205754939" sldId="282"/>
            <ac:spMk id="12" creationId="{00000000-0000-0000-0000-000000000000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25:10.797" v="26" actId="1076"/>
          <ac:spMkLst>
            <pc:docMk/>
            <pc:sldMk cId="205754939" sldId="282"/>
            <ac:spMk id="13" creationId="{00000000-0000-0000-0000-000000000000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25:19.625" v="28" actId="1076"/>
          <ac:spMkLst>
            <pc:docMk/>
            <pc:sldMk cId="205754939" sldId="282"/>
            <ac:spMk id="14" creationId="{00000000-0000-0000-0000-000000000000}"/>
          </ac:spMkLst>
        </pc:spChg>
      </pc:sldChg>
      <pc:sldChg chg="modSp">
        <pc:chgData name="Holm, Kristiina M" userId="S::kristiina.holm_helsinki.fi#ext#@sanoma.onmicrosoft.com::13ceec02-1602-438f-9a14-69c3fedc9bc1" providerId="AD" clId="Web-{21667378-C841-15CA-4C67-1480AF94DE31}" dt="2022-07-16T08:30:56.803" v="158" actId="20577"/>
        <pc:sldMkLst>
          <pc:docMk/>
          <pc:sldMk cId="2078260892" sldId="284"/>
        </pc:sldMkLst>
        <pc:spChg chg="mod">
          <ac:chgData name="Holm, Kristiina M" userId="S::kristiina.holm_helsinki.fi#ext#@sanoma.onmicrosoft.com::13ceec02-1602-438f-9a14-69c3fedc9bc1" providerId="AD" clId="Web-{21667378-C841-15CA-4C67-1480AF94DE31}" dt="2022-07-16T08:28:59.271" v="118" actId="20577"/>
          <ac:spMkLst>
            <pc:docMk/>
            <pc:sldMk cId="2078260892" sldId="284"/>
            <ac:spMk id="2" creationId="{F7A3C51E-AE51-524C-9B44-750755D62869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30:56.803" v="158" actId="20577"/>
          <ac:spMkLst>
            <pc:docMk/>
            <pc:sldMk cId="2078260892" sldId="284"/>
            <ac:spMk id="3" creationId="{326DDE45-A503-5A45-A106-78A97ECA3897}"/>
          </ac:spMkLst>
        </pc:spChg>
        <pc:picChg chg="mod">
          <ac:chgData name="Holm, Kristiina M" userId="S::kristiina.holm_helsinki.fi#ext#@sanoma.onmicrosoft.com::13ceec02-1602-438f-9a14-69c3fedc9bc1" providerId="AD" clId="Web-{21667378-C841-15CA-4C67-1480AF94DE31}" dt="2022-07-16T08:27:32.333" v="85" actId="14100"/>
          <ac:picMkLst>
            <pc:docMk/>
            <pc:sldMk cId="2078260892" sldId="284"/>
            <ac:picMk id="7" creationId="{00000000-0000-0000-0000-000000000000}"/>
          </ac:picMkLst>
        </pc:picChg>
      </pc:sldChg>
      <pc:sldChg chg="modSp">
        <pc:chgData name="Holm, Kristiina M" userId="S::kristiina.holm_helsinki.fi#ext#@sanoma.onmicrosoft.com::13ceec02-1602-438f-9a14-69c3fedc9bc1" providerId="AD" clId="Web-{21667378-C841-15CA-4C67-1480AF94DE31}" dt="2022-07-16T08:31:09.881" v="163" actId="20577"/>
        <pc:sldMkLst>
          <pc:docMk/>
          <pc:sldMk cId="3363682381" sldId="285"/>
        </pc:sldMkLst>
        <pc:spChg chg="mod">
          <ac:chgData name="Holm, Kristiina M" userId="S::kristiina.holm_helsinki.fi#ext#@sanoma.onmicrosoft.com::13ceec02-1602-438f-9a14-69c3fedc9bc1" providerId="AD" clId="Web-{21667378-C841-15CA-4C67-1480AF94DE31}" dt="2022-07-16T08:26:53.704" v="67" actId="20577"/>
          <ac:spMkLst>
            <pc:docMk/>
            <pc:sldMk cId="3363682381" sldId="285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31:09.881" v="163" actId="20577"/>
          <ac:spMkLst>
            <pc:docMk/>
            <pc:sldMk cId="3363682381" sldId="285"/>
            <ac:spMk id="3" creationId="{852ED41E-AFA3-7E44-B34B-610010AA32E4}"/>
          </ac:spMkLst>
        </pc:spChg>
      </pc:sldChg>
      <pc:sldChg chg="modSp">
        <pc:chgData name="Holm, Kristiina M" userId="S::kristiina.holm_helsinki.fi#ext#@sanoma.onmicrosoft.com::13ceec02-1602-438f-9a14-69c3fedc9bc1" providerId="AD" clId="Web-{21667378-C841-15CA-4C67-1480AF94DE31}" dt="2022-07-16T08:31:03.350" v="161" actId="20577"/>
        <pc:sldMkLst>
          <pc:docMk/>
          <pc:sldMk cId="3312119416" sldId="286"/>
        </pc:sldMkLst>
        <pc:spChg chg="mod">
          <ac:chgData name="Holm, Kristiina M" userId="S::kristiina.holm_helsinki.fi#ext#@sanoma.onmicrosoft.com::13ceec02-1602-438f-9a14-69c3fedc9bc1" providerId="AD" clId="Web-{21667378-C841-15CA-4C67-1480AF94DE31}" dt="2022-07-16T08:26:59.391" v="70" actId="20577"/>
          <ac:spMkLst>
            <pc:docMk/>
            <pc:sldMk cId="3312119416" sldId="286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31:03.350" v="161" actId="20577"/>
          <ac:spMkLst>
            <pc:docMk/>
            <pc:sldMk cId="3312119416" sldId="286"/>
            <ac:spMk id="3" creationId="{852ED41E-AFA3-7E44-B34B-610010AA32E4}"/>
          </ac:spMkLst>
        </pc:spChg>
      </pc:sldChg>
      <pc:sldChg chg="modSp">
        <pc:chgData name="Holm, Kristiina M" userId="S::kristiina.holm_helsinki.fi#ext#@sanoma.onmicrosoft.com::13ceec02-1602-438f-9a14-69c3fedc9bc1" providerId="AD" clId="Web-{21667378-C841-15CA-4C67-1480AF94DE31}" dt="2022-07-16T08:30:31.740" v="151" actId="14100"/>
        <pc:sldMkLst>
          <pc:docMk/>
          <pc:sldMk cId="1616820023" sldId="287"/>
        </pc:sldMkLst>
        <pc:spChg chg="mod">
          <ac:chgData name="Holm, Kristiina M" userId="S::kristiina.holm_helsinki.fi#ext#@sanoma.onmicrosoft.com::13ceec02-1602-438f-9a14-69c3fedc9bc1" providerId="AD" clId="Web-{21667378-C841-15CA-4C67-1480AF94DE31}" dt="2022-07-16T08:28:45.771" v="115" actId="20577"/>
          <ac:spMkLst>
            <pc:docMk/>
            <pc:sldMk cId="1616820023" sldId="287"/>
            <ac:spMk id="2" creationId="{F7A3C51E-AE51-524C-9B44-750755D62869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30:31.740" v="151" actId="14100"/>
          <ac:spMkLst>
            <pc:docMk/>
            <pc:sldMk cId="1616820023" sldId="287"/>
            <ac:spMk id="3" creationId="{326DDE45-A503-5A45-A106-78A97ECA3897}"/>
          </ac:spMkLst>
        </pc:spChg>
        <pc:picChg chg="mod">
          <ac:chgData name="Holm, Kristiina M" userId="S::kristiina.holm_helsinki.fi#ext#@sanoma.onmicrosoft.com::13ceec02-1602-438f-9a14-69c3fedc9bc1" providerId="AD" clId="Web-{21667378-C841-15CA-4C67-1480AF94DE31}" dt="2022-07-16T08:28:32.021" v="110" actId="14100"/>
          <ac:picMkLst>
            <pc:docMk/>
            <pc:sldMk cId="1616820023" sldId="287"/>
            <ac:picMk id="6" creationId="{00000000-0000-0000-0000-000000000000}"/>
          </ac:picMkLst>
        </pc:picChg>
      </pc:sldChg>
      <pc:sldChg chg="modSp">
        <pc:chgData name="Holm, Kristiina M" userId="S::kristiina.holm_helsinki.fi#ext#@sanoma.onmicrosoft.com::13ceec02-1602-438f-9a14-69c3fedc9bc1" providerId="AD" clId="Web-{21667378-C841-15CA-4C67-1480AF94DE31}" dt="2022-07-16T08:30:18.615" v="149" actId="20577"/>
        <pc:sldMkLst>
          <pc:docMk/>
          <pc:sldMk cId="4054158516" sldId="288"/>
        </pc:sldMkLst>
        <pc:spChg chg="mod">
          <ac:chgData name="Holm, Kristiina M" userId="S::kristiina.holm_helsinki.fi#ext#@sanoma.onmicrosoft.com::13ceec02-1602-438f-9a14-69c3fedc9bc1" providerId="AD" clId="Web-{21667378-C841-15CA-4C67-1480AF94DE31}" dt="2022-07-16T08:29:10.396" v="122" actId="14100"/>
          <ac:spMkLst>
            <pc:docMk/>
            <pc:sldMk cId="4054158516" sldId="288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21667378-C841-15CA-4C67-1480AF94DE31}" dt="2022-07-16T08:30:18.615" v="149" actId="20577"/>
          <ac:spMkLst>
            <pc:docMk/>
            <pc:sldMk cId="4054158516" sldId="288"/>
            <ac:spMk id="3" creationId="{852ED41E-AFA3-7E44-B34B-610010AA32E4}"/>
          </ac:spMkLst>
        </pc:spChg>
      </pc:sldChg>
    </pc:docChg>
  </pc:docChgLst>
  <pc:docChgLst>
    <pc:chgData name="Nea Viljakainen" userId="31f03692-df5d-4046-a9e0-25d0beb92039" providerId="ADAL" clId="{B75A98B4-E6B4-45CF-8AD0-13BCE5A13983}"/>
    <pc:docChg chg="modSld">
      <pc:chgData name="Nea Viljakainen" userId="31f03692-df5d-4046-a9e0-25d0beb92039" providerId="ADAL" clId="{B75A98B4-E6B4-45CF-8AD0-13BCE5A13983}" dt="2022-08-02T07:03:05.611" v="0" actId="20577"/>
      <pc:docMkLst>
        <pc:docMk/>
      </pc:docMkLst>
      <pc:sldChg chg="modSp mod">
        <pc:chgData name="Nea Viljakainen" userId="31f03692-df5d-4046-a9e0-25d0beb92039" providerId="ADAL" clId="{B75A98B4-E6B4-45CF-8AD0-13BCE5A13983}" dt="2022-08-02T07:03:05.611" v="0" actId="20577"/>
        <pc:sldMkLst>
          <pc:docMk/>
          <pc:sldMk cId="2078260892" sldId="284"/>
        </pc:sldMkLst>
        <pc:spChg chg="mod">
          <ac:chgData name="Nea Viljakainen" userId="31f03692-df5d-4046-a9e0-25d0beb92039" providerId="ADAL" clId="{B75A98B4-E6B4-45CF-8AD0-13BCE5A13983}" dt="2022-08-02T07:03:05.611" v="0" actId="20577"/>
          <ac:spMkLst>
            <pc:docMk/>
            <pc:sldMk cId="2078260892" sldId="284"/>
            <ac:spMk id="2" creationId="{F7A3C51E-AE51-524C-9B44-750755D62869}"/>
          </ac:spMkLst>
        </pc:spChg>
      </pc:sldChg>
    </pc:docChg>
  </pc:docChgLst>
  <pc:docChgLst>
    <pc:chgData name="Nea Viljakainen" userId="S::nea.viljakainen@sanoma.com::31f03692-df5d-4046-a9e0-25d0beb92039" providerId="AD" clId="Web-{5729E2B0-594E-131E-526C-BA04B798D97D}"/>
    <pc:docChg chg="modSld">
      <pc:chgData name="Nea Viljakainen" userId="S::nea.viljakainen@sanoma.com::31f03692-df5d-4046-a9e0-25d0beb92039" providerId="AD" clId="Web-{5729E2B0-594E-131E-526C-BA04B798D97D}" dt="2022-07-25T14:00:01.661" v="11" actId="20577"/>
      <pc:docMkLst>
        <pc:docMk/>
      </pc:docMkLst>
      <pc:sldChg chg="modSp">
        <pc:chgData name="Nea Viljakainen" userId="S::nea.viljakainen@sanoma.com::31f03692-df5d-4046-a9e0-25d0beb92039" providerId="AD" clId="Web-{5729E2B0-594E-131E-526C-BA04B798D97D}" dt="2022-07-25T13:43:48.213" v="3" actId="20577"/>
        <pc:sldMkLst>
          <pc:docMk/>
          <pc:sldMk cId="205754939" sldId="282"/>
        </pc:sldMkLst>
        <pc:spChg chg="mod">
          <ac:chgData name="Nea Viljakainen" userId="S::nea.viljakainen@sanoma.com::31f03692-df5d-4046-a9e0-25d0beb92039" providerId="AD" clId="Web-{5729E2B0-594E-131E-526C-BA04B798D97D}" dt="2022-07-25T13:43:48.213" v="3" actId="20577"/>
          <ac:spMkLst>
            <pc:docMk/>
            <pc:sldMk cId="205754939" sldId="282"/>
            <ac:spMk id="2" creationId="{F7A3C51E-AE51-524C-9B44-750755D62869}"/>
          </ac:spMkLst>
        </pc:spChg>
        <pc:spChg chg="mod">
          <ac:chgData name="Nea Viljakainen" userId="S::nea.viljakainen@sanoma.com::31f03692-df5d-4046-a9e0-25d0beb92039" providerId="AD" clId="Web-{5729E2B0-594E-131E-526C-BA04B798D97D}" dt="2022-07-25T13:43:36.884" v="1" actId="20577"/>
          <ac:spMkLst>
            <pc:docMk/>
            <pc:sldMk cId="205754939" sldId="282"/>
            <ac:spMk id="3" creationId="{326DDE45-A503-5A45-A106-78A97ECA3897}"/>
          </ac:spMkLst>
        </pc:spChg>
        <pc:spChg chg="mod">
          <ac:chgData name="Nea Viljakainen" userId="S::nea.viljakainen@sanoma.com::31f03692-df5d-4046-a9e0-25d0beb92039" providerId="AD" clId="Web-{5729E2B0-594E-131E-526C-BA04B798D97D}" dt="2022-07-25T13:43:40.478" v="2" actId="1076"/>
          <ac:spMkLst>
            <pc:docMk/>
            <pc:sldMk cId="205754939" sldId="282"/>
            <ac:spMk id="11" creationId="{00000000-0000-0000-0000-000000000000}"/>
          </ac:spMkLst>
        </pc:spChg>
      </pc:sldChg>
      <pc:sldChg chg="modSp">
        <pc:chgData name="Nea Viljakainen" userId="S::nea.viljakainen@sanoma.com::31f03692-df5d-4046-a9e0-25d0beb92039" providerId="AD" clId="Web-{5729E2B0-594E-131E-526C-BA04B798D97D}" dt="2022-07-25T14:00:01.661" v="11" actId="20577"/>
        <pc:sldMkLst>
          <pc:docMk/>
          <pc:sldMk cId="4054158516" sldId="288"/>
        </pc:sldMkLst>
        <pc:spChg chg="mod">
          <ac:chgData name="Nea Viljakainen" userId="S::nea.viljakainen@sanoma.com::31f03692-df5d-4046-a9e0-25d0beb92039" providerId="AD" clId="Web-{5729E2B0-594E-131E-526C-BA04B798D97D}" dt="2022-07-25T14:00:01.661" v="11" actId="20577"/>
          <ac:spMkLst>
            <pc:docMk/>
            <pc:sldMk cId="4054158516" sldId="288"/>
            <ac:spMk id="3" creationId="{852ED41E-AFA3-7E44-B34B-610010AA32E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10. 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mielenterveys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voi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järkkyä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4 tunteet ja mielenterveys</a:t>
            </a:r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3600" y="2668161"/>
            <a:ext cx="3967855" cy="15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Mielenterveys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3922"/>
            <a:ext cx="6696486" cy="4028700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Mielenterveys: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hyvinvoinnin tila, jossa ihminen tunnistaa omat kykynsä ja mahdollisuutensa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tila, jossa kykenee selviytymään arkipäiväisestä stressistä ja työskentelemään sekä ottamaan osaa yhteisön toimintaan</a:t>
            </a:r>
          </a:p>
          <a:p>
            <a:pPr marL="264795" lvl="1">
              <a:buFont typeface="Arial" panose="020B0604020202020204" pitchFamily="34" charset="0"/>
              <a:buChar char="•"/>
            </a:pPr>
            <a:endParaRPr lang="fi-FI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 Mielenterveys koostuu </a:t>
            </a:r>
            <a:r>
              <a:rPr lang="fi-FI" b="1" dirty="0">
                <a:ea typeface="+mn-lt"/>
                <a:cs typeface="+mn-lt"/>
              </a:rPr>
              <a:t>kyvyistä</a:t>
            </a:r>
            <a:r>
              <a:rPr lang="fi-FI" dirty="0">
                <a:ea typeface="+mn-lt"/>
                <a:cs typeface="+mn-lt"/>
              </a:rPr>
              <a:t> ja </a:t>
            </a:r>
            <a:r>
              <a:rPr lang="fi-FI" b="1" dirty="0">
                <a:ea typeface="+mn-lt"/>
                <a:cs typeface="+mn-lt"/>
              </a:rPr>
              <a:t>voimavaroista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 Mielenterveys on eri asia kuin mielenterveyshäiriöt</a:t>
            </a: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197" y="692275"/>
            <a:ext cx="3607779" cy="5419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Mielenterveyshäiriöt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Mielenterveyshäiriö:</a:t>
            </a:r>
            <a:endParaRPr lang="fi-FI" sz="2400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psykiatrinen häiriö, joka aiheuttaa ihmiselle haittaa, kärsimystä tai toimintakyvyn laskua</a:t>
            </a:r>
          </a:p>
          <a:p>
            <a:pPr marL="264795" lvl="1">
              <a:buFont typeface="Arial" panose="020B0604020202020204" pitchFamily="34" charset="0"/>
              <a:buChar char="•"/>
            </a:pPr>
            <a:endParaRPr lang="fi-FI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Mielenterveyshäiriöt ovat nuoruudessa yleisempiä kuin muulloin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309" y="931025"/>
            <a:ext cx="3308465" cy="496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871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7861489" cy="1499616"/>
          </a:xfrm>
        </p:spPr>
        <p:txBody>
          <a:bodyPr>
            <a:normAutofit/>
          </a:bodyPr>
          <a:lstStyle/>
          <a:p>
            <a:r>
              <a:rPr lang="fi-FI" dirty="0"/>
              <a:t>Haavoittuvuus-stressi-malli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332" y="2286085"/>
            <a:ext cx="5965589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Haavoittuvuus-stressi-malli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ihmisellä voi olla </a:t>
            </a:r>
            <a:r>
              <a:rPr lang="fi-FI" b="1" dirty="0">
                <a:ea typeface="+mn-lt"/>
                <a:cs typeface="+mn-lt"/>
              </a:rPr>
              <a:t>alttius</a:t>
            </a:r>
            <a:r>
              <a:rPr lang="fi-FI" dirty="0">
                <a:ea typeface="+mn-lt"/>
                <a:cs typeface="+mn-lt"/>
              </a:rPr>
              <a:t> sairastua mielenterveyshäiriöön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sairastuminen edellyttää </a:t>
            </a:r>
            <a:r>
              <a:rPr lang="fi-FI" b="1" dirty="0">
                <a:ea typeface="+mn-lt"/>
                <a:cs typeface="+mn-lt"/>
              </a:rPr>
              <a:t>ulkoista kuormitusta tai stressiä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mielenterveyshäiriö kehittyy, jos altistavien tekijöiden ja stressitekijöiden </a:t>
            </a:r>
            <a:r>
              <a:rPr lang="fi-FI" b="1" dirty="0">
                <a:ea typeface="+mn-lt"/>
                <a:cs typeface="+mn-lt"/>
              </a:rPr>
              <a:t>yhteisvaikutus</a:t>
            </a:r>
            <a:r>
              <a:rPr lang="fi-FI" dirty="0">
                <a:ea typeface="+mn-lt"/>
                <a:cs typeface="+mn-lt"/>
              </a:rPr>
              <a:t> on tarpeeksi suuri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Suojaavat tekijät</a:t>
            </a:r>
            <a:r>
              <a:rPr lang="fi-FI" dirty="0">
                <a:ea typeface="+mn-lt"/>
                <a:cs typeface="+mn-lt"/>
              </a:rPr>
              <a:t> voivat vähentää riskiä sairastua mielenterveyshäiriöön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Puskurihypoteesi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suojaava taustatekijä</a:t>
            </a:r>
            <a:r>
              <a:rPr lang="fi-FI" dirty="0">
                <a:ea typeface="+mn-lt"/>
                <a:cs typeface="+mn-lt"/>
              </a:rPr>
              <a:t> puskuroi tai suojelee ihmistä stressiä aiheuttavien tapahtumien haitallisilta seurauksilta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32117" y="6496843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130411" y="2088894"/>
            <a:ext cx="1271847" cy="741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Alttius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0412" y="3497116"/>
            <a:ext cx="1271847" cy="8348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Ulkoinen kuormitus tai stressi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66964" y="2825132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+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152199" y="4999787"/>
            <a:ext cx="1271847" cy="741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Suojaavat tekijät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35893" y="4329178"/>
            <a:ext cx="320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-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8647648" y="2392139"/>
            <a:ext cx="860891" cy="31777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Rounded Rectangle 13"/>
          <p:cNvSpPr/>
          <p:nvPr/>
        </p:nvSpPr>
        <p:spPr>
          <a:xfrm>
            <a:off x="9720861" y="3246446"/>
            <a:ext cx="2185113" cy="1336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Jos yhteisvaikutus on tarpeeksi suuri, mielenterveyshäiriö kehittyy</a:t>
            </a:r>
          </a:p>
        </p:txBody>
      </p:sp>
    </p:spTree>
    <p:extLst>
      <p:ext uri="{BB962C8B-B14F-4D97-AF65-F5344CB8AC3E}">
        <p14:creationId xmlns:p14="http://schemas.microsoft.com/office/powerpoint/2010/main" val="205754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Mielenterveyden Biologiset taustatekijät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326404"/>
            <a:ext cx="9560993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</a:t>
            </a:r>
            <a:r>
              <a:rPr lang="fi-FI" b="1" dirty="0">
                <a:ea typeface="+mn-lt"/>
                <a:cs typeface="+mn-lt"/>
              </a:rPr>
              <a:t>Geeneihin liittyvät taustatekijät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osa </a:t>
            </a:r>
            <a:r>
              <a:rPr lang="fi-FI" b="1" dirty="0"/>
              <a:t>geenivarianteista</a:t>
            </a:r>
            <a:r>
              <a:rPr lang="fi-FI" dirty="0"/>
              <a:t> voi kasvattaa riskiä sairastua </a:t>
            </a:r>
            <a:r>
              <a:rPr lang="fi-FI" dirty="0" err="1"/>
              <a:t>mielenterveyshäiröön</a:t>
            </a:r>
            <a:endParaRPr lang="fi-FI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geeneihin liittyvät taustatekijät voivat olla myös </a:t>
            </a:r>
            <a:r>
              <a:rPr lang="fi-FI" b="1" dirty="0"/>
              <a:t>suojaavia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keskeistä </a:t>
            </a:r>
            <a:r>
              <a:rPr lang="fi-FI" b="1" dirty="0"/>
              <a:t>perimän ja ympäristön vuorovaikutus</a:t>
            </a:r>
            <a:r>
              <a:rPr lang="fi-FI" dirty="0"/>
              <a:t>, ei perimä</a:t>
            </a:r>
            <a:endParaRPr lang="fi-FI" b="1" dirty="0"/>
          </a:p>
          <a:p>
            <a:pPr marL="0" indent="0">
              <a:buNone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b="1" dirty="0" err="1">
                <a:ea typeface="+mn-lt"/>
                <a:cs typeface="+mn-lt"/>
              </a:rPr>
              <a:t>Synnynnäiset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taustatekijät</a:t>
            </a:r>
            <a:endParaRPr lang="en-US" b="1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en-US" dirty="0" err="1"/>
              <a:t>esim</a:t>
            </a:r>
            <a:r>
              <a:rPr lang="en-US" dirty="0"/>
              <a:t>. </a:t>
            </a:r>
            <a:r>
              <a:rPr lang="en-US" b="1" dirty="0" err="1"/>
              <a:t>raskauden</a:t>
            </a:r>
            <a:r>
              <a:rPr lang="en-US" b="1" dirty="0"/>
              <a:t> </a:t>
            </a:r>
            <a:r>
              <a:rPr lang="en-US" b="1" dirty="0" err="1"/>
              <a:t>aikaiset</a:t>
            </a:r>
            <a:r>
              <a:rPr lang="en-US" b="1" dirty="0"/>
              <a:t> </a:t>
            </a:r>
            <a:r>
              <a:rPr lang="en-US" b="1" dirty="0" err="1"/>
              <a:t>tekijät</a:t>
            </a:r>
            <a:r>
              <a:rPr lang="en-US" dirty="0"/>
              <a:t>, </a:t>
            </a:r>
            <a:r>
              <a:rPr lang="en-US" dirty="0" err="1"/>
              <a:t>kuten</a:t>
            </a:r>
            <a:r>
              <a:rPr lang="en-US" dirty="0"/>
              <a:t> </a:t>
            </a:r>
            <a:r>
              <a:rPr lang="en-US" dirty="0" err="1"/>
              <a:t>äidin</a:t>
            </a:r>
            <a:r>
              <a:rPr lang="en-US" dirty="0"/>
              <a:t> </a:t>
            </a:r>
            <a:r>
              <a:rPr lang="en-US" dirty="0" err="1"/>
              <a:t>mielenterveysoireet</a:t>
            </a:r>
            <a:endParaRPr lang="en-US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en-US" dirty="0" err="1"/>
              <a:t>muut</a:t>
            </a:r>
            <a:r>
              <a:rPr lang="en-US" dirty="0"/>
              <a:t> </a:t>
            </a:r>
            <a:r>
              <a:rPr lang="en-US" dirty="0" err="1"/>
              <a:t>synnynnäiset</a:t>
            </a:r>
            <a:r>
              <a:rPr lang="en-US" dirty="0"/>
              <a:t> </a:t>
            </a:r>
            <a:r>
              <a:rPr lang="en-US" dirty="0" err="1"/>
              <a:t>tekijät</a:t>
            </a:r>
            <a:r>
              <a:rPr lang="en-US" dirty="0"/>
              <a:t>, </a:t>
            </a:r>
            <a:r>
              <a:rPr lang="en-US" dirty="0" err="1"/>
              <a:t>kuten</a:t>
            </a:r>
            <a:r>
              <a:rPr lang="en-US" dirty="0"/>
              <a:t> </a:t>
            </a:r>
            <a:r>
              <a:rPr lang="en-US" dirty="0" err="1"/>
              <a:t>syntyminen</a:t>
            </a:r>
            <a:r>
              <a:rPr lang="en-US" dirty="0"/>
              <a:t> </a:t>
            </a:r>
            <a:r>
              <a:rPr lang="en-US" dirty="0" err="1"/>
              <a:t>ennenaikaisesti</a:t>
            </a:r>
            <a:r>
              <a:rPr lang="en-US" dirty="0"/>
              <a:t> (</a:t>
            </a:r>
            <a:r>
              <a:rPr lang="en-US" dirty="0" err="1"/>
              <a:t>keskonen</a:t>
            </a:r>
            <a:r>
              <a:rPr lang="en-US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682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Mielenterveyden Psyykkiset taustatekijät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124241"/>
            <a:ext cx="9560993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Psyykkiset taustatekijät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ihmisen sisäiset taustatekijät, esim. kyky käsitellä tunteita tai hyvät tiedonkäsittelykyvyt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keskeisimmät psyykkiset taustatekijät: optimismi, hyvä itsetunto, minäpystyvyys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000" dirty="0"/>
              <a:t> </a:t>
            </a:r>
            <a:r>
              <a:rPr lang="fi-FI" b="1" dirty="0">
                <a:ea typeface="+mn-lt"/>
                <a:cs typeface="+mn-lt"/>
              </a:rPr>
              <a:t>Optimismi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myönteiset odotukset tulevaisuudesta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vastakohta </a:t>
            </a:r>
            <a:r>
              <a:rPr lang="fi-FI" b="1" dirty="0"/>
              <a:t>pessimismi:</a:t>
            </a:r>
            <a:r>
              <a:rPr lang="fi-FI" dirty="0"/>
              <a:t> usko, että tulevaisuudessa on enemmän kielteisiä kuin myönteisiä asioita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Hyvä itsetunto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käsitys omasta arvosta ja merkityksestä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Minäpystyvyys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luottamus siihen, että selviää haastavista tilanteista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119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sz="4800" dirty="0" err="1"/>
              <a:t>SosiAaliset</a:t>
            </a:r>
            <a:r>
              <a:rPr lang="fi-FI" sz="4800" dirty="0"/>
              <a:t> taustatekijät: Vuorovaikutussuhteet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332738"/>
            <a:ext cx="6758690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</a:t>
            </a:r>
            <a:r>
              <a:rPr lang="fi-FI" sz="2000" b="1" dirty="0"/>
              <a:t>Vuorovaikutussuhteet</a:t>
            </a:r>
            <a:r>
              <a:rPr lang="fi-FI" sz="2000" dirty="0"/>
              <a:t> eräs tärkeimmistä sosiaalisista taustatekijöistä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b="1" dirty="0"/>
              <a:t>yksinäisyys</a:t>
            </a:r>
            <a:r>
              <a:rPr lang="fi-FI" sz="1600" dirty="0"/>
              <a:t> haavoittava tekijä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 Sosiaalinen kontrolli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ryhmän jäsenet auttavat toisiaan omaksumaan hyvinvointia tukevia tapoja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 Sosiaalinen tuki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henkilö saa tukea läheisiltään ja hänestä välitetään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 Käyttäytymisen vertailu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henkilö voi verrata omaa käytöstään muihin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muut voivat tunnistaa ihmisen haitallisia tapoja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18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2729" y="585230"/>
            <a:ext cx="3804152" cy="570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260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474060" cy="1499616"/>
          </a:xfrm>
        </p:spPr>
        <p:txBody>
          <a:bodyPr>
            <a:normAutofit/>
          </a:bodyPr>
          <a:lstStyle/>
          <a:p>
            <a:r>
              <a:rPr lang="fi-FI" sz="4400" dirty="0"/>
              <a:t>Sosiaaliset taustatekijät: sosioekonominen asema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108" y="2037269"/>
            <a:ext cx="6789792" cy="4394149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Sosioekonominen asema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henkilön </a:t>
            </a:r>
            <a:r>
              <a:rPr lang="fi-FI" b="1" dirty="0"/>
              <a:t>koulutus</a:t>
            </a:r>
            <a:r>
              <a:rPr lang="fi-FI" dirty="0"/>
              <a:t>, </a:t>
            </a:r>
            <a:r>
              <a:rPr lang="fi-FI" b="1" dirty="0"/>
              <a:t>työ</a:t>
            </a:r>
            <a:r>
              <a:rPr lang="fi-FI" dirty="0"/>
              <a:t>, tai </a:t>
            </a:r>
            <a:r>
              <a:rPr lang="fi-FI" b="1" dirty="0"/>
              <a:t>taloudellinen tilanne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mitä korkeampi koulutus, mitä paremmin palkattu työ, tai mitä enemmän omaisuutta, sitä parempi sosioekonominen asema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Korkeampi </a:t>
            </a:r>
            <a:r>
              <a:rPr lang="fi-FI" sz="2000" dirty="0" err="1"/>
              <a:t>sosiekonominen</a:t>
            </a:r>
            <a:r>
              <a:rPr lang="fi-FI" sz="2000" dirty="0"/>
              <a:t> asema </a:t>
            </a:r>
            <a:r>
              <a:rPr lang="fi-FI" sz="2000" b="1" dirty="0"/>
              <a:t>suojaava tekijä</a:t>
            </a:r>
            <a:endParaRPr lang="fi-FI" sz="2000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jos taloudellinen tilanne on heikko, ei välttämättä ole varaa esim. mielenterveyshäiriön hoitoon</a:t>
            </a:r>
          </a:p>
          <a:p>
            <a:pPr marL="264795" lvl="1">
              <a:buFont typeface="Arial" panose="020B0604020202020204" pitchFamily="34" charset="0"/>
              <a:buChar char="•"/>
            </a:pPr>
            <a:endParaRPr lang="fi-FI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Esimerkkejä muista sosiaalisista taustatekijöistä: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lapsuuden kaltoinkohtelu (haavoittava tekijä)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epäjohdonmukainen vanhemmuus (haavoittava tekijä)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sensitiiviset ja rakastavat vanhemmat (suojaava tekijät)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79805" y="2185913"/>
            <a:ext cx="3676076" cy="367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820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10305482" cy="1499616"/>
          </a:xfrm>
        </p:spPr>
        <p:txBody>
          <a:bodyPr/>
          <a:lstStyle/>
          <a:p>
            <a:r>
              <a:rPr lang="fi-FI" dirty="0"/>
              <a:t>Mielenterveyden Kulttuuriset taustatekijät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054262"/>
            <a:ext cx="10299666" cy="4106932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Mielenterveyshäiriöiden kulttuurisidonnaisuus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kaikissa </a:t>
            </a:r>
            <a:r>
              <a:rPr lang="fi-FI" b="1" dirty="0">
                <a:ea typeface="+mn-lt"/>
                <a:cs typeface="+mn-lt"/>
              </a:rPr>
              <a:t>kulttuureissa</a:t>
            </a:r>
            <a:r>
              <a:rPr lang="fi-FI">
                <a:ea typeface="+mn-lt"/>
                <a:cs typeface="+mn-lt"/>
              </a:rPr>
              <a:t> tai yhteisöissä ei ole suotavaa tai hyväksyttävää tuoda esiin mielenterveysoireita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masennuksen ja ahdistuksen sijaan saatetaan kertoa vatsakivusta, väsymyksestä tai </a:t>
            </a:r>
            <a:r>
              <a:rPr lang="fi-FI">
                <a:ea typeface="+mn-lt"/>
                <a:cs typeface="+mn-lt"/>
              </a:rPr>
              <a:t>päänsärystä</a:t>
            </a:r>
            <a:endParaRPr lang="fi-FI">
              <a:latin typeface="Tw Cen MT"/>
              <a:ea typeface="+mn-lt"/>
              <a:cs typeface="+mn-lt"/>
            </a:endParaRPr>
          </a:p>
          <a:p>
            <a:pPr marL="127635" lvl="1" indent="0">
              <a:buNone/>
            </a:pPr>
            <a:r>
              <a:rPr lang="fi-FI">
                <a:latin typeface="TW Cen MT"/>
                <a:ea typeface="+mn-lt"/>
                <a:cs typeface="+mn-lt"/>
              </a:rPr>
              <a:t> →</a:t>
            </a:r>
            <a:r>
              <a:rPr lang="fi-FI">
                <a:ea typeface="+mn-lt"/>
                <a:cs typeface="+mn-lt"/>
              </a:rPr>
              <a:t> mielenterveyshäiriön </a:t>
            </a:r>
            <a:r>
              <a:rPr lang="fi-FI" b="1" dirty="0">
                <a:ea typeface="+mn-lt"/>
                <a:cs typeface="+mn-lt"/>
              </a:rPr>
              <a:t>keholliset oireet</a:t>
            </a:r>
            <a:endParaRPr lang="fi-FI"/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 Mielenterveyshäiriöllä stigma (häpeäleima)</a:t>
            </a:r>
            <a:endParaRPr lang="fi-FI" sz="2400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monissa kulttuureissa tai yhteisöissä mielenterveyshäiriöön sairastuvia </a:t>
            </a:r>
            <a:r>
              <a:rPr lang="fi-FI" sz="2000" b="1" dirty="0"/>
              <a:t>syrjitään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ihminen saattaa </a:t>
            </a:r>
            <a:r>
              <a:rPr lang="fi-FI" sz="2000" b="1" dirty="0"/>
              <a:t>vähätellä oireitaan </a:t>
            </a:r>
            <a:r>
              <a:rPr lang="fi-FI" sz="2000" dirty="0"/>
              <a:t>välttääkseen diagnoosia</a:t>
            </a:r>
          </a:p>
          <a:p>
            <a:pPr marL="264795" lvl="1">
              <a:buFont typeface="Arial" panose="020B0604020202020204" pitchFamily="34" charset="0"/>
              <a:buChar char="•"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Vähemmistöstressi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vähemmistöön kuuluminen usein </a:t>
            </a:r>
            <a:r>
              <a:rPr lang="fi-FI" sz="2000" b="1" dirty="0"/>
              <a:t>haavoittava tekijä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syynä yhteiskunnan syrjivät asenteet vähemmistöjä kohtaan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1585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D330BE2FF61EB4F9F095CEE9DE28A4F" ma:contentTypeVersion="13" ma:contentTypeDescription="Luo uusi asiakirja." ma:contentTypeScope="" ma:versionID="bb9bfbf91aa286fe48a4eef2062bc788">
  <xsd:schema xmlns:xsd="http://www.w3.org/2001/XMLSchema" xmlns:xs="http://www.w3.org/2001/XMLSchema" xmlns:p="http://schemas.microsoft.com/office/2006/metadata/properties" xmlns:ns3="842ccd07-6dee-4268-8983-d0cc307909f3" xmlns:ns4="ae6f4c56-1b40-49ce-a64e-cede96ac5a44" targetNamespace="http://schemas.microsoft.com/office/2006/metadata/properties" ma:root="true" ma:fieldsID="9433e34286294fe510ccdb559640aab2" ns3:_="" ns4:_="">
    <xsd:import namespace="842ccd07-6dee-4268-8983-d0cc307909f3"/>
    <xsd:import namespace="ae6f4c56-1b40-49ce-a64e-cede96ac5a4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ccd07-6dee-4268-8983-d0cc307909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f4c56-1b40-49ce-a64e-cede96ac5a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1AACAE-6EB8-45E6-9D80-77184C5DED6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42ccd07-6dee-4268-8983-d0cc307909f3"/>
    <ds:schemaRef ds:uri="ae6f4c56-1b40-49ce-a64e-cede96ac5a4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69BE440-B323-410A-B4EC-DECE8769C7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2ccd07-6dee-4268-8983-d0cc307909f3"/>
    <ds:schemaRef ds:uri="ae6f4c56-1b40-49ce-a64e-cede96ac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13495</TotalTime>
  <Words>576</Words>
  <Application>Microsoft Office PowerPoint</Application>
  <PresentationFormat>Laajakuva</PresentationFormat>
  <Paragraphs>90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TW Cen MT</vt:lpstr>
      <vt:lpstr>TW Cen MT</vt:lpstr>
      <vt:lpstr>Tw Cen MT Condensed</vt:lpstr>
      <vt:lpstr>Wingdings 3</vt:lpstr>
      <vt:lpstr>Integraali</vt:lpstr>
      <vt:lpstr>10. mielenterveys voi järkkyä</vt:lpstr>
      <vt:lpstr>Mielenterveys</vt:lpstr>
      <vt:lpstr>Mielenterveyshäiriöt</vt:lpstr>
      <vt:lpstr>Haavoittuvuus-stressi-malli</vt:lpstr>
      <vt:lpstr>Mielenterveyden Biologiset taustatekijät</vt:lpstr>
      <vt:lpstr>Mielenterveyden Psyykkiset taustatekijät</vt:lpstr>
      <vt:lpstr>SosiAaliset taustatekijät: Vuorovaikutussuhteet</vt:lpstr>
      <vt:lpstr>Sosiaaliset taustatekijät: sosioekonominen asema</vt:lpstr>
      <vt:lpstr>Mielenterveyden Kulttuuriset taustatekijät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Roms Jochen</cp:lastModifiedBy>
  <cp:revision>745</cp:revision>
  <dcterms:created xsi:type="dcterms:W3CDTF">2021-05-18T05:21:46Z</dcterms:created>
  <dcterms:modified xsi:type="dcterms:W3CDTF">2023-01-08T14:56:12Z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0x0101001D330BE2FF61EB4F9F095CEE9DE28A4F</vt:lpwstr>
  </property>
</Properties>
</file>