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5" r:id="rId4"/>
  </p:sldMasterIdLst>
  <p:notesMasterIdLst>
    <p:notesMasterId r:id="rId11"/>
  </p:notesMasterIdLst>
  <p:handoutMasterIdLst>
    <p:handoutMasterId r:id="rId12"/>
  </p:handoutMasterIdLst>
  <p:sldIdLst>
    <p:sldId id="256" r:id="rId5"/>
    <p:sldId id="258" r:id="rId6"/>
    <p:sldId id="259" r:id="rId7"/>
    <p:sldId id="260" r:id="rId8"/>
    <p:sldId id="261" r:id="rId9"/>
    <p:sldId id="262" r:id="rId10"/>
  </p:sldIdLst>
  <p:sldSz cx="24384000" cy="13716000"/>
  <p:notesSz cx="6797675" cy="9926638"/>
  <p:defaultTextStyle>
    <a:defPPr>
      <a:defRPr lang="en-US"/>
    </a:defPPr>
    <a:lvl1pPr marL="0" algn="l" defTabSz="1536192" rtl="0" eaLnBrk="1" latinLnBrk="0" hangingPunct="1">
      <a:defRPr sz="3024" kern="1200">
        <a:solidFill>
          <a:schemeClr val="tx1"/>
        </a:solidFill>
        <a:latin typeface="+mn-lt"/>
        <a:ea typeface="+mn-ea"/>
        <a:cs typeface="+mn-cs"/>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p:defaultTextStyle>
  <p:extLst>
    <p:ext uri="{521415D9-36F7-43E2-AB2F-B90AF26B5E84}">
      <p14:sectionLst xmlns:p14="http://schemas.microsoft.com/office/powerpoint/2010/main">
        <p14:section name="Tyylimalleja" id="{46C4E436-CC06-4795-AE88-7100612AA4A9}">
          <p14:sldIdLst>
            <p14:sldId id="256"/>
            <p14:sldId id="258"/>
            <p14:sldId id="259"/>
            <p14:sldId id="260"/>
            <p14:sldId id="261"/>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äänänen Anna" initials="VA" lastIdx="1" clrIdx="0">
    <p:extLst>
      <p:ext uri="{19B8F6BF-5375-455C-9EA6-DF929625EA0E}">
        <p15:presenceInfo xmlns:p15="http://schemas.microsoft.com/office/powerpoint/2012/main" userId="S::anna.vaananen@otava.fi::afcd5de4-6b81-451f-9507-a3206bba06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400"/>
    <a:srgbClr val="AA5501"/>
    <a:srgbClr val="00A87E"/>
    <a:srgbClr val="0C845B"/>
    <a:srgbClr val="E53663"/>
    <a:srgbClr val="E6009D"/>
    <a:srgbClr val="A45BA2"/>
    <a:srgbClr val="006B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047" autoAdjust="0"/>
    <p:restoredTop sz="86395"/>
  </p:normalViewPr>
  <p:slideViewPr>
    <p:cSldViewPr snapToGrid="0" snapToObjects="1">
      <p:cViewPr varScale="1">
        <p:scale>
          <a:sx n="37" d="100"/>
          <a:sy n="37" d="100"/>
        </p:scale>
        <p:origin x="90" y="72"/>
      </p:cViewPr>
      <p:guideLst/>
    </p:cSldViewPr>
  </p:slideViewPr>
  <p:outlineViewPr>
    <p:cViewPr>
      <p:scale>
        <a:sx n="33" d="100"/>
        <a:sy n="33" d="100"/>
      </p:scale>
      <p:origin x="0" y="-5152"/>
    </p:cViewPr>
  </p:outlineViewPr>
  <p:notesTextViewPr>
    <p:cViewPr>
      <p:scale>
        <a:sx n="3" d="2"/>
        <a:sy n="3" d="2"/>
      </p:scale>
      <p:origin x="0" y="0"/>
    </p:cViewPr>
  </p:notesTextViewPr>
  <p:sorterViewPr>
    <p:cViewPr>
      <p:scale>
        <a:sx n="79" d="100"/>
        <a:sy n="79" d="100"/>
      </p:scale>
      <p:origin x="0" y="0"/>
    </p:cViewPr>
  </p:sorterViewPr>
  <p:notesViewPr>
    <p:cSldViewPr snapToGrid="0" snapToObjects="1">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46189" cy="49823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9899" y="0"/>
            <a:ext cx="2946189" cy="498236"/>
          </a:xfrm>
          <a:prstGeom prst="rect">
            <a:avLst/>
          </a:prstGeom>
        </p:spPr>
        <p:txBody>
          <a:bodyPr vert="horz" lIns="91440" tIns="45720" rIns="91440" bIns="45720" rtlCol="0"/>
          <a:lstStyle>
            <a:lvl1pPr algn="r">
              <a:defRPr sz="1200"/>
            </a:lvl1pPr>
          </a:lstStyle>
          <a:p>
            <a:fld id="{104DA1BF-19F3-4229-BA59-2E56CAC7CCB7}" type="datetimeFigureOut">
              <a:rPr lang="fi-FI" smtClean="0"/>
              <a:t>26.1.2022</a:t>
            </a:fld>
            <a:endParaRPr lang="fi-FI"/>
          </a:p>
        </p:txBody>
      </p:sp>
      <p:sp>
        <p:nvSpPr>
          <p:cNvPr id="4" name="Alatunnisteen paikkamerkki 3"/>
          <p:cNvSpPr>
            <a:spLocks noGrp="1"/>
          </p:cNvSpPr>
          <p:nvPr>
            <p:ph type="ftr" sz="quarter" idx="2"/>
          </p:nvPr>
        </p:nvSpPr>
        <p:spPr>
          <a:xfrm>
            <a:off x="1" y="9428403"/>
            <a:ext cx="2946189" cy="498236"/>
          </a:xfrm>
          <a:prstGeom prst="rect">
            <a:avLst/>
          </a:prstGeom>
        </p:spPr>
        <p:txBody>
          <a:bodyPr vert="horz" lIns="91440" tIns="45720" rIns="91440" bIns="45720" rtlCol="0" anchor="b"/>
          <a:lstStyle>
            <a:lvl1pPr algn="l">
              <a:defRPr sz="1200"/>
            </a:lvl1pPr>
          </a:lstStyle>
          <a:p>
            <a:r>
              <a:rPr lang="fi-FI"/>
              <a:t>Sarjan nimi alatunnisteeksi</a:t>
            </a:r>
          </a:p>
        </p:txBody>
      </p:sp>
      <p:sp>
        <p:nvSpPr>
          <p:cNvPr id="5" name="Dian numeron paikkamerkki 4"/>
          <p:cNvSpPr>
            <a:spLocks noGrp="1"/>
          </p:cNvSpPr>
          <p:nvPr>
            <p:ph type="sldNum" sz="quarter" idx="3"/>
          </p:nvPr>
        </p:nvSpPr>
        <p:spPr>
          <a:xfrm>
            <a:off x="3849899" y="9428403"/>
            <a:ext cx="2946189" cy="498236"/>
          </a:xfrm>
          <a:prstGeom prst="rect">
            <a:avLst/>
          </a:prstGeom>
        </p:spPr>
        <p:txBody>
          <a:bodyPr vert="horz" lIns="91440" tIns="45720" rIns="91440" bIns="45720" rtlCol="0" anchor="b"/>
          <a:lstStyle>
            <a:lvl1pPr algn="r">
              <a:defRPr sz="1200"/>
            </a:lvl1pPr>
          </a:lstStyle>
          <a:p>
            <a:fld id="{597425B6-48A3-4867-AB5D-F0B04678E886}" type="slidenum">
              <a:rPr lang="fi-FI" smtClean="0"/>
              <a:t>‹#›</a:t>
            </a:fld>
            <a:endParaRPr lang="fi-FI"/>
          </a:p>
        </p:txBody>
      </p:sp>
    </p:spTree>
    <p:extLst>
      <p:ext uri="{BB962C8B-B14F-4D97-AF65-F5344CB8AC3E}">
        <p14:creationId xmlns:p14="http://schemas.microsoft.com/office/powerpoint/2010/main" val="28148068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1"/>
            <a:ext cx="2945659" cy="498056"/>
          </a:xfrm>
          <a:prstGeom prst="rect">
            <a:avLst/>
          </a:prstGeom>
        </p:spPr>
        <p:txBody>
          <a:bodyPr vert="horz" lIns="91440" tIns="45720" rIns="91440" bIns="45720" rtlCol="0"/>
          <a:lstStyle>
            <a:lvl1pPr algn="r">
              <a:defRPr sz="1200"/>
            </a:lvl1pPr>
          </a:lstStyle>
          <a:p>
            <a:fld id="{32AF3208-E354-404C-9BCE-26DCCC89D6A3}" type="datetimeFigureOut">
              <a:t>26.1.2022</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US"/>
              <a:t>Sarjan nimi alatunnisteeksi</a:t>
            </a:r>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AD2F5846-7FDB-7A41-BFAE-11B7D8CCC68D}" type="slidenum">
              <a:t>‹#›</a:t>
            </a:fld>
            <a:endParaRPr lang="en-US"/>
          </a:p>
        </p:txBody>
      </p:sp>
    </p:spTree>
    <p:extLst>
      <p:ext uri="{BB962C8B-B14F-4D97-AF65-F5344CB8AC3E}">
        <p14:creationId xmlns:p14="http://schemas.microsoft.com/office/powerpoint/2010/main" val="11646783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6400" y="5766899"/>
            <a:ext cx="21031200" cy="2651126"/>
          </a:xfrm>
        </p:spPr>
        <p:txBody>
          <a:bodyPr>
            <a:normAutofit/>
          </a:bodyPr>
          <a:lstStyle>
            <a:lvl1pPr>
              <a:defRPr sz="9600" b="1">
                <a:solidFill>
                  <a:schemeClr val="bg1"/>
                </a:solidFill>
              </a:defRPr>
            </a:lvl1pPr>
          </a:lstStyle>
          <a:p>
            <a:r>
              <a:rPr lang="fi-FI" dirty="0"/>
              <a:t>&lt; Luvun numero ja nimi &gt;</a:t>
            </a:r>
          </a:p>
        </p:txBody>
      </p:sp>
      <p:sp>
        <p:nvSpPr>
          <p:cNvPr id="10" name="Tekstin paikkamerkki 13">
            <a:extLst>
              <a:ext uri="{FF2B5EF4-FFF2-40B4-BE49-F238E27FC236}">
                <a16:creationId xmlns:a16="http://schemas.microsoft.com/office/drawing/2014/main" id="{B2306A64-4093-8E4F-B458-9B414E6F961C}"/>
              </a:ext>
            </a:extLst>
          </p:cNvPr>
          <p:cNvSpPr>
            <a:spLocks noGrp="1"/>
          </p:cNvSpPr>
          <p:nvPr>
            <p:ph type="body" sz="quarter" idx="20" hasCustomPrompt="1"/>
          </p:nvPr>
        </p:nvSpPr>
        <p:spPr>
          <a:xfrm>
            <a:off x="1676400" y="1771745"/>
            <a:ext cx="21031200" cy="1084901"/>
          </a:xfrm>
        </p:spPr>
        <p:txBody>
          <a:bodyPr anchor="ctr">
            <a:normAutofit/>
          </a:bodyPr>
          <a:lstStyle>
            <a:lvl1pPr algn="ctr">
              <a:defRPr sz="6600" b="1">
                <a:solidFill>
                  <a:schemeClr val="bg1"/>
                </a:solidFill>
              </a:defRPr>
            </a:lvl1pPr>
            <a:lvl3pPr marL="1828800" indent="0">
              <a:buNone/>
              <a:defRPr/>
            </a:lvl3pPr>
          </a:lstStyle>
          <a:p>
            <a:pPr lvl="0"/>
            <a:r>
              <a:rPr lang="fi-FI" dirty="0"/>
              <a:t> &lt; Sarjan nimi &gt;</a:t>
            </a:r>
          </a:p>
        </p:txBody>
      </p:sp>
      <p:sp>
        <p:nvSpPr>
          <p:cNvPr id="13" name="Tekstin paikkamerkki 13">
            <a:extLst>
              <a:ext uri="{FF2B5EF4-FFF2-40B4-BE49-F238E27FC236}">
                <a16:creationId xmlns:a16="http://schemas.microsoft.com/office/drawing/2014/main" id="{C91695A4-5868-DA40-A773-70E350E5E2CB}"/>
              </a:ext>
            </a:extLst>
          </p:cNvPr>
          <p:cNvSpPr>
            <a:spLocks noGrp="1"/>
          </p:cNvSpPr>
          <p:nvPr>
            <p:ph type="body" sz="quarter" idx="21" hasCustomPrompt="1"/>
          </p:nvPr>
        </p:nvSpPr>
        <p:spPr>
          <a:xfrm>
            <a:off x="1676400" y="2856646"/>
            <a:ext cx="21031200" cy="1084901"/>
          </a:xfrm>
        </p:spPr>
        <p:txBody>
          <a:bodyPr anchor="ctr">
            <a:normAutofit/>
          </a:bodyPr>
          <a:lstStyle>
            <a:lvl1pPr algn="ctr">
              <a:defRPr sz="4800">
                <a:solidFill>
                  <a:schemeClr val="bg1"/>
                </a:solidFill>
              </a:defRPr>
            </a:lvl1pPr>
            <a:lvl3pPr marL="1828800" indent="0">
              <a:buNone/>
              <a:defRPr/>
            </a:lvl3pPr>
          </a:lstStyle>
          <a:p>
            <a:pPr lvl="0"/>
            <a:r>
              <a:rPr lang="fi-FI" dirty="0"/>
              <a:t>&lt; Kurssin numero&gt;</a:t>
            </a:r>
          </a:p>
        </p:txBody>
      </p:sp>
      <p:pic>
        <p:nvPicPr>
          <p:cNvPr id="14" name="Kuva 13">
            <a:extLst>
              <a:ext uri="{FF2B5EF4-FFF2-40B4-BE49-F238E27FC236}">
                <a16:creationId xmlns:a16="http://schemas.microsoft.com/office/drawing/2014/main" id="{D17B3A4E-31B1-F24F-9FEC-092DB1BD864C}"/>
              </a:ext>
            </a:extLst>
          </p:cNvPr>
          <p:cNvPicPr>
            <a:picLocks noChangeAspect="1"/>
          </p:cNvPicPr>
          <p:nvPr userDrawn="1"/>
        </p:nvPicPr>
        <p:blipFill>
          <a:blip r:embed="rId2"/>
          <a:stretch>
            <a:fillRect/>
          </a:stretch>
        </p:blipFill>
        <p:spPr>
          <a:xfrm>
            <a:off x="1204454" y="11772077"/>
            <a:ext cx="1804218" cy="993290"/>
          </a:xfrm>
          <a:prstGeom prst="rect">
            <a:avLst/>
          </a:prstGeom>
        </p:spPr>
      </p:pic>
    </p:spTree>
    <p:extLst>
      <p:ext uri="{BB962C8B-B14F-4D97-AF65-F5344CB8AC3E}">
        <p14:creationId xmlns:p14="http://schemas.microsoft.com/office/powerpoint/2010/main" val="21536272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8800"/>
            </a:lvl1pPr>
          </a:lstStyle>
          <a:p>
            <a:r>
              <a:rPr lang="fi-FI" dirty="0"/>
              <a:t>Otsikko</a:t>
            </a:r>
          </a:p>
        </p:txBody>
      </p:sp>
      <p:sp>
        <p:nvSpPr>
          <p:cNvPr id="4" name="Sisällön paikkamerkki 3"/>
          <p:cNvSpPr>
            <a:spLocks noGrp="1"/>
          </p:cNvSpPr>
          <p:nvPr>
            <p:ph sz="quarter" idx="12" hasCustomPrompt="1"/>
          </p:nvPr>
        </p:nvSpPr>
        <p:spPr>
          <a:xfrm>
            <a:off x="1676400" y="3730513"/>
            <a:ext cx="21031200" cy="8145947"/>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6" name="Dian numeron paikkamerkki 4">
            <a:extLst>
              <a:ext uri="{FF2B5EF4-FFF2-40B4-BE49-F238E27FC236}">
                <a16:creationId xmlns:a16="http://schemas.microsoft.com/office/drawing/2014/main" id="{BCB98871-21E3-CD43-8CA7-31BAC4AEA04C}"/>
              </a:ext>
            </a:extLst>
          </p:cNvPr>
          <p:cNvSpPr>
            <a:spLocks noGrp="1"/>
          </p:cNvSpPr>
          <p:nvPr>
            <p:ph type="sldNum" sz="quarter" idx="4"/>
          </p:nvPr>
        </p:nvSpPr>
        <p:spPr>
          <a:xfrm>
            <a:off x="17221200"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5" name="Alatunnisteen paikkamerkki 4">
            <a:extLst>
              <a:ext uri="{FF2B5EF4-FFF2-40B4-BE49-F238E27FC236}">
                <a16:creationId xmlns:a16="http://schemas.microsoft.com/office/drawing/2014/main" id="{ABBE2822-B248-004E-9F91-722369B3FA3D}"/>
              </a:ext>
            </a:extLst>
          </p:cNvPr>
          <p:cNvSpPr>
            <a:spLocks noGrp="1"/>
          </p:cNvSpPr>
          <p:nvPr>
            <p:ph type="ftr" sz="quarter" idx="13"/>
          </p:nvPr>
        </p:nvSpPr>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26710651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Image Half Full">
    <p:spTree>
      <p:nvGrpSpPr>
        <p:cNvPr id="1" name=""/>
        <p:cNvGrpSpPr/>
        <p:nvPr/>
      </p:nvGrpSpPr>
      <p:grpSpPr>
        <a:xfrm>
          <a:off x="0" y="0"/>
          <a:ext cx="0" cy="0"/>
          <a:chOff x="0" y="0"/>
          <a:chExt cx="0" cy="0"/>
        </a:xfrm>
      </p:grpSpPr>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1621943" y="3160738"/>
            <a:ext cx="10942861" cy="8399891"/>
          </a:xfrm>
        </p:spPr>
        <p:txBody>
          <a:bodyPr/>
          <a:lstStyle>
            <a:lvl1pPr>
              <a:defRPr/>
            </a:lvl1pPr>
            <a:lvl3pPr marL="1828800" indent="0">
              <a:buNone/>
              <a:defRPr/>
            </a:lvl3pPr>
          </a:lstStyle>
          <a:p>
            <a:pPr lvl="0"/>
            <a:r>
              <a:rPr lang="fi-FI" dirty="0"/>
              <a:t>Teksti </a:t>
            </a:r>
          </a:p>
        </p:txBody>
      </p:sp>
      <p:sp>
        <p:nvSpPr>
          <p:cNvPr id="7" name="Kuvan paikkamerkki 4">
            <a:extLst>
              <a:ext uri="{FF2B5EF4-FFF2-40B4-BE49-F238E27FC236}">
                <a16:creationId xmlns:a16="http://schemas.microsoft.com/office/drawing/2014/main" id="{0BB99D6C-DC5C-4D4C-895B-60902C71BEF4}"/>
              </a:ext>
            </a:extLst>
          </p:cNvPr>
          <p:cNvSpPr>
            <a:spLocks noGrp="1"/>
          </p:cNvSpPr>
          <p:nvPr>
            <p:ph type="pic" sz="quarter" idx="23"/>
          </p:nvPr>
        </p:nvSpPr>
        <p:spPr>
          <a:xfrm>
            <a:off x="13460186" y="0"/>
            <a:ext cx="10923814" cy="13716000"/>
          </a:xfrm>
        </p:spPr>
        <p:txBody>
          <a:bodyPr/>
          <a:lstStyle/>
          <a:p>
            <a:r>
              <a:rPr lang="fi-FI" dirty="0"/>
              <a:t>Lisää kuva napsauttamalla kuvaketta</a:t>
            </a:r>
          </a:p>
        </p:txBody>
      </p:sp>
      <p:sp>
        <p:nvSpPr>
          <p:cNvPr id="9" name="Dian numeron paikkamerkki 4">
            <a:extLst>
              <a:ext uri="{FF2B5EF4-FFF2-40B4-BE49-F238E27FC236}">
                <a16:creationId xmlns:a16="http://schemas.microsoft.com/office/drawing/2014/main" id="{BDA40A65-249D-1F44-829E-75B4708C71CC}"/>
              </a:ext>
            </a:extLst>
          </p:cNvPr>
          <p:cNvSpPr>
            <a:spLocks noGrp="1"/>
          </p:cNvSpPr>
          <p:nvPr>
            <p:ph type="sldNum" sz="quarter" idx="4"/>
          </p:nvPr>
        </p:nvSpPr>
        <p:spPr>
          <a:xfrm>
            <a:off x="17624213" y="12330967"/>
            <a:ext cx="5486400" cy="730250"/>
          </a:xfrm>
          <a:prstGeom prst="rect">
            <a:avLst/>
          </a:prstGeom>
        </p:spPr>
        <p:txBody>
          <a:bodyPr vert="horz" lIns="91440" tIns="45720" rIns="91440" bIns="45720" rtlCol="0" anchor="b"/>
          <a:lstStyle>
            <a:lvl1pPr algn="r">
              <a:defRPr sz="2400">
                <a:solidFill>
                  <a:schemeClr val="tx1">
                    <a:lumMod val="50000"/>
                    <a:lumOff val="50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A3EE93C-27B1-4E41-A85F-00FD89F968E1}"/>
              </a:ext>
            </a:extLst>
          </p:cNvPr>
          <p:cNvSpPr>
            <a:spLocks noGrp="1"/>
          </p:cNvSpPr>
          <p:nvPr>
            <p:ph type="ftr" sz="quarter" idx="24"/>
          </p:nvPr>
        </p:nvSpPr>
        <p:spPr/>
        <p:txBody>
          <a:bodyPr/>
          <a:lstStyle/>
          <a:p>
            <a:r>
              <a:rPr lang="fi-FI"/>
              <a:t>Oivallus 1</a:t>
            </a:r>
            <a:endParaRPr lang="fi-FI" dirty="0"/>
          </a:p>
        </p:txBody>
      </p:sp>
      <p:sp>
        <p:nvSpPr>
          <p:cNvPr id="3" name="Otsikko 2">
            <a:extLst>
              <a:ext uri="{FF2B5EF4-FFF2-40B4-BE49-F238E27FC236}">
                <a16:creationId xmlns:a16="http://schemas.microsoft.com/office/drawing/2014/main" id="{5AB51109-D884-F844-9A74-F9C38D07745B}"/>
              </a:ext>
            </a:extLst>
          </p:cNvPr>
          <p:cNvSpPr>
            <a:spLocks noGrp="1"/>
          </p:cNvSpPr>
          <p:nvPr>
            <p:ph type="title" hasCustomPrompt="1"/>
          </p:nvPr>
        </p:nvSpPr>
        <p:spPr>
          <a:xfrm>
            <a:off x="1621944" y="730251"/>
            <a:ext cx="10997318" cy="2130180"/>
          </a:xfrm>
        </p:spPr>
        <p:txBody>
          <a:bodyPr/>
          <a:lstStyle/>
          <a:p>
            <a:r>
              <a:rPr lang="fi-FI" dirty="0"/>
              <a:t>Otsikko</a:t>
            </a:r>
          </a:p>
        </p:txBody>
      </p:sp>
    </p:spTree>
    <p:extLst>
      <p:ext uri="{BB962C8B-B14F-4D97-AF65-F5344CB8AC3E}">
        <p14:creationId xmlns:p14="http://schemas.microsoft.com/office/powerpoint/2010/main" val="13122282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649187" y="730250"/>
            <a:ext cx="21463874" cy="1621063"/>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8" name="Picture Placeholder 16"/>
          <p:cNvSpPr>
            <a:spLocks noGrp="1"/>
          </p:cNvSpPr>
          <p:nvPr userDrawn="1"/>
        </p:nvSpPr>
        <p:spPr>
          <a:xfrm>
            <a:off x="8404703" y="4080086"/>
            <a:ext cx="3941487" cy="6966000"/>
          </a:xfrm>
          <a:prstGeom prst="rect">
            <a:avLst/>
          </a:prstGeom>
        </p:spPr>
        <p:txBody>
          <a:bodyPr vert="horz" lIns="91440" tIns="45720" rIns="91440" bIns="45720" rtlCol="0">
            <a:normAutofit/>
          </a:bodyPr>
          <a:lstStyle/>
          <a:p>
            <a:endParaRPr lang="fi-FI"/>
          </a:p>
        </p:txBody>
      </p:sp>
      <p:sp>
        <p:nvSpPr>
          <p:cNvPr id="16" name="Sisällön paikkamerkki 3">
            <a:extLst>
              <a:ext uri="{FF2B5EF4-FFF2-40B4-BE49-F238E27FC236}">
                <a16:creationId xmlns:a16="http://schemas.microsoft.com/office/drawing/2014/main" id="{DFC04D7D-D96C-D240-BE90-01644E4623D0}"/>
              </a:ext>
            </a:extLst>
          </p:cNvPr>
          <p:cNvSpPr>
            <a:spLocks noGrp="1"/>
          </p:cNvSpPr>
          <p:nvPr>
            <p:ph sz="quarter" idx="12" hasCustomPrompt="1"/>
          </p:nvPr>
        </p:nvSpPr>
        <p:spPr>
          <a:xfrm>
            <a:off x="1676400" y="3061052"/>
            <a:ext cx="10069463" cy="8337296"/>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17" name="Sisällön paikkamerkki 3">
            <a:extLst>
              <a:ext uri="{FF2B5EF4-FFF2-40B4-BE49-F238E27FC236}">
                <a16:creationId xmlns:a16="http://schemas.microsoft.com/office/drawing/2014/main" id="{645A4E07-63E2-C64A-8296-6C6ADD5636C0}"/>
              </a:ext>
            </a:extLst>
          </p:cNvPr>
          <p:cNvSpPr>
            <a:spLocks noGrp="1"/>
          </p:cNvSpPr>
          <p:nvPr>
            <p:ph sz="quarter" idx="13" hasCustomPrompt="1"/>
          </p:nvPr>
        </p:nvSpPr>
        <p:spPr>
          <a:xfrm>
            <a:off x="13041150" y="3061052"/>
            <a:ext cx="10069463" cy="8337296"/>
          </a:xfrm>
        </p:spPr>
        <p:txBody>
          <a:bodyPr>
            <a:normAutofit/>
          </a:bodyPr>
          <a:lstStyle>
            <a:lvl1pPr>
              <a:defRPr sz="6000"/>
            </a:lvl1pPr>
            <a:lvl2pPr>
              <a:defRPr sz="5400"/>
            </a:lvl2pPr>
            <a:lvl3pPr>
              <a:defRPr sz="4800"/>
            </a:lvl3pPr>
          </a:lstStyle>
          <a:p>
            <a:pPr lvl="0"/>
            <a:r>
              <a:rPr lang="fi-FI" dirty="0"/>
              <a:t>Muokkaa tekstin perustyylejä napsauttamalla</a:t>
            </a:r>
          </a:p>
          <a:p>
            <a:pPr lvl="1"/>
            <a:r>
              <a:rPr lang="fi-FI" dirty="0"/>
              <a:t>toinen taso</a:t>
            </a:r>
          </a:p>
          <a:p>
            <a:pPr lvl="2"/>
            <a:r>
              <a:rPr lang="fi-FI" dirty="0"/>
              <a:t>kolmas taso</a:t>
            </a:r>
          </a:p>
        </p:txBody>
      </p:sp>
      <p:sp>
        <p:nvSpPr>
          <p:cNvPr id="10" name="Dian numeron paikkamerkki 4">
            <a:extLst>
              <a:ext uri="{FF2B5EF4-FFF2-40B4-BE49-F238E27FC236}">
                <a16:creationId xmlns:a16="http://schemas.microsoft.com/office/drawing/2014/main" id="{5FB8CE6B-5C63-E948-8E0A-20890526A4F6}"/>
              </a:ext>
            </a:extLst>
          </p:cNvPr>
          <p:cNvSpPr>
            <a:spLocks noGrp="1"/>
          </p:cNvSpPr>
          <p:nvPr>
            <p:ph type="sldNum" sz="quarter" idx="4"/>
          </p:nvPr>
        </p:nvSpPr>
        <p:spPr>
          <a:xfrm>
            <a:off x="17624213"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8087AA77-02E6-AA4E-8700-B19D1A8E8539}"/>
              </a:ext>
            </a:extLst>
          </p:cNvPr>
          <p:cNvSpPr>
            <a:spLocks noGrp="1"/>
          </p:cNvSpPr>
          <p:nvPr>
            <p:ph type="ftr" sz="quarter" idx="14"/>
          </p:nvPr>
        </p:nvSpPr>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14296794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Image Half Full">
    <p:spTree>
      <p:nvGrpSpPr>
        <p:cNvPr id="1" name=""/>
        <p:cNvGrpSpPr/>
        <p:nvPr/>
      </p:nvGrpSpPr>
      <p:grpSpPr>
        <a:xfrm>
          <a:off x="0" y="0"/>
          <a:ext cx="0" cy="0"/>
          <a:chOff x="0" y="0"/>
          <a:chExt cx="0" cy="0"/>
        </a:xfrm>
      </p:grpSpPr>
      <p:sp>
        <p:nvSpPr>
          <p:cNvPr id="5" name="Kuvan paikkamerkki 4"/>
          <p:cNvSpPr>
            <a:spLocks noGrp="1"/>
          </p:cNvSpPr>
          <p:nvPr>
            <p:ph type="pic" sz="quarter" idx="21"/>
          </p:nvPr>
        </p:nvSpPr>
        <p:spPr>
          <a:xfrm>
            <a:off x="1" y="0"/>
            <a:ext cx="10923814" cy="13716000"/>
          </a:xfrm>
        </p:spPr>
        <p:txBody>
          <a:bodyPr/>
          <a:lstStyle/>
          <a:p>
            <a:r>
              <a:rPr lang="fi-FI"/>
              <a:t>Lisää kuva napsauttamalla kuvaketta</a:t>
            </a:r>
          </a:p>
        </p:txBody>
      </p:sp>
      <p:sp>
        <p:nvSpPr>
          <p:cNvPr id="4" name="Title 1"/>
          <p:cNvSpPr>
            <a:spLocks noGrp="1"/>
          </p:cNvSpPr>
          <p:nvPr>
            <p:ph type="title" hasCustomPrompt="1"/>
          </p:nvPr>
        </p:nvSpPr>
        <p:spPr>
          <a:xfrm>
            <a:off x="11381014" y="730250"/>
            <a:ext cx="11732046" cy="2183118"/>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11381015" y="3536295"/>
            <a:ext cx="11732048" cy="8691005"/>
          </a:xfrm>
        </p:spPr>
        <p:txBody>
          <a:bodyPr/>
          <a:lstStyle>
            <a:lvl1pPr>
              <a:defRPr/>
            </a:lvl1pPr>
            <a:lvl3pPr marL="1828800" indent="0">
              <a:buNone/>
              <a:defRPr/>
            </a:lvl3pPr>
          </a:lstStyle>
          <a:p>
            <a:pPr lvl="0"/>
            <a:r>
              <a:rPr lang="fi-FI" dirty="0"/>
              <a:t>Teksti</a:t>
            </a:r>
          </a:p>
        </p:txBody>
      </p:sp>
      <p:sp>
        <p:nvSpPr>
          <p:cNvPr id="8" name="Dian numeron paikkamerkki 4">
            <a:extLst>
              <a:ext uri="{FF2B5EF4-FFF2-40B4-BE49-F238E27FC236}">
                <a16:creationId xmlns:a16="http://schemas.microsoft.com/office/drawing/2014/main" id="{737FF8E8-1F8E-414D-8661-38E8062F5BF7}"/>
              </a:ext>
            </a:extLst>
          </p:cNvPr>
          <p:cNvSpPr>
            <a:spLocks noGrp="1"/>
          </p:cNvSpPr>
          <p:nvPr>
            <p:ph type="sldNum" sz="quarter" idx="4"/>
          </p:nvPr>
        </p:nvSpPr>
        <p:spPr>
          <a:xfrm>
            <a:off x="17624213" y="12321661"/>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9CEDC127-060F-2C4A-BBEA-0BB107853560}"/>
              </a:ext>
            </a:extLst>
          </p:cNvPr>
          <p:cNvSpPr>
            <a:spLocks noGrp="1"/>
          </p:cNvSpPr>
          <p:nvPr>
            <p:ph type="ftr" sz="quarter" idx="22"/>
          </p:nvPr>
        </p:nvSpPr>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39933817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803274" y="7881471"/>
            <a:ext cx="6867074" cy="3562886"/>
          </a:xfrm>
        </p:spPr>
        <p:txBody>
          <a:bodyPr>
            <a:normAutofit/>
          </a:bodyPr>
          <a:lstStyle>
            <a:lvl1pPr>
              <a:defRPr sz="4400"/>
            </a:lvl1pPr>
            <a:lvl3pPr marL="1828800" indent="0">
              <a:buNone/>
              <a:defRPr/>
            </a:lvl3pPr>
          </a:lstStyle>
          <a:p>
            <a:pPr lvl="0"/>
            <a:r>
              <a:rPr lang="fi-FI" dirty="0"/>
              <a:t>Teksti</a:t>
            </a:r>
          </a:p>
        </p:txBody>
      </p:sp>
      <p:sp>
        <p:nvSpPr>
          <p:cNvPr id="5" name="Kuvan paikkamerkki 4"/>
          <p:cNvSpPr>
            <a:spLocks noGrp="1"/>
          </p:cNvSpPr>
          <p:nvPr>
            <p:ph type="pic" sz="quarter" idx="21"/>
          </p:nvPr>
        </p:nvSpPr>
        <p:spPr>
          <a:xfrm>
            <a:off x="803726" y="2680426"/>
            <a:ext cx="6867074" cy="4749872"/>
          </a:xfrm>
        </p:spPr>
        <p:txBody>
          <a:bodyPr/>
          <a:lstStyle/>
          <a:p>
            <a:r>
              <a:rPr lang="fi-FI"/>
              <a:t>Lisää kuva napsauttamalla kuvaketta</a:t>
            </a:r>
            <a:endParaRPr lang="fi-FI" dirty="0"/>
          </a:p>
        </p:txBody>
      </p:sp>
      <p:sp>
        <p:nvSpPr>
          <p:cNvPr id="8" name="Tekstin paikkamerkki 13"/>
          <p:cNvSpPr>
            <a:spLocks noGrp="1"/>
          </p:cNvSpPr>
          <p:nvPr>
            <p:ph type="body" sz="quarter" idx="22" hasCustomPrompt="1"/>
          </p:nvPr>
        </p:nvSpPr>
        <p:spPr>
          <a:xfrm>
            <a:off x="8778874" y="7906871"/>
            <a:ext cx="6867074" cy="3562886"/>
          </a:xfrm>
        </p:spPr>
        <p:txBody>
          <a:bodyPr/>
          <a:lstStyle>
            <a:lvl1pPr>
              <a:defRPr sz="4400"/>
            </a:lvl1pPr>
            <a:lvl3pPr marL="1828800" indent="0">
              <a:buNone/>
              <a:defRPr/>
            </a:lvl3pPr>
          </a:lstStyle>
          <a:p>
            <a:pPr lvl="0"/>
            <a:r>
              <a:rPr lang="fi-FI" dirty="0"/>
              <a:t>Teksti</a:t>
            </a:r>
          </a:p>
        </p:txBody>
      </p:sp>
      <p:sp>
        <p:nvSpPr>
          <p:cNvPr id="9" name="Kuvan paikkamerkki 4"/>
          <p:cNvSpPr>
            <a:spLocks noGrp="1"/>
          </p:cNvSpPr>
          <p:nvPr>
            <p:ph type="pic" sz="quarter" idx="23"/>
          </p:nvPr>
        </p:nvSpPr>
        <p:spPr>
          <a:xfrm>
            <a:off x="8779326" y="2705826"/>
            <a:ext cx="6867074" cy="4749872"/>
          </a:xfrm>
        </p:spPr>
        <p:txBody>
          <a:bodyPr/>
          <a:lstStyle/>
          <a:p>
            <a:r>
              <a:rPr lang="fi-FI"/>
              <a:t>Lisää kuva napsauttamalla kuvaketta</a:t>
            </a:r>
            <a:endParaRPr lang="fi-FI" dirty="0"/>
          </a:p>
        </p:txBody>
      </p:sp>
      <p:sp>
        <p:nvSpPr>
          <p:cNvPr id="10" name="Tekstin paikkamerkki 13"/>
          <p:cNvSpPr>
            <a:spLocks noGrp="1"/>
          </p:cNvSpPr>
          <p:nvPr>
            <p:ph type="body" sz="quarter" idx="24" hasCustomPrompt="1"/>
          </p:nvPr>
        </p:nvSpPr>
        <p:spPr>
          <a:xfrm>
            <a:off x="16754474" y="7906871"/>
            <a:ext cx="6867074" cy="3562886"/>
          </a:xfrm>
        </p:spPr>
        <p:txBody>
          <a:bodyPr>
            <a:normAutofit/>
          </a:bodyPr>
          <a:lstStyle>
            <a:lvl1pPr>
              <a:defRPr sz="4400"/>
            </a:lvl1pPr>
            <a:lvl3pPr marL="1828800" indent="0">
              <a:buNone/>
              <a:defRPr/>
            </a:lvl3pPr>
          </a:lstStyle>
          <a:p>
            <a:pPr lvl="0"/>
            <a:r>
              <a:rPr lang="fi-FI" dirty="0"/>
              <a:t>Teksti</a:t>
            </a:r>
          </a:p>
        </p:txBody>
      </p:sp>
      <p:sp>
        <p:nvSpPr>
          <p:cNvPr id="12" name="Kuvan paikkamerkki 4"/>
          <p:cNvSpPr>
            <a:spLocks noGrp="1"/>
          </p:cNvSpPr>
          <p:nvPr>
            <p:ph type="pic" sz="quarter" idx="25"/>
          </p:nvPr>
        </p:nvSpPr>
        <p:spPr>
          <a:xfrm>
            <a:off x="16754926" y="2705826"/>
            <a:ext cx="6867074" cy="4749872"/>
          </a:xfrm>
        </p:spPr>
        <p:txBody>
          <a:bodyPr/>
          <a:lstStyle/>
          <a:p>
            <a:r>
              <a:rPr lang="fi-FI"/>
              <a:t>Lisää kuva napsauttamalla kuvaketta</a:t>
            </a:r>
            <a:endParaRPr lang="fi-FI" dirty="0"/>
          </a:p>
        </p:txBody>
      </p:sp>
      <p:sp>
        <p:nvSpPr>
          <p:cNvPr id="15" name="Dian numeron paikkamerkki 4">
            <a:extLst>
              <a:ext uri="{FF2B5EF4-FFF2-40B4-BE49-F238E27FC236}">
                <a16:creationId xmlns:a16="http://schemas.microsoft.com/office/drawing/2014/main" id="{39CDC8C4-4389-254F-AF34-1E5FFA91298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643478E-8B21-6A4D-80E5-027AC478B41E}"/>
              </a:ext>
            </a:extLst>
          </p:cNvPr>
          <p:cNvSpPr>
            <a:spLocks noGrp="1"/>
          </p:cNvSpPr>
          <p:nvPr>
            <p:ph type="ftr" sz="quarter" idx="26"/>
          </p:nvPr>
        </p:nvSpPr>
        <p:spPr>
          <a:xfrm>
            <a:off x="832756" y="12293264"/>
            <a:ext cx="8229600" cy="730250"/>
          </a:xfrm>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11310123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826867" y="7677767"/>
            <a:ext cx="5231176" cy="3766590"/>
          </a:xfrm>
        </p:spPr>
        <p:txBody>
          <a:bodyPr>
            <a:normAutofit/>
          </a:bodyPr>
          <a:lstStyle>
            <a:lvl1pPr>
              <a:defRPr sz="4400"/>
            </a:lvl1pPr>
            <a:lvl3pPr marL="1828800" indent="0">
              <a:buNone/>
              <a:defRPr/>
            </a:lvl3pPr>
          </a:lstStyle>
          <a:p>
            <a:pPr lvl="0"/>
            <a:r>
              <a:rPr lang="fi-FI" dirty="0"/>
              <a:t>Teksti</a:t>
            </a:r>
          </a:p>
        </p:txBody>
      </p:sp>
      <p:sp>
        <p:nvSpPr>
          <p:cNvPr id="5" name="Kuvan paikkamerkki 4"/>
          <p:cNvSpPr>
            <a:spLocks noGrp="1"/>
          </p:cNvSpPr>
          <p:nvPr>
            <p:ph type="pic" sz="quarter" idx="21"/>
          </p:nvPr>
        </p:nvSpPr>
        <p:spPr>
          <a:xfrm>
            <a:off x="827319" y="2680426"/>
            <a:ext cx="5231176" cy="4749872"/>
          </a:xfrm>
        </p:spPr>
        <p:txBody>
          <a:bodyPr/>
          <a:lstStyle/>
          <a:p>
            <a:r>
              <a:rPr lang="fi-FI"/>
              <a:t>Lisää kuva napsauttamalla kuvaketta</a:t>
            </a:r>
            <a:endParaRPr lang="fi-FI" dirty="0"/>
          </a:p>
        </p:txBody>
      </p:sp>
      <p:sp>
        <p:nvSpPr>
          <p:cNvPr id="8" name="Tekstin paikkamerkki 13"/>
          <p:cNvSpPr>
            <a:spLocks noGrp="1"/>
          </p:cNvSpPr>
          <p:nvPr>
            <p:ph type="body" sz="quarter" idx="22" hasCustomPrompt="1"/>
          </p:nvPr>
        </p:nvSpPr>
        <p:spPr>
          <a:xfrm>
            <a:off x="6652041" y="7677767"/>
            <a:ext cx="5231176" cy="3766590"/>
          </a:xfrm>
        </p:spPr>
        <p:txBody>
          <a:bodyPr/>
          <a:lstStyle>
            <a:lvl1pPr>
              <a:defRPr sz="4400"/>
            </a:lvl1pPr>
            <a:lvl3pPr marL="1828800" indent="0">
              <a:buNone/>
              <a:defRPr/>
            </a:lvl3pPr>
          </a:lstStyle>
          <a:p>
            <a:pPr lvl="0"/>
            <a:r>
              <a:rPr lang="fi-FI" dirty="0"/>
              <a:t>Teksti</a:t>
            </a:r>
          </a:p>
        </p:txBody>
      </p:sp>
      <p:sp>
        <p:nvSpPr>
          <p:cNvPr id="9" name="Kuvan paikkamerkki 4"/>
          <p:cNvSpPr>
            <a:spLocks noGrp="1"/>
          </p:cNvSpPr>
          <p:nvPr>
            <p:ph type="pic" sz="quarter" idx="23"/>
          </p:nvPr>
        </p:nvSpPr>
        <p:spPr>
          <a:xfrm>
            <a:off x="6652493" y="2680426"/>
            <a:ext cx="5231176" cy="4749872"/>
          </a:xfrm>
        </p:spPr>
        <p:txBody>
          <a:bodyPr/>
          <a:lstStyle/>
          <a:p>
            <a:r>
              <a:rPr lang="fi-FI"/>
              <a:t>Lisää kuva napsauttamalla kuvaketta</a:t>
            </a:r>
            <a:endParaRPr lang="fi-FI" dirty="0"/>
          </a:p>
        </p:txBody>
      </p:sp>
      <p:sp>
        <p:nvSpPr>
          <p:cNvPr id="10" name="Tekstin paikkamerkki 13"/>
          <p:cNvSpPr>
            <a:spLocks noGrp="1"/>
          </p:cNvSpPr>
          <p:nvPr>
            <p:ph type="body" sz="quarter" idx="24" hasCustomPrompt="1"/>
          </p:nvPr>
        </p:nvSpPr>
        <p:spPr>
          <a:xfrm>
            <a:off x="12511727" y="7677767"/>
            <a:ext cx="5231176" cy="3766590"/>
          </a:xfrm>
        </p:spPr>
        <p:txBody>
          <a:bodyPr>
            <a:normAutofit/>
          </a:bodyPr>
          <a:lstStyle>
            <a:lvl1pPr>
              <a:defRPr sz="4400"/>
            </a:lvl1pPr>
            <a:lvl3pPr marL="1828800" indent="0">
              <a:buNone/>
              <a:defRPr/>
            </a:lvl3pPr>
          </a:lstStyle>
          <a:p>
            <a:pPr lvl="0"/>
            <a:r>
              <a:rPr lang="fi-FI" dirty="0"/>
              <a:t>Teksti</a:t>
            </a:r>
          </a:p>
        </p:txBody>
      </p:sp>
      <p:sp>
        <p:nvSpPr>
          <p:cNvPr id="12" name="Kuvan paikkamerkki 4"/>
          <p:cNvSpPr>
            <a:spLocks noGrp="1"/>
          </p:cNvSpPr>
          <p:nvPr>
            <p:ph type="pic" sz="quarter" idx="25"/>
          </p:nvPr>
        </p:nvSpPr>
        <p:spPr>
          <a:xfrm>
            <a:off x="12512179" y="2680426"/>
            <a:ext cx="5231176" cy="4749872"/>
          </a:xfrm>
        </p:spPr>
        <p:txBody>
          <a:bodyPr/>
          <a:lstStyle/>
          <a:p>
            <a:r>
              <a:rPr lang="fi-FI"/>
              <a:t>Lisää kuva napsauttamalla kuvaketta</a:t>
            </a:r>
            <a:endParaRPr lang="fi-FI" dirty="0"/>
          </a:p>
        </p:txBody>
      </p:sp>
      <p:sp>
        <p:nvSpPr>
          <p:cNvPr id="18" name="Tekstin paikkamerkki 13">
            <a:extLst>
              <a:ext uri="{FF2B5EF4-FFF2-40B4-BE49-F238E27FC236}">
                <a16:creationId xmlns:a16="http://schemas.microsoft.com/office/drawing/2014/main" id="{AE0ABF85-D10A-2D49-9B66-896B78CA6905}"/>
              </a:ext>
            </a:extLst>
          </p:cNvPr>
          <p:cNvSpPr>
            <a:spLocks noGrp="1"/>
          </p:cNvSpPr>
          <p:nvPr>
            <p:ph type="body" sz="quarter" idx="29" hasCustomPrompt="1"/>
          </p:nvPr>
        </p:nvSpPr>
        <p:spPr>
          <a:xfrm>
            <a:off x="18390371" y="7677767"/>
            <a:ext cx="5231176" cy="3766590"/>
          </a:xfrm>
        </p:spPr>
        <p:txBody>
          <a:bodyPr>
            <a:normAutofit/>
          </a:bodyPr>
          <a:lstStyle>
            <a:lvl1pPr>
              <a:defRPr sz="4400"/>
            </a:lvl1pPr>
            <a:lvl3pPr marL="1828800" indent="0">
              <a:buNone/>
              <a:defRPr/>
            </a:lvl3pPr>
          </a:lstStyle>
          <a:p>
            <a:pPr lvl="0"/>
            <a:r>
              <a:rPr lang="fi-FI" dirty="0"/>
              <a:t>Teksti</a:t>
            </a:r>
          </a:p>
        </p:txBody>
      </p:sp>
      <p:sp>
        <p:nvSpPr>
          <p:cNvPr id="21" name="Kuvan paikkamerkki 4">
            <a:extLst>
              <a:ext uri="{FF2B5EF4-FFF2-40B4-BE49-F238E27FC236}">
                <a16:creationId xmlns:a16="http://schemas.microsoft.com/office/drawing/2014/main" id="{E39458D8-D777-B64A-9435-7839801170B7}"/>
              </a:ext>
            </a:extLst>
          </p:cNvPr>
          <p:cNvSpPr>
            <a:spLocks noGrp="1"/>
          </p:cNvSpPr>
          <p:nvPr>
            <p:ph type="pic" sz="quarter" idx="30"/>
          </p:nvPr>
        </p:nvSpPr>
        <p:spPr>
          <a:xfrm>
            <a:off x="18390823" y="2680426"/>
            <a:ext cx="5231176" cy="4749872"/>
          </a:xfrm>
        </p:spPr>
        <p:txBody>
          <a:bodyPr/>
          <a:lstStyle/>
          <a:p>
            <a:r>
              <a:rPr lang="fi-FI"/>
              <a:t>Lisää kuva napsauttamalla kuvaketta</a:t>
            </a:r>
            <a:endParaRPr lang="fi-FI" dirty="0"/>
          </a:p>
        </p:txBody>
      </p:sp>
      <p:sp>
        <p:nvSpPr>
          <p:cNvPr id="15" name="Dian numeron paikkamerkki 4">
            <a:extLst>
              <a:ext uri="{FF2B5EF4-FFF2-40B4-BE49-F238E27FC236}">
                <a16:creationId xmlns:a16="http://schemas.microsoft.com/office/drawing/2014/main" id="{AC85A682-1DCF-7643-8519-301923ECF94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4BF7289-4E6F-2649-8F7D-F3553719C03B}"/>
              </a:ext>
            </a:extLst>
          </p:cNvPr>
          <p:cNvSpPr>
            <a:spLocks noGrp="1"/>
          </p:cNvSpPr>
          <p:nvPr>
            <p:ph type="ftr" sz="quarter" idx="31"/>
          </p:nvPr>
        </p:nvSpPr>
        <p:spPr>
          <a:xfrm>
            <a:off x="820615" y="12255499"/>
            <a:ext cx="8229600" cy="730250"/>
          </a:xfrm>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15677813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dirty="0"/>
              <a:t>Otsikko</a:t>
            </a:r>
            <a:endParaRPr lang="en-US" dirty="0"/>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dirty="0">
              <a:latin typeface="+mn-lt"/>
            </a:endParaRPr>
          </a:p>
        </p:txBody>
      </p:sp>
      <p:sp>
        <p:nvSpPr>
          <p:cNvPr id="13" name="Tekstin paikkamerkki 13"/>
          <p:cNvSpPr>
            <a:spLocks noGrp="1"/>
          </p:cNvSpPr>
          <p:nvPr>
            <p:ph type="body" sz="quarter" idx="20" hasCustomPrompt="1"/>
          </p:nvPr>
        </p:nvSpPr>
        <p:spPr>
          <a:xfrm>
            <a:off x="772971" y="4437888"/>
            <a:ext cx="10959888" cy="6585712"/>
          </a:xfrm>
        </p:spPr>
        <p:txBody>
          <a:bodyPr>
            <a:normAutofit/>
          </a:bodyPr>
          <a:lstStyle>
            <a:lvl1pPr>
              <a:defRPr sz="4400"/>
            </a:lvl1pPr>
            <a:lvl3pPr marL="1828800" indent="0">
              <a:buNone/>
              <a:defRPr/>
            </a:lvl3pPr>
          </a:lstStyle>
          <a:p>
            <a:pPr lvl="0"/>
            <a:r>
              <a:rPr lang="fi-FI" dirty="0"/>
              <a:t>Teksti</a:t>
            </a:r>
          </a:p>
        </p:txBody>
      </p:sp>
      <p:sp>
        <p:nvSpPr>
          <p:cNvPr id="8" name="Tekstin paikkamerkki 13"/>
          <p:cNvSpPr>
            <a:spLocks noGrp="1"/>
          </p:cNvSpPr>
          <p:nvPr>
            <p:ph type="body" sz="quarter" idx="22" hasCustomPrompt="1"/>
          </p:nvPr>
        </p:nvSpPr>
        <p:spPr>
          <a:xfrm>
            <a:off x="12595591" y="4463288"/>
            <a:ext cx="10959888" cy="6585712"/>
          </a:xfrm>
        </p:spPr>
        <p:txBody>
          <a:bodyPr/>
          <a:lstStyle>
            <a:lvl1pPr>
              <a:defRPr sz="4400"/>
            </a:lvl1pPr>
            <a:lvl3pPr marL="1828800" indent="0">
              <a:buNone/>
              <a:defRPr/>
            </a:lvl3pPr>
          </a:lstStyle>
          <a:p>
            <a:pPr lvl="0"/>
            <a:r>
              <a:rPr lang="fi-FI" dirty="0"/>
              <a:t>Teksti</a:t>
            </a:r>
          </a:p>
        </p:txBody>
      </p:sp>
      <p:sp>
        <p:nvSpPr>
          <p:cNvPr id="7" name="Tekstin paikkamerkki 6"/>
          <p:cNvSpPr>
            <a:spLocks noGrp="1"/>
          </p:cNvSpPr>
          <p:nvPr>
            <p:ph type="body" sz="quarter" idx="26" hasCustomPrompt="1"/>
          </p:nvPr>
        </p:nvSpPr>
        <p:spPr>
          <a:xfrm>
            <a:off x="772920" y="3184914"/>
            <a:ext cx="10960608" cy="997631"/>
          </a:xfrm>
          <a:noFill/>
        </p:spPr>
        <p:txBody>
          <a:bodyPr anchor="ctr">
            <a:normAutofit/>
          </a:bodyPr>
          <a:lstStyle>
            <a:lvl1pPr algn="l">
              <a:defRPr sz="4800" b="1">
                <a:solidFill>
                  <a:schemeClr val="tx1">
                    <a:lumMod val="75000"/>
                    <a:lumOff val="25000"/>
                  </a:schemeClr>
                </a:solidFill>
              </a:defRPr>
            </a:lvl1pPr>
          </a:lstStyle>
          <a:p>
            <a:pPr lvl="0"/>
            <a:r>
              <a:rPr lang="fi-FI" dirty="0"/>
              <a:t>TEKSTI</a:t>
            </a:r>
          </a:p>
        </p:txBody>
      </p:sp>
      <p:sp>
        <p:nvSpPr>
          <p:cNvPr id="19" name="Tekstin paikkamerkki 6"/>
          <p:cNvSpPr>
            <a:spLocks noGrp="1"/>
          </p:cNvSpPr>
          <p:nvPr>
            <p:ph type="body" sz="quarter" idx="27" hasCustomPrompt="1"/>
          </p:nvPr>
        </p:nvSpPr>
        <p:spPr>
          <a:xfrm>
            <a:off x="12590711" y="3221626"/>
            <a:ext cx="11020318" cy="997631"/>
          </a:xfrm>
          <a:noFill/>
        </p:spPr>
        <p:txBody>
          <a:bodyPr anchor="ctr">
            <a:normAutofit/>
          </a:bodyPr>
          <a:lstStyle>
            <a:lvl1pPr algn="l">
              <a:defRPr sz="4800" b="1">
                <a:solidFill>
                  <a:schemeClr val="tx1">
                    <a:lumMod val="75000"/>
                    <a:lumOff val="25000"/>
                  </a:schemeClr>
                </a:solidFill>
              </a:defRPr>
            </a:lvl1pPr>
          </a:lstStyle>
          <a:p>
            <a:pPr lvl="0"/>
            <a:r>
              <a:rPr lang="fi-FI" dirty="0"/>
              <a:t>TEKSTI</a:t>
            </a:r>
          </a:p>
        </p:txBody>
      </p:sp>
      <p:cxnSp>
        <p:nvCxnSpPr>
          <p:cNvPr id="12" name="Suora yhdysviiva 11">
            <a:extLst>
              <a:ext uri="{FF2B5EF4-FFF2-40B4-BE49-F238E27FC236}">
                <a16:creationId xmlns:a16="http://schemas.microsoft.com/office/drawing/2014/main" id="{B060A81E-999C-C448-94D8-9D0C9ACF25BB}"/>
              </a:ext>
            </a:extLst>
          </p:cNvPr>
          <p:cNvCxnSpPr>
            <a:cxnSpLocks/>
          </p:cNvCxnSpPr>
          <p:nvPr userDrawn="1"/>
        </p:nvCxnSpPr>
        <p:spPr>
          <a:xfrm>
            <a:off x="76858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D459D5BB-1E12-2D4A-8711-47D657860610}"/>
              </a:ext>
            </a:extLst>
          </p:cNvPr>
          <p:cNvCxnSpPr>
            <a:cxnSpLocks/>
          </p:cNvCxnSpPr>
          <p:nvPr userDrawn="1"/>
        </p:nvCxnSpPr>
        <p:spPr>
          <a:xfrm>
            <a:off x="1259120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Dian numeron paikkamerkki 4">
            <a:extLst>
              <a:ext uri="{FF2B5EF4-FFF2-40B4-BE49-F238E27FC236}">
                <a16:creationId xmlns:a16="http://schemas.microsoft.com/office/drawing/2014/main" id="{3A922534-0063-7B4D-9811-3F2E6750EA47}"/>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E8405D7-FC5D-284A-A300-0E274C2D1C9D}"/>
              </a:ext>
            </a:extLst>
          </p:cNvPr>
          <p:cNvSpPr>
            <a:spLocks noGrp="1"/>
          </p:cNvSpPr>
          <p:nvPr>
            <p:ph type="ftr" sz="quarter" idx="28"/>
          </p:nvPr>
        </p:nvSpPr>
        <p:spPr>
          <a:xfrm>
            <a:off x="832756" y="12255499"/>
            <a:ext cx="8229600" cy="730250"/>
          </a:xfrm>
        </p:spPr>
        <p:txBody>
          <a:bodyPr/>
          <a:lstStyle>
            <a:lvl1pPr>
              <a:defRPr>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15833640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fi-FI" dirty="0"/>
              <a:t>Muokkaa perustyylejä naps.</a:t>
            </a:r>
            <a:endParaRPr lang="en-US" dirty="0"/>
          </a:p>
        </p:txBody>
      </p:sp>
      <p:sp>
        <p:nvSpPr>
          <p:cNvPr id="3" name="Text Placeholder 2"/>
          <p:cNvSpPr>
            <a:spLocks noGrp="1"/>
          </p:cNvSpPr>
          <p:nvPr>
            <p:ph type="body" idx="1"/>
          </p:nvPr>
        </p:nvSpPr>
        <p:spPr>
          <a:xfrm>
            <a:off x="1676400" y="3651250"/>
            <a:ext cx="21031200" cy="8140700"/>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p:txBody>
      </p:sp>
      <p:sp>
        <p:nvSpPr>
          <p:cNvPr id="8" name="Dian numeron paikkamerkki 4">
            <a:extLst>
              <a:ext uri="{FF2B5EF4-FFF2-40B4-BE49-F238E27FC236}">
                <a16:creationId xmlns:a16="http://schemas.microsoft.com/office/drawing/2014/main" id="{9C5378BE-169B-F04E-A1AB-192DBC6B7C4B}"/>
              </a:ext>
            </a:extLst>
          </p:cNvPr>
          <p:cNvSpPr>
            <a:spLocks noGrp="1"/>
          </p:cNvSpPr>
          <p:nvPr>
            <p:ph type="sldNum" sz="quarter" idx="4"/>
          </p:nvPr>
        </p:nvSpPr>
        <p:spPr>
          <a:xfrm>
            <a:off x="17275656"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dirty="0"/>
          </a:p>
        </p:txBody>
      </p:sp>
      <p:sp>
        <p:nvSpPr>
          <p:cNvPr id="5" name="Alatunnisteen paikkamerkki 4">
            <a:extLst>
              <a:ext uri="{FF2B5EF4-FFF2-40B4-BE49-F238E27FC236}">
                <a16:creationId xmlns:a16="http://schemas.microsoft.com/office/drawing/2014/main" id="{A340797D-46D6-024D-AC75-2CE162BEE8AC}"/>
              </a:ext>
            </a:extLst>
          </p:cNvPr>
          <p:cNvSpPr>
            <a:spLocks noGrp="1"/>
          </p:cNvSpPr>
          <p:nvPr>
            <p:ph type="ftr" sz="quarter" idx="3"/>
          </p:nvPr>
        </p:nvSpPr>
        <p:spPr>
          <a:xfrm>
            <a:off x="1621944" y="12255499"/>
            <a:ext cx="8229600" cy="730250"/>
          </a:xfrm>
          <a:prstGeom prst="rect">
            <a:avLst/>
          </a:prstGeom>
        </p:spPr>
        <p:txBody>
          <a:bodyPr vert="horz" lIns="91440" tIns="45720" rIns="91440" bIns="45720" rtlCol="0" anchor="b"/>
          <a:lstStyle>
            <a:lvl1pPr algn="l">
              <a:defRPr sz="2000">
                <a:solidFill>
                  <a:schemeClr val="tx1">
                    <a:lumMod val="75000"/>
                    <a:lumOff val="25000"/>
                  </a:schemeClr>
                </a:solidFill>
              </a:defRPr>
            </a:lvl1pPr>
          </a:lstStyle>
          <a:p>
            <a:r>
              <a:rPr lang="fi-FI"/>
              <a:t>Oivallus 1</a:t>
            </a:r>
            <a:endParaRPr lang="fi-FI" dirty="0"/>
          </a:p>
        </p:txBody>
      </p:sp>
    </p:spTree>
    <p:extLst>
      <p:ext uri="{BB962C8B-B14F-4D97-AF65-F5344CB8AC3E}">
        <p14:creationId xmlns:p14="http://schemas.microsoft.com/office/powerpoint/2010/main" val="522066539"/>
      </p:ext>
    </p:extLst>
  </p:cSld>
  <p:clrMap bg1="lt1" tx1="dk1" bg2="lt2" tx2="dk2" accent1="accent1" accent2="accent2" accent3="accent3" accent4="accent4" accent5="accent5" accent6="accent6" hlink="hlink" folHlink="folHlink"/>
  <p:sldLayoutIdLst>
    <p:sldLayoutId id="2147484195" r:id="rId1"/>
    <p:sldLayoutId id="2147484098" r:id="rId2"/>
    <p:sldLayoutId id="2147484188" r:id="rId3"/>
    <p:sldLayoutId id="2147484170" r:id="rId4"/>
    <p:sldLayoutId id="2147484094" r:id="rId5"/>
    <p:sldLayoutId id="2147484168" r:id="rId6"/>
    <p:sldLayoutId id="2147484121" r:id="rId7"/>
    <p:sldLayoutId id="2147484193" r:id="rId8"/>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dt="0"/>
  <p:txStyles>
    <p:titleStyle>
      <a:lvl1pPr algn="ctr" defTabSz="1828800" rtl="0" eaLnBrk="1" latinLnBrk="0" hangingPunct="1">
        <a:lnSpc>
          <a:spcPct val="90000"/>
        </a:lnSpc>
        <a:spcBef>
          <a:spcPct val="0"/>
        </a:spcBef>
        <a:buNone/>
        <a:defRPr sz="8800" kern="1200">
          <a:solidFill>
            <a:schemeClr val="tx1">
              <a:lumMod val="75000"/>
              <a:lumOff val="25000"/>
            </a:schemeClr>
          </a:solidFill>
          <a:latin typeface="+mj-lt"/>
          <a:ea typeface="+mj-ea"/>
          <a:cs typeface="+mj-cs"/>
        </a:defRPr>
      </a:lvl1pPr>
    </p:titleStyle>
    <p:bodyStyle>
      <a:lvl1pPr marL="0" indent="0" algn="l" defTabSz="1828800" rtl="0" eaLnBrk="1" latinLnBrk="0" hangingPunct="1">
        <a:lnSpc>
          <a:spcPct val="90000"/>
        </a:lnSpc>
        <a:spcBef>
          <a:spcPts val="2000"/>
        </a:spcBef>
        <a:buFontTx/>
        <a:buNone/>
        <a:defRPr sz="54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charset="0"/>
        <a:buChar char="•"/>
        <a:defRPr sz="44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0D0E8-4325-1A49-9C80-BF440F63C053}"/>
              </a:ext>
            </a:extLst>
          </p:cNvPr>
          <p:cNvSpPr>
            <a:spLocks noGrp="1"/>
          </p:cNvSpPr>
          <p:nvPr>
            <p:ph type="title"/>
          </p:nvPr>
        </p:nvSpPr>
        <p:spPr/>
        <p:txBody>
          <a:bodyPr/>
          <a:lstStyle/>
          <a:p>
            <a:r>
              <a:rPr lang="fi-FI" dirty="0"/>
              <a:t>19. Tehoa oppimiseen</a:t>
            </a:r>
          </a:p>
        </p:txBody>
      </p:sp>
      <p:sp>
        <p:nvSpPr>
          <p:cNvPr id="3" name="Tekstin paikkamerkki 2">
            <a:extLst>
              <a:ext uri="{FF2B5EF4-FFF2-40B4-BE49-F238E27FC236}">
                <a16:creationId xmlns:a16="http://schemas.microsoft.com/office/drawing/2014/main" id="{272EC1BF-C009-614D-A722-6892BDBD0E1D}"/>
              </a:ext>
            </a:extLst>
          </p:cNvPr>
          <p:cNvSpPr>
            <a:spLocks noGrp="1"/>
          </p:cNvSpPr>
          <p:nvPr>
            <p:ph type="body" sz="quarter" idx="20"/>
          </p:nvPr>
        </p:nvSpPr>
        <p:spPr/>
        <p:txBody>
          <a:bodyPr/>
          <a:lstStyle/>
          <a:p>
            <a:r>
              <a:rPr lang="fi-FI" dirty="0"/>
              <a:t>OIVALLUS</a:t>
            </a:r>
          </a:p>
        </p:txBody>
      </p:sp>
      <p:sp>
        <p:nvSpPr>
          <p:cNvPr id="4" name="Tekstin paikkamerkki 3">
            <a:extLst>
              <a:ext uri="{FF2B5EF4-FFF2-40B4-BE49-F238E27FC236}">
                <a16:creationId xmlns:a16="http://schemas.microsoft.com/office/drawing/2014/main" id="{616EE2A2-1585-1C4A-A7CF-9E1614286C7F}"/>
              </a:ext>
            </a:extLst>
          </p:cNvPr>
          <p:cNvSpPr>
            <a:spLocks noGrp="1"/>
          </p:cNvSpPr>
          <p:nvPr>
            <p:ph type="body" sz="quarter" idx="21"/>
          </p:nvPr>
        </p:nvSpPr>
        <p:spPr/>
        <p:txBody>
          <a:bodyPr/>
          <a:lstStyle/>
          <a:p>
            <a:r>
              <a:rPr lang="fi-FI" dirty="0"/>
              <a:t>1</a:t>
            </a:r>
          </a:p>
        </p:txBody>
      </p:sp>
    </p:spTree>
    <p:extLst>
      <p:ext uri="{BB962C8B-B14F-4D97-AF65-F5344CB8AC3E}">
        <p14:creationId xmlns:p14="http://schemas.microsoft.com/office/powerpoint/2010/main" val="26754016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BCCE24-001D-4F7C-8F3E-8CC57E0B7103}"/>
              </a:ext>
            </a:extLst>
          </p:cNvPr>
          <p:cNvSpPr>
            <a:spLocks noGrp="1"/>
          </p:cNvSpPr>
          <p:nvPr>
            <p:ph type="title"/>
          </p:nvPr>
        </p:nvSpPr>
        <p:spPr/>
        <p:txBody>
          <a:bodyPr/>
          <a:lstStyle/>
          <a:p>
            <a:r>
              <a:rPr lang="fi-FI" dirty="0"/>
              <a:t>Oivallustehtävä</a:t>
            </a:r>
          </a:p>
        </p:txBody>
      </p:sp>
      <p:sp>
        <p:nvSpPr>
          <p:cNvPr id="3" name="Sisällön paikkamerkki 2">
            <a:extLst>
              <a:ext uri="{FF2B5EF4-FFF2-40B4-BE49-F238E27FC236}">
                <a16:creationId xmlns:a16="http://schemas.microsoft.com/office/drawing/2014/main" id="{F8FC9455-16EF-4415-9F14-8943F83C9FCA}"/>
              </a:ext>
            </a:extLst>
          </p:cNvPr>
          <p:cNvSpPr>
            <a:spLocks noGrp="1"/>
          </p:cNvSpPr>
          <p:nvPr>
            <p:ph sz="quarter" idx="12"/>
          </p:nvPr>
        </p:nvSpPr>
        <p:spPr/>
        <p:txBody>
          <a:bodyPr/>
          <a:lstStyle/>
          <a:p>
            <a:pPr marL="1143000" indent="-1143000">
              <a:buFont typeface="+mj-lt"/>
              <a:buAutoNum type="arabicPeriod"/>
            </a:pPr>
            <a:r>
              <a:rPr lang="fi-FI" dirty="0"/>
              <a:t>Miten opiskelet kokeeseen? Listaa kolme toimivinta vinkkiä ja kirjoita ne itsellesi muistiin.</a:t>
            </a:r>
          </a:p>
          <a:p>
            <a:pPr marL="1143000" indent="-1143000">
              <a:buFont typeface="+mj-lt"/>
              <a:buAutoNum type="arabicPeriod"/>
            </a:pPr>
            <a:endParaRPr lang="fi-FI" dirty="0"/>
          </a:p>
          <a:p>
            <a:pPr marL="1143000" indent="-1143000">
              <a:buFont typeface="+mj-lt"/>
              <a:buAutoNum type="arabicPeriod"/>
            </a:pPr>
            <a:r>
              <a:rPr lang="fi-FI" dirty="0"/>
              <a:t>Miten vinkeissäsi näkyy pinta- ja syväsuuntautunut oppiminen tai suunnitelmallinen lähestymistapa?</a:t>
            </a:r>
          </a:p>
        </p:txBody>
      </p:sp>
      <p:sp>
        <p:nvSpPr>
          <p:cNvPr id="4" name="Dian numeron paikkamerkki 3">
            <a:extLst>
              <a:ext uri="{FF2B5EF4-FFF2-40B4-BE49-F238E27FC236}">
                <a16:creationId xmlns:a16="http://schemas.microsoft.com/office/drawing/2014/main" id="{577AE1CE-9D0B-4BAC-902B-2BCE2189C4A7}"/>
              </a:ext>
            </a:extLst>
          </p:cNvPr>
          <p:cNvSpPr>
            <a:spLocks noGrp="1"/>
          </p:cNvSpPr>
          <p:nvPr>
            <p:ph type="sldNum" sz="quarter" idx="4"/>
          </p:nvPr>
        </p:nvSpPr>
        <p:spPr/>
        <p:txBody>
          <a:bodyPr/>
          <a:lstStyle/>
          <a:p>
            <a:fld id="{701E4971-310B-774B-8DEE-5F834C23301A}" type="slidenum">
              <a:rPr lang="fi-FI" smtClean="0"/>
              <a:pPr/>
              <a:t>2</a:t>
            </a:fld>
            <a:endParaRPr lang="fi-FI"/>
          </a:p>
        </p:txBody>
      </p:sp>
      <p:sp>
        <p:nvSpPr>
          <p:cNvPr id="5" name="Alatunnisteen paikkamerkki 4">
            <a:extLst>
              <a:ext uri="{FF2B5EF4-FFF2-40B4-BE49-F238E27FC236}">
                <a16:creationId xmlns:a16="http://schemas.microsoft.com/office/drawing/2014/main" id="{7B97F50E-69DC-472A-B821-92C8A6C46604}"/>
              </a:ext>
            </a:extLst>
          </p:cNvPr>
          <p:cNvSpPr>
            <a:spLocks noGrp="1"/>
          </p:cNvSpPr>
          <p:nvPr>
            <p:ph type="ftr" sz="quarter" idx="13"/>
          </p:nvPr>
        </p:nvSpPr>
        <p:spPr/>
        <p:txBody>
          <a:bodyPr/>
          <a:lstStyle/>
          <a:p>
            <a:r>
              <a:rPr lang="fi-FI"/>
              <a:t>Oivallus 1</a:t>
            </a:r>
            <a:endParaRPr lang="fi-FI" dirty="0"/>
          </a:p>
        </p:txBody>
      </p:sp>
    </p:spTree>
    <p:extLst>
      <p:ext uri="{BB962C8B-B14F-4D97-AF65-F5344CB8AC3E}">
        <p14:creationId xmlns:p14="http://schemas.microsoft.com/office/powerpoint/2010/main" val="102304872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071996-A672-46DC-B558-326C114B564C}"/>
              </a:ext>
            </a:extLst>
          </p:cNvPr>
          <p:cNvSpPr>
            <a:spLocks noGrp="1"/>
          </p:cNvSpPr>
          <p:nvPr>
            <p:ph type="title"/>
          </p:nvPr>
        </p:nvSpPr>
        <p:spPr/>
        <p:txBody>
          <a:bodyPr/>
          <a:lstStyle/>
          <a:p>
            <a:r>
              <a:rPr lang="fi-FI" dirty="0"/>
              <a:t>Käytä monipuolisia opiskelumenetelmiä!</a:t>
            </a:r>
          </a:p>
        </p:txBody>
      </p:sp>
      <p:sp>
        <p:nvSpPr>
          <p:cNvPr id="3" name="Sisällön paikkamerkki 2">
            <a:extLst>
              <a:ext uri="{FF2B5EF4-FFF2-40B4-BE49-F238E27FC236}">
                <a16:creationId xmlns:a16="http://schemas.microsoft.com/office/drawing/2014/main" id="{66462D13-52F6-498C-AC29-07E9CE6BB402}"/>
              </a:ext>
            </a:extLst>
          </p:cNvPr>
          <p:cNvSpPr>
            <a:spLocks noGrp="1"/>
          </p:cNvSpPr>
          <p:nvPr>
            <p:ph sz="quarter" idx="12"/>
          </p:nvPr>
        </p:nvSpPr>
        <p:spPr/>
        <p:txBody>
          <a:bodyPr>
            <a:normAutofit fontScale="85000" lnSpcReduction="20000"/>
          </a:bodyPr>
          <a:lstStyle/>
          <a:p>
            <a:r>
              <a:rPr lang="fi-FI" dirty="0"/>
              <a:t>Tietoa toistavat strategiat</a:t>
            </a:r>
          </a:p>
          <a:p>
            <a:pPr marL="857250" indent="-857250">
              <a:buFont typeface="Arial" panose="020B0604020202020204" pitchFamily="34" charset="0"/>
              <a:buChar char="•"/>
            </a:pPr>
            <a:r>
              <a:rPr lang="fi-FI" dirty="0"/>
              <a:t>Tietoa käsitellään samassa muodossa kuin alkuperäisessä materiaalissa.</a:t>
            </a:r>
          </a:p>
          <a:p>
            <a:pPr marL="857250" indent="-857250">
              <a:buFont typeface="Arial" panose="020B0604020202020204" pitchFamily="34" charset="0"/>
              <a:buChar char="•"/>
            </a:pPr>
            <a:r>
              <a:rPr lang="fi-FI" dirty="0"/>
              <a:t>esim. alleviivaus tai sanatarkat muistiinpanot</a:t>
            </a:r>
          </a:p>
          <a:p>
            <a:pPr marL="857250" indent="-857250">
              <a:buFont typeface="Arial" panose="020B0604020202020204" pitchFamily="34" charset="0"/>
              <a:buChar char="•"/>
            </a:pPr>
            <a:endParaRPr lang="fi-FI" dirty="0"/>
          </a:p>
          <a:p>
            <a:r>
              <a:rPr lang="fi-FI" dirty="0"/>
              <a:t>Tietoa muokkaavat tai kehittelevät strategiat</a:t>
            </a:r>
          </a:p>
          <a:p>
            <a:pPr marL="857250" indent="-857250">
              <a:buFont typeface="Arial" panose="020B0604020202020204" pitchFamily="34" charset="0"/>
              <a:buChar char="•"/>
            </a:pPr>
            <a:r>
              <a:rPr lang="fi-FI" dirty="0"/>
              <a:t>Tietoa muunnellaan uuteen muotoon.</a:t>
            </a:r>
          </a:p>
          <a:p>
            <a:pPr marL="857250" indent="-857250">
              <a:buFont typeface="Arial" panose="020B0604020202020204" pitchFamily="34" charset="0"/>
              <a:buChar char="•"/>
            </a:pPr>
            <a:r>
              <a:rPr lang="fi-FI" dirty="0"/>
              <a:t>esim. tiivistelmä, oppimispäiväkirja, käsitekartta, esimerkit ja muistiinpanot omin sanoin</a:t>
            </a:r>
          </a:p>
          <a:p>
            <a:pPr marL="857250" indent="-857250">
              <a:buFont typeface="Arial" panose="020B0604020202020204" pitchFamily="34" charset="0"/>
              <a:buChar char="•"/>
            </a:pPr>
            <a:endParaRPr lang="fi-FI" dirty="0"/>
          </a:p>
          <a:p>
            <a:r>
              <a:rPr lang="fi-FI" dirty="0"/>
              <a:t>Asioiden palauttaminen mieleen on myös hyvä opiskelumenetelmä!</a:t>
            </a:r>
          </a:p>
        </p:txBody>
      </p:sp>
      <p:sp>
        <p:nvSpPr>
          <p:cNvPr id="4" name="Dian numeron paikkamerkki 3">
            <a:extLst>
              <a:ext uri="{FF2B5EF4-FFF2-40B4-BE49-F238E27FC236}">
                <a16:creationId xmlns:a16="http://schemas.microsoft.com/office/drawing/2014/main" id="{6B19DD40-3B0B-406F-AD6D-2D21AAAAB82F}"/>
              </a:ext>
            </a:extLst>
          </p:cNvPr>
          <p:cNvSpPr>
            <a:spLocks noGrp="1"/>
          </p:cNvSpPr>
          <p:nvPr>
            <p:ph type="sldNum" sz="quarter" idx="4"/>
          </p:nvPr>
        </p:nvSpPr>
        <p:spPr/>
        <p:txBody>
          <a:bodyPr/>
          <a:lstStyle/>
          <a:p>
            <a:fld id="{701E4971-310B-774B-8DEE-5F834C23301A}" type="slidenum">
              <a:rPr lang="fi-FI" smtClean="0"/>
              <a:pPr/>
              <a:t>3</a:t>
            </a:fld>
            <a:endParaRPr lang="fi-FI"/>
          </a:p>
        </p:txBody>
      </p:sp>
      <p:sp>
        <p:nvSpPr>
          <p:cNvPr id="5" name="Alatunnisteen paikkamerkki 4">
            <a:extLst>
              <a:ext uri="{FF2B5EF4-FFF2-40B4-BE49-F238E27FC236}">
                <a16:creationId xmlns:a16="http://schemas.microsoft.com/office/drawing/2014/main" id="{0B9E984E-0A4D-4D78-99C4-84C69B1909A5}"/>
              </a:ext>
            </a:extLst>
          </p:cNvPr>
          <p:cNvSpPr>
            <a:spLocks noGrp="1"/>
          </p:cNvSpPr>
          <p:nvPr>
            <p:ph type="ftr" sz="quarter" idx="13"/>
          </p:nvPr>
        </p:nvSpPr>
        <p:spPr/>
        <p:txBody>
          <a:bodyPr/>
          <a:lstStyle/>
          <a:p>
            <a:r>
              <a:rPr lang="fi-FI" dirty="0"/>
              <a:t>Oivallus 1</a:t>
            </a:r>
          </a:p>
        </p:txBody>
      </p:sp>
    </p:spTree>
    <p:extLst>
      <p:ext uri="{BB962C8B-B14F-4D97-AF65-F5344CB8AC3E}">
        <p14:creationId xmlns:p14="http://schemas.microsoft.com/office/powerpoint/2010/main" val="22230857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0332138F-4577-449C-A75A-1BA7A5E821CC}"/>
              </a:ext>
            </a:extLst>
          </p:cNvPr>
          <p:cNvSpPr>
            <a:spLocks noGrp="1"/>
          </p:cNvSpPr>
          <p:nvPr>
            <p:ph type="body" sz="quarter" idx="20"/>
          </p:nvPr>
        </p:nvSpPr>
        <p:spPr>
          <a:xfrm>
            <a:off x="1621943" y="3160738"/>
            <a:ext cx="10942861" cy="8399891"/>
          </a:xfrm>
        </p:spPr>
        <p:txBody>
          <a:bodyPr/>
          <a:lstStyle/>
          <a:p>
            <a:r>
              <a:rPr lang="fi-FI" dirty="0"/>
              <a:t>Analysoi tutkimuksen tuloksia. </a:t>
            </a:r>
          </a:p>
          <a:p>
            <a:r>
              <a:rPr lang="fi-FI" dirty="0"/>
              <a:t>Mitä eroa huomaat tietoa toistavien ja tietoa muokkaavien strategioiden välillä?</a:t>
            </a:r>
            <a:endParaRPr lang="en-US" dirty="0"/>
          </a:p>
        </p:txBody>
      </p:sp>
      <p:pic>
        <p:nvPicPr>
          <p:cNvPr id="7" name="Sisällön paikkamerkki 6" descr="Kuva, joka sisältää kohteen teksti&#10;&#10;Kuvaus luotu automaattisesti">
            <a:extLst>
              <a:ext uri="{FF2B5EF4-FFF2-40B4-BE49-F238E27FC236}">
                <a16:creationId xmlns:a16="http://schemas.microsoft.com/office/drawing/2014/main" id="{E6962178-D23F-46C1-8DBF-8704BBAA8A76}"/>
              </a:ext>
            </a:extLst>
          </p:cNvPr>
          <p:cNvPicPr>
            <a:picLocks noGrp="1" noChangeAspect="1"/>
          </p:cNvPicPr>
          <p:nvPr>
            <p:ph type="pic" sz="quarter" idx="23"/>
          </p:nvPr>
        </p:nvPicPr>
        <p:blipFill rotWithShape="1">
          <a:blip r:embed="rId2"/>
          <a:stretch/>
        </p:blipFill>
        <p:spPr>
          <a:xfrm>
            <a:off x="13460186" y="257508"/>
            <a:ext cx="10923814" cy="13200983"/>
          </a:xfrm>
          <a:noFill/>
        </p:spPr>
      </p:pic>
      <p:sp>
        <p:nvSpPr>
          <p:cNvPr id="4" name="Dian numeron paikkamerkki 3">
            <a:extLst>
              <a:ext uri="{FF2B5EF4-FFF2-40B4-BE49-F238E27FC236}">
                <a16:creationId xmlns:a16="http://schemas.microsoft.com/office/drawing/2014/main" id="{FFA32819-E06D-42D5-8BD2-C6CEFCE1AADE}"/>
              </a:ext>
            </a:extLst>
          </p:cNvPr>
          <p:cNvSpPr>
            <a:spLocks noGrp="1"/>
          </p:cNvSpPr>
          <p:nvPr>
            <p:ph type="sldNum" sz="quarter" idx="4"/>
          </p:nvPr>
        </p:nvSpPr>
        <p:spPr>
          <a:xfrm>
            <a:off x="17624213" y="12330967"/>
            <a:ext cx="5486400" cy="730250"/>
          </a:xfrm>
        </p:spPr>
        <p:txBody>
          <a:bodyPr anchor="b">
            <a:normAutofit/>
          </a:bodyPr>
          <a:lstStyle/>
          <a:p>
            <a:pPr>
              <a:spcAft>
                <a:spcPts val="600"/>
              </a:spcAft>
            </a:pPr>
            <a:fld id="{701E4971-310B-774B-8DEE-5F834C23301A}" type="slidenum">
              <a:rPr lang="fi-FI" smtClean="0"/>
              <a:pPr>
                <a:spcAft>
                  <a:spcPts val="600"/>
                </a:spcAft>
              </a:pPr>
              <a:t>4</a:t>
            </a:fld>
            <a:endParaRPr lang="fi-FI"/>
          </a:p>
        </p:txBody>
      </p:sp>
      <p:sp>
        <p:nvSpPr>
          <p:cNvPr id="5" name="Alatunnisteen paikkamerkki 4">
            <a:extLst>
              <a:ext uri="{FF2B5EF4-FFF2-40B4-BE49-F238E27FC236}">
                <a16:creationId xmlns:a16="http://schemas.microsoft.com/office/drawing/2014/main" id="{97B9621E-05B7-45DC-AA07-81A0F0E97187}"/>
              </a:ext>
            </a:extLst>
          </p:cNvPr>
          <p:cNvSpPr>
            <a:spLocks noGrp="1"/>
          </p:cNvSpPr>
          <p:nvPr>
            <p:ph type="ftr" sz="quarter" idx="24"/>
          </p:nvPr>
        </p:nvSpPr>
        <p:spPr>
          <a:xfrm>
            <a:off x="1621944" y="12255499"/>
            <a:ext cx="8229600" cy="730250"/>
          </a:xfrm>
        </p:spPr>
        <p:txBody>
          <a:bodyPr anchor="b">
            <a:normAutofit/>
          </a:bodyPr>
          <a:lstStyle/>
          <a:p>
            <a:pPr>
              <a:spcAft>
                <a:spcPts val="600"/>
              </a:spcAft>
            </a:pPr>
            <a:r>
              <a:rPr lang="fi-FI"/>
              <a:t>Oivallus 1</a:t>
            </a:r>
          </a:p>
        </p:txBody>
      </p:sp>
      <p:sp>
        <p:nvSpPr>
          <p:cNvPr id="2" name="Otsikko 1">
            <a:extLst>
              <a:ext uri="{FF2B5EF4-FFF2-40B4-BE49-F238E27FC236}">
                <a16:creationId xmlns:a16="http://schemas.microsoft.com/office/drawing/2014/main" id="{EE335A96-A720-4326-B4FA-2C603E302034}"/>
              </a:ext>
            </a:extLst>
          </p:cNvPr>
          <p:cNvSpPr>
            <a:spLocks noGrp="1"/>
          </p:cNvSpPr>
          <p:nvPr>
            <p:ph type="title"/>
          </p:nvPr>
        </p:nvSpPr>
        <p:spPr>
          <a:xfrm>
            <a:off x="1621944" y="730251"/>
            <a:ext cx="10997318" cy="2130180"/>
          </a:xfrm>
        </p:spPr>
        <p:txBody>
          <a:bodyPr anchor="ctr">
            <a:normAutofit/>
          </a:bodyPr>
          <a:lstStyle/>
          <a:p>
            <a:r>
              <a:rPr lang="fi-FI" dirty="0"/>
              <a:t>Tutkimusesimerkki</a:t>
            </a:r>
          </a:p>
        </p:txBody>
      </p:sp>
    </p:spTree>
    <p:extLst>
      <p:ext uri="{BB962C8B-B14F-4D97-AF65-F5344CB8AC3E}">
        <p14:creationId xmlns:p14="http://schemas.microsoft.com/office/powerpoint/2010/main" val="5253474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8436ACD4-9FA8-4ED7-B42B-5387FB8A60AA}"/>
              </a:ext>
            </a:extLst>
          </p:cNvPr>
          <p:cNvSpPr>
            <a:spLocks noGrp="1"/>
          </p:cNvSpPr>
          <p:nvPr>
            <p:ph type="title"/>
          </p:nvPr>
        </p:nvSpPr>
        <p:spPr/>
        <p:txBody>
          <a:bodyPr/>
          <a:lstStyle/>
          <a:p>
            <a:r>
              <a:rPr lang="fi-FI" dirty="0"/>
              <a:t>Pääsykokeisiin valmistautuminen </a:t>
            </a:r>
            <a:br>
              <a:rPr lang="fi-FI" dirty="0"/>
            </a:br>
            <a:r>
              <a:rPr lang="fi-FI" dirty="0"/>
              <a:t>(yo-koetehtävä, kevät 2016)</a:t>
            </a:r>
          </a:p>
        </p:txBody>
      </p:sp>
      <p:sp>
        <p:nvSpPr>
          <p:cNvPr id="8" name="Sisällön paikkamerkki 7">
            <a:extLst>
              <a:ext uri="{FF2B5EF4-FFF2-40B4-BE49-F238E27FC236}">
                <a16:creationId xmlns:a16="http://schemas.microsoft.com/office/drawing/2014/main" id="{F549B6EF-08B9-4934-8BC9-B281CCFCC05F}"/>
              </a:ext>
            </a:extLst>
          </p:cNvPr>
          <p:cNvSpPr>
            <a:spLocks noGrp="1"/>
          </p:cNvSpPr>
          <p:nvPr>
            <p:ph sz="quarter" idx="12"/>
          </p:nvPr>
        </p:nvSpPr>
        <p:spPr/>
        <p:txBody>
          <a:bodyPr>
            <a:normAutofit fontScale="62500" lnSpcReduction="20000"/>
          </a:bodyPr>
          <a:lstStyle/>
          <a:p>
            <a:r>
              <a:rPr lang="fi-FI" dirty="0"/>
              <a:t>Seuraavassa eräs opiskelija kertoo valmistautumisestaan pääsykokeisiin. Analysoi hänen vahvuuksiaan opiskelijana.</a:t>
            </a:r>
          </a:p>
          <a:p>
            <a:endParaRPr lang="fi-FI" dirty="0"/>
          </a:p>
          <a:p>
            <a:r>
              <a:rPr lang="fi-FI" i="1" dirty="0"/>
              <a:t>Aloitin pääsykokeeseen valmistautumisen armeijasta kotiutumisen jälkeen huhtikuun alussa. Suosittelisin kuitenkin aikaisempaa aloittamista, sillä pääsykoekirjojen sisällöstä olisi hyvä olla vähän perillä ennen valmennuskurssin alkua. </a:t>
            </a:r>
          </a:p>
          <a:p>
            <a:r>
              <a:rPr lang="fi-FI" i="1" dirty="0"/>
              <a:t>Viikolla luin yleensä 4–5 tuntia päivässä. Pyrin aloittamaan aamupäivällä, että illoiksi jäisi aikaa tehdä hyvällä omallatunnolla muutakin. Viikonloppuisin luin yleensä kevyemmin kuin viikolla. Kirjastossa sain luettua selvästi paremmin kuin kotona. </a:t>
            </a:r>
          </a:p>
          <a:p>
            <a:r>
              <a:rPr lang="fi-FI" i="1" dirty="0"/>
              <a:t>Valmennuskurssin luennoilta sain enemmän irti, kun olin etukäteen lukenut sen alueen, mitä luennolla käsiteltiin. Opettajat auttoivat myös ymmärtämään, mikä missäkin aihepiirissä oli kaikista olennaisinta. </a:t>
            </a:r>
          </a:p>
          <a:p>
            <a:r>
              <a:rPr lang="fi-FI" i="1" dirty="0"/>
              <a:t>Oloni oli pääsykoepäivänä varsin rento, sillä olin valmistautunut kokeeseen hyvin. Pääsykoepäivän tuntemukset toki määräytyvät aika suurelta osin persoonan mukaan. Olin laittanut kaiken itselleni valmiiksi, joten mikään ei aiheuttanut ylimääräistä päänvaivaa. Kävin myös juuri ennen koetta samaan pääsykokeeseen tulevan kaverini kanssa kahvilla, minkä ansiosta menin kokeeseen rentona mutta vireänä.</a:t>
            </a:r>
          </a:p>
        </p:txBody>
      </p:sp>
      <p:sp>
        <p:nvSpPr>
          <p:cNvPr id="4" name="Dian numeron paikkamerkki 3">
            <a:extLst>
              <a:ext uri="{FF2B5EF4-FFF2-40B4-BE49-F238E27FC236}">
                <a16:creationId xmlns:a16="http://schemas.microsoft.com/office/drawing/2014/main" id="{E28CBF14-A5A2-4DA8-A2F7-CDCFF5A8810E}"/>
              </a:ext>
            </a:extLst>
          </p:cNvPr>
          <p:cNvSpPr>
            <a:spLocks noGrp="1"/>
          </p:cNvSpPr>
          <p:nvPr>
            <p:ph type="sldNum" sz="quarter" idx="4"/>
          </p:nvPr>
        </p:nvSpPr>
        <p:spPr/>
        <p:txBody>
          <a:bodyPr/>
          <a:lstStyle/>
          <a:p>
            <a:fld id="{701E4971-310B-774B-8DEE-5F834C23301A}" type="slidenum">
              <a:rPr lang="fi-FI" smtClean="0"/>
              <a:pPr/>
              <a:t>5</a:t>
            </a:fld>
            <a:endParaRPr lang="fi-FI"/>
          </a:p>
        </p:txBody>
      </p:sp>
      <p:sp>
        <p:nvSpPr>
          <p:cNvPr id="5" name="Alatunnisteen paikkamerkki 4">
            <a:extLst>
              <a:ext uri="{FF2B5EF4-FFF2-40B4-BE49-F238E27FC236}">
                <a16:creationId xmlns:a16="http://schemas.microsoft.com/office/drawing/2014/main" id="{022F882C-BF26-4509-B447-A219F5D6301F}"/>
              </a:ext>
            </a:extLst>
          </p:cNvPr>
          <p:cNvSpPr>
            <a:spLocks noGrp="1"/>
          </p:cNvSpPr>
          <p:nvPr>
            <p:ph type="ftr" sz="quarter" idx="13"/>
          </p:nvPr>
        </p:nvSpPr>
        <p:spPr/>
        <p:txBody>
          <a:bodyPr/>
          <a:lstStyle/>
          <a:p>
            <a:r>
              <a:rPr lang="fi-FI"/>
              <a:t>Oivallus 1</a:t>
            </a:r>
            <a:endParaRPr lang="fi-FI" dirty="0"/>
          </a:p>
        </p:txBody>
      </p:sp>
    </p:spTree>
    <p:extLst>
      <p:ext uri="{BB962C8B-B14F-4D97-AF65-F5344CB8AC3E}">
        <p14:creationId xmlns:p14="http://schemas.microsoft.com/office/powerpoint/2010/main" val="2368102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CCF8EE-2595-4428-96A1-C8B6173FE1C1}"/>
              </a:ext>
            </a:extLst>
          </p:cNvPr>
          <p:cNvSpPr>
            <a:spLocks noGrp="1"/>
          </p:cNvSpPr>
          <p:nvPr>
            <p:ph type="title"/>
          </p:nvPr>
        </p:nvSpPr>
        <p:spPr/>
        <p:txBody>
          <a:bodyPr/>
          <a:lstStyle/>
          <a:p>
            <a:r>
              <a:rPr lang="fi-FI" dirty="0"/>
              <a:t>Palauta mieleen</a:t>
            </a:r>
          </a:p>
        </p:txBody>
      </p:sp>
      <p:sp>
        <p:nvSpPr>
          <p:cNvPr id="3" name="Sisällön paikkamerkki 2">
            <a:extLst>
              <a:ext uri="{FF2B5EF4-FFF2-40B4-BE49-F238E27FC236}">
                <a16:creationId xmlns:a16="http://schemas.microsoft.com/office/drawing/2014/main" id="{FA73789F-1848-47BA-97F5-455FF26269C9}"/>
              </a:ext>
            </a:extLst>
          </p:cNvPr>
          <p:cNvSpPr>
            <a:spLocks noGrp="1"/>
          </p:cNvSpPr>
          <p:nvPr>
            <p:ph sz="quarter" idx="12"/>
          </p:nvPr>
        </p:nvSpPr>
        <p:spPr/>
        <p:txBody>
          <a:bodyPr/>
          <a:lstStyle/>
          <a:p>
            <a:pPr marL="857250" indent="-857250">
              <a:buFont typeface="Arial" panose="020B0604020202020204" pitchFamily="34" charset="0"/>
              <a:buChar char="•"/>
            </a:pPr>
            <a:r>
              <a:rPr lang="fi-FI" dirty="0"/>
              <a:t>Millaisia opiskelumenetelmiä ovat a) tietoa toistavat strategiat ja b) tietoa muokkaavat tai kehittelevät strategiat? </a:t>
            </a:r>
          </a:p>
          <a:p>
            <a:pPr marL="857250" indent="-857250">
              <a:buFont typeface="Arial" panose="020B0604020202020204" pitchFamily="34" charset="0"/>
              <a:buChar char="•"/>
            </a:pPr>
            <a:r>
              <a:rPr lang="fi-FI" dirty="0"/>
              <a:t>Miksi aktiivinen mieleen palauttaminen on tehokas opiskelumenetelmä?</a:t>
            </a:r>
          </a:p>
        </p:txBody>
      </p:sp>
      <p:sp>
        <p:nvSpPr>
          <p:cNvPr id="4" name="Dian numeron paikkamerkki 3">
            <a:extLst>
              <a:ext uri="{FF2B5EF4-FFF2-40B4-BE49-F238E27FC236}">
                <a16:creationId xmlns:a16="http://schemas.microsoft.com/office/drawing/2014/main" id="{2A05ECA6-883E-452F-BD78-D26BAB2CB7D1}"/>
              </a:ext>
            </a:extLst>
          </p:cNvPr>
          <p:cNvSpPr>
            <a:spLocks noGrp="1"/>
          </p:cNvSpPr>
          <p:nvPr>
            <p:ph type="sldNum" sz="quarter" idx="4"/>
          </p:nvPr>
        </p:nvSpPr>
        <p:spPr/>
        <p:txBody>
          <a:bodyPr/>
          <a:lstStyle/>
          <a:p>
            <a:fld id="{701E4971-310B-774B-8DEE-5F834C23301A}" type="slidenum">
              <a:rPr lang="fi-FI" smtClean="0"/>
              <a:pPr/>
              <a:t>6</a:t>
            </a:fld>
            <a:endParaRPr lang="fi-FI"/>
          </a:p>
        </p:txBody>
      </p:sp>
      <p:sp>
        <p:nvSpPr>
          <p:cNvPr id="5" name="Alatunnisteen paikkamerkki 4">
            <a:extLst>
              <a:ext uri="{FF2B5EF4-FFF2-40B4-BE49-F238E27FC236}">
                <a16:creationId xmlns:a16="http://schemas.microsoft.com/office/drawing/2014/main" id="{1653A6BB-9E85-400E-BF6F-389C4AF74F6C}"/>
              </a:ext>
            </a:extLst>
          </p:cNvPr>
          <p:cNvSpPr>
            <a:spLocks noGrp="1"/>
          </p:cNvSpPr>
          <p:nvPr>
            <p:ph type="ftr" sz="quarter" idx="13"/>
          </p:nvPr>
        </p:nvSpPr>
        <p:spPr/>
        <p:txBody>
          <a:bodyPr/>
          <a:lstStyle/>
          <a:p>
            <a:r>
              <a:rPr lang="fi-FI"/>
              <a:t>Oivallus 1</a:t>
            </a:r>
            <a:endParaRPr lang="fi-FI" dirty="0"/>
          </a:p>
        </p:txBody>
      </p:sp>
    </p:spTree>
    <p:extLst>
      <p:ext uri="{BB962C8B-B14F-4D97-AF65-F5344CB8AC3E}">
        <p14:creationId xmlns:p14="http://schemas.microsoft.com/office/powerpoint/2010/main" val="269282168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imisen_palvelut_ppt_pohja_2020" id="{6EA4B688-A576-1547-8865-30F79BDF1AF0}" vid="{B03A06A1-2E19-454D-B4B9-06D81E0FD4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1D330BE2FF61EB4F9F095CEE9DE28A4F" ma:contentTypeVersion="12" ma:contentTypeDescription="Luo uusi asiakirja." ma:contentTypeScope="" ma:versionID="2d172205e6b1e9f90410461194ccb86e">
  <xsd:schema xmlns:xsd="http://www.w3.org/2001/XMLSchema" xmlns:xs="http://www.w3.org/2001/XMLSchema" xmlns:p="http://schemas.microsoft.com/office/2006/metadata/properties" xmlns:ns3="842ccd07-6dee-4268-8983-d0cc307909f3" xmlns:ns4="ae6f4c56-1b40-49ce-a64e-cede96ac5a44" targetNamespace="http://schemas.microsoft.com/office/2006/metadata/properties" ma:root="true" ma:fieldsID="0c59c07ba59b230843aced3d90a01ec9" ns3:_="" ns4:_="">
    <xsd:import namespace="842ccd07-6dee-4268-8983-d0cc307909f3"/>
    <xsd:import namespace="ae6f4c56-1b40-49ce-a64e-cede96ac5a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AutoKeyPoints" minOccurs="0"/>
                <xsd:element ref="ns4:MediaServiceKeyPoint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ccd07-6dee-4268-8983-d0cc307909f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6f4c56-1b40-49ce-a64e-cede96ac5a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D2F0D0-8F4F-4C1E-BF9B-EC70314015DD}">
  <ds:schemaRefs>
    <ds:schemaRef ds:uri="http://purl.org/dc/terms/"/>
    <ds:schemaRef ds:uri="http://schemas.microsoft.com/office/2006/documentManagement/types"/>
    <ds:schemaRef ds:uri="842ccd07-6dee-4268-8983-d0cc307909f3"/>
    <ds:schemaRef ds:uri="http://schemas.microsoft.com/office/infopath/2007/PartnerControls"/>
    <ds:schemaRef ds:uri="ae6f4c56-1b40-49ce-a64e-cede96ac5a44"/>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A8B2766-E22E-46A6-A972-01474FC9A5CB}">
  <ds:schemaRefs>
    <ds:schemaRef ds:uri="http://schemas.microsoft.com/sharepoint/v3/contenttype/forms"/>
  </ds:schemaRefs>
</ds:datastoreItem>
</file>

<file path=customXml/itemProps3.xml><?xml version="1.0" encoding="utf-8"?>
<ds:datastoreItem xmlns:ds="http://schemas.openxmlformats.org/officeDocument/2006/customXml" ds:itemID="{5E074D48-C891-490F-A303-2174B419B1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2ccd07-6dee-4268-8983-d0cc307909f3"/>
    <ds:schemaRef ds:uri="ae6f4c56-1b40-49ce-a64e-cede96ac5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2966</TotalTime>
  <Words>308</Words>
  <Application>Microsoft Office PowerPoint</Application>
  <PresentationFormat>Mukautettu</PresentationFormat>
  <Paragraphs>40</Paragraphs>
  <Slides>6</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6</vt:i4>
      </vt:variant>
    </vt:vector>
  </HeadingPairs>
  <TitlesOfParts>
    <vt:vector size="11" baseType="lpstr">
      <vt:lpstr>Arial</vt:lpstr>
      <vt:lpstr>Bebas Neue</vt:lpstr>
      <vt:lpstr>Calibri</vt:lpstr>
      <vt:lpstr>Lato</vt:lpstr>
      <vt:lpstr>Office-teema</vt:lpstr>
      <vt:lpstr>19. Tehoa oppimiseen</vt:lpstr>
      <vt:lpstr>Oivallustehtävä</vt:lpstr>
      <vt:lpstr>Käytä monipuolisia opiskelumenetelmiä!</vt:lpstr>
      <vt:lpstr>Tutkimusesimerkki</vt:lpstr>
      <vt:lpstr>Pääsykokeisiin valmistautuminen  (yo-koetehtävä, kevät 2016)</vt:lpstr>
      <vt:lpstr>Palauta mieleen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 Tehoa oppimiseen</dc:title>
  <dc:creator>Mika Kortelainen</dc:creator>
  <cp:lastModifiedBy>Roms Jochen</cp:lastModifiedBy>
  <cp:revision>9</cp:revision>
  <cp:lastPrinted>2022-01-26T06:20:50Z</cp:lastPrinted>
  <dcterms:created xsi:type="dcterms:W3CDTF">2020-10-30T12:44:30Z</dcterms:created>
  <dcterms:modified xsi:type="dcterms:W3CDTF">2022-01-28T06:47:50Z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0x0101001D330BE2FF61EB4F9F095CEE9DE28A4F</vt:lpwstr>
  </property>
</Properties>
</file>