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18.1.2022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18.1.2022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Kulttuuri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00099B-E7FF-46CC-B565-609F1C6C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0B355D-1A3B-470E-B604-D9155A057B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1. Lue kirjan Syvennä-teksti </a:t>
            </a:r>
            <a:r>
              <a:rPr lang="fi-FI" i="1" dirty="0"/>
              <a:t>Miksi normeja tarvitaan</a:t>
            </a:r>
            <a:r>
              <a:rPr lang="fi-FI" dirty="0"/>
              <a:t>. </a:t>
            </a:r>
          </a:p>
          <a:p>
            <a:r>
              <a:rPr lang="fi-FI" dirty="0"/>
              <a:t>2. Tee Google-haku hakusanalla </a:t>
            </a:r>
            <a:r>
              <a:rPr lang="fi-FI" i="1" dirty="0"/>
              <a:t>normi</a:t>
            </a:r>
            <a:r>
              <a:rPr lang="fi-FI" dirty="0"/>
              <a:t> tai </a:t>
            </a:r>
            <a:r>
              <a:rPr lang="fi-FI" i="1" dirty="0"/>
              <a:t>normit</a:t>
            </a:r>
            <a:r>
              <a:rPr lang="fi-FI" dirty="0"/>
              <a:t>. Analysoi hakutulosten pohjalta, mihin kaikkeen normeja todella tarvitaan ja mihin ne liittyvät yhteiskunnassa.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944D9C-7E90-4A34-8666-A99A3C556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8B6822-E3EB-463C-8A11-B41B2B636E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66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49C72-96A2-46CB-82E8-509CB846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80933E-E078-4F13-A488-233C78BFDD6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Millaisista asioista kulttuuri koostuu?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Anna esimerkkejä kulttuurieroista.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samassa kulttuurissa kasvaneet ihmiset ovat samankaltaisia? Selitä asia sosiaalistumisen käsitteen avulla.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ymmärrät lauseen ”Kulttuuri ei ole vain ihmisen ympärillä, vaan hänessä itsessään”?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76B795-4A64-414F-96CF-336779693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513588-F62A-4ACF-B930-1E5338003F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tapahtuisi, jos kaikki maailman yli 12-vuotiaat menehtyisivät?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se vaikuttaisi arkielämään (ruoka, koulutus, ravinnonhankinta)?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Millainen yhteiskunta olisi? Miten päätöksiä tehtäisiin?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taitoja tai asioita unohtuisi?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hoivaa tarvitsevista huolehdittaisiin?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4937C-CB50-4076-974D-E35A3EB8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Kulttuuri on laaja käsite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C3C927F-BBDF-4D71-BA9E-A78769E1623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8139391" y="3730513"/>
            <a:ext cx="8105217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0ED221-5DA4-4EAB-A257-86F467870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F04768-DC14-48B2-9118-B9609115E9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0611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ulko, istuminen, henkilö, kannettava&#10;&#10;Kuvaus luotu automaattisesti">
            <a:extLst>
              <a:ext uri="{FF2B5EF4-FFF2-40B4-BE49-F238E27FC236}">
                <a16:creationId xmlns:a16="http://schemas.microsoft.com/office/drawing/2014/main" id="{393CA75E-7820-4A04-B898-7FFEB5B0B1D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27157" r="19749"/>
          <a:stretch/>
        </p:blipFill>
        <p:spPr>
          <a:xfrm>
            <a:off x="1" y="0"/>
            <a:ext cx="10923814" cy="13716000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43A136AC-E17C-44F0-B089-4412A7E9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6A50C45-A9BD-4296-AB77-D198687547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Kulttuurin uskomuksilla ja toimintatavoilla voidaan selittää sekä erilaisuutta ihmisryhmien välillä että samanlaisuutta niiden sisällä.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0CE954-E952-482C-8F15-680248486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B9B199-AC78-46D3-9CF4-49B70E2291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0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1161918-C39F-426A-830C-073E0022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 ja </a:t>
            </a:r>
            <a:r>
              <a:rPr lang="fi-FI" dirty="0" err="1"/>
              <a:t>sosiaalisaatio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AC8E606-0E94-42A5-B1F8-1614AD9B53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Kulttuuri välittyy sukupolvelta toiselle.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Sosialisaatio</a:t>
            </a:r>
            <a:r>
              <a:rPr lang="fi-FI" dirty="0"/>
              <a:t> selittää sitä, miksi kulttuuri vaikuttaa meihin niin perustavasti.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Kulttuurista tulee osa omaa </a:t>
            </a:r>
            <a:r>
              <a:rPr lang="fi-FI" b="1" dirty="0"/>
              <a:t>minuutta </a:t>
            </a:r>
            <a:r>
              <a:rPr lang="fi-FI" dirty="0"/>
              <a:t>ja</a:t>
            </a:r>
            <a:r>
              <a:rPr lang="fi-FI" b="1" dirty="0"/>
              <a:t> identiteettiä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Sosiaalistumisen kautta kulttuuri vaikuttaa sellaisiinkin asioihin, joita arkiajattelussa pidämme yksityisinä ja henkilökohtaisina.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819AA5-849B-4F1E-8459-A180FE881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3F02932-2112-4A92-9029-F870282BB5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1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FC20AE2-335C-41C4-AB4F-1E434CEA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Individualistinen ja kollektivistinen kulttuuri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33E9CC3-4EDA-4F72-8E04-1E689EFB22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971" y="4437888"/>
            <a:ext cx="10959888" cy="242011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6000" dirty="0"/>
              <a:t>yksilöllisyys tärkeää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6000" dirty="0"/>
              <a:t>sosiaaliset suhteet väljiä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D5D2E0C-7428-4B81-9251-80A35616B5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595591" y="4463288"/>
            <a:ext cx="10959888" cy="239471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6000" dirty="0"/>
              <a:t>yhteisöllisyys tärkeää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6000" dirty="0"/>
              <a:t>sosiaaliset suhteet tiiviitä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78F5FE0-1574-40AC-831E-DD39370AE1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fi-FI" sz="6600" dirty="0"/>
              <a:t>Individualistinen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C9EB1172-1EE9-43BC-B03D-E4D3E6D8763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fi-FI" sz="6600" dirty="0"/>
              <a:t>Kollektivistinen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832EEF-8AB1-4ED0-824B-FDDD32803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49EC80-90C6-41F9-B91A-140F59755A1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0EA9066-CD2C-4030-9121-40E904BD742A}"/>
              </a:ext>
            </a:extLst>
          </p:cNvPr>
          <p:cNvSpPr txBox="1"/>
          <p:nvPr/>
        </p:nvSpPr>
        <p:spPr>
          <a:xfrm>
            <a:off x="772970" y="8593655"/>
            <a:ext cx="22778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6000" dirty="0"/>
              <a:t>Sosiaalistuminen selittää, miksi oman kulttuurin tavat usein vaikuttavat paremmilta ja luonnollisemmilta kuin itselle vieraamman kulttuurin tavat.</a:t>
            </a:r>
          </a:p>
        </p:txBody>
      </p:sp>
    </p:spTree>
    <p:extLst>
      <p:ext uri="{BB962C8B-B14F-4D97-AF65-F5344CB8AC3E}">
        <p14:creationId xmlns:p14="http://schemas.microsoft.com/office/powerpoint/2010/main" val="37535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 descr="Kuva, joka sisältää kohteen henkilö, sisä, mies, rakennus&#10;&#10;Kuvaus luotu automaattisesti">
            <a:extLst>
              <a:ext uri="{FF2B5EF4-FFF2-40B4-BE49-F238E27FC236}">
                <a16:creationId xmlns:a16="http://schemas.microsoft.com/office/drawing/2014/main" id="{09EBE7B0-3FCA-473A-88E4-93EF8350378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8169" b="8169"/>
          <a:stretch>
            <a:fillRect/>
          </a:stretch>
        </p:blipFill>
        <p:spPr/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10948130-601E-44B8-A0ED-D8B51FA3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Normit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4DB1997-2E07-4369-8AD3-92224BCE95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Normit määrittävät ryhmän toimintaa.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Kulttuurin normit ovat usein sisäistyneitä.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Kukin sukupolvi kuitenkin uudistaa kulttuuria. Kulttuurissa muuttuvat esimerkiksi arvot ja asenteet.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Sosiaalistuminen on siis kahdensuuntainen prosessi.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46B874-61BA-4088-9CD0-10BFEC73A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0BB6B6-754F-4DFB-9FDC-4E9D217506C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6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6A83958-E3F3-4EE3-A5F1-8C3DE06EF0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Mitkä normit, arvot ja asenteet ovat nuorten ikäryhmässä erilaisia verrattuna heidän vanhempiensa ikäryhmään?</a:t>
            </a:r>
          </a:p>
        </p:txBody>
      </p:sp>
      <p:pic>
        <p:nvPicPr>
          <p:cNvPr id="11" name="Kuvan paikkamerkki 10" descr="Kuva, joka sisältää kohteen ulko, mies, henkilö, seisominen&#10;&#10;Kuvaus luotu automaattisesti">
            <a:extLst>
              <a:ext uri="{FF2B5EF4-FFF2-40B4-BE49-F238E27FC236}">
                <a16:creationId xmlns:a16="http://schemas.microsoft.com/office/drawing/2014/main" id="{B9EF50AD-576F-427F-A236-F64EDFF3AAB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70" r="23470"/>
          <a:stretch>
            <a:fillRect/>
          </a:stretch>
        </p:blipFill>
        <p:spPr/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A01BD3-05F6-4021-AB15-8E44FE0A5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5132F5F-81EF-4685-9830-7B8918E6677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AF32861-E1E4-457A-BE5D-8B6858EC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Mietittäväksi</a:t>
            </a:r>
          </a:p>
        </p:txBody>
      </p:sp>
    </p:spTree>
    <p:extLst>
      <p:ext uri="{BB962C8B-B14F-4D97-AF65-F5344CB8AC3E}">
        <p14:creationId xmlns:p14="http://schemas.microsoft.com/office/powerpoint/2010/main" val="25917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D463642D-C677-48F7-BA41-F13D096F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 koulussa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DF4286C-B0F2-4E04-88E1-2F5F8222E3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Mieti ensimmäistä koulupäivääsi lukiossa.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normeja, arvoja ja asenteita huomasit uudessa koulussa, kun tulit uuden yhteisön ja ryhmän jäseneksi?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ne ilmenivät? Anna esimerkkejä.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6DC6D9-C961-4441-B7A6-92EB3294E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07ECDB-0BAB-4224-B357-09FA403D04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8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FBD5E5-4DCE-48E9-A54F-9DBFF515F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324</Words>
  <Application>Microsoft Office PowerPoint</Application>
  <PresentationFormat>Mukautettu</PresentationFormat>
  <Paragraphs>64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Bebas Neue</vt:lpstr>
      <vt:lpstr>Calibri</vt:lpstr>
      <vt:lpstr>Lato</vt:lpstr>
      <vt:lpstr>Office-teema</vt:lpstr>
      <vt:lpstr>14. Kulttuuri</vt:lpstr>
      <vt:lpstr>Oivallustehtävä</vt:lpstr>
      <vt:lpstr>Kulttuuri on laaja käsite</vt:lpstr>
      <vt:lpstr>Kulttuuri</vt:lpstr>
      <vt:lpstr>Kulttuuri ja sosiaalisaatio</vt:lpstr>
      <vt:lpstr>Individualistinen ja kollektivistinen kulttuuri</vt:lpstr>
      <vt:lpstr>Normit</vt:lpstr>
      <vt:lpstr>Mietittäväksi</vt:lpstr>
      <vt:lpstr>Kulttuuri koulussa</vt:lpstr>
      <vt:lpstr>Hakutehtävä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Kulttuuri</dc:title>
  <dc:creator>Kortelainen, Mika K</dc:creator>
  <cp:lastModifiedBy>Roms Jochen</cp:lastModifiedBy>
  <cp:revision>13</cp:revision>
  <dcterms:created xsi:type="dcterms:W3CDTF">2020-10-29T08:50:14Z</dcterms:created>
  <dcterms:modified xsi:type="dcterms:W3CDTF">2022-01-18T05:40:17Z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