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yynelä Anna-Mari" userId="f88afa8f-fd2b-4cf4-83f1-6661d824ec99" providerId="ADAL" clId="{72091783-BD05-457F-9D3B-D0BF3D8B10AA}"/>
    <pc:docChg chg="undo custSel delSld modSld modSection">
      <pc:chgData name="Tyynelä Anna-Mari" userId="f88afa8f-fd2b-4cf4-83f1-6661d824ec99" providerId="ADAL" clId="{72091783-BD05-457F-9D3B-D0BF3D8B10AA}" dt="2021-08-06T14:08:38.640" v="77" actId="47"/>
      <pc:docMkLst>
        <pc:docMk/>
      </pc:docMkLst>
      <pc:sldChg chg="del">
        <pc:chgData name="Tyynelä Anna-Mari" userId="f88afa8f-fd2b-4cf4-83f1-6661d824ec99" providerId="ADAL" clId="{72091783-BD05-457F-9D3B-D0BF3D8B10AA}" dt="2021-08-06T14:08:33.974" v="74" actId="47"/>
        <pc:sldMkLst>
          <pc:docMk/>
          <pc:sldMk cId="4252915965" sldId="257"/>
        </pc:sldMkLst>
      </pc:sldChg>
      <pc:sldChg chg="del">
        <pc:chgData name="Tyynelä Anna-Mari" userId="f88afa8f-fd2b-4cf4-83f1-6661d824ec99" providerId="ADAL" clId="{72091783-BD05-457F-9D3B-D0BF3D8B10AA}" dt="2021-08-06T14:08:35.332" v="75" actId="47"/>
        <pc:sldMkLst>
          <pc:docMk/>
          <pc:sldMk cId="696320867" sldId="259"/>
        </pc:sldMkLst>
      </pc:sldChg>
      <pc:sldChg chg="del">
        <pc:chgData name="Tyynelä Anna-Mari" userId="f88afa8f-fd2b-4cf4-83f1-6661d824ec99" providerId="ADAL" clId="{72091783-BD05-457F-9D3B-D0BF3D8B10AA}" dt="2021-08-06T14:08:37.099" v="76" actId="47"/>
        <pc:sldMkLst>
          <pc:docMk/>
          <pc:sldMk cId="1704380073" sldId="260"/>
        </pc:sldMkLst>
      </pc:sldChg>
      <pc:sldChg chg="del">
        <pc:chgData name="Tyynelä Anna-Mari" userId="f88afa8f-fd2b-4cf4-83f1-6661d824ec99" providerId="ADAL" clId="{72091783-BD05-457F-9D3B-D0BF3D8B10AA}" dt="2021-08-06T14:08:38.640" v="77" actId="47"/>
        <pc:sldMkLst>
          <pc:docMk/>
          <pc:sldMk cId="2537142456" sldId="261"/>
        </pc:sldMkLst>
      </pc:sldChg>
      <pc:sldChg chg="modSp mod">
        <pc:chgData name="Tyynelä Anna-Mari" userId="f88afa8f-fd2b-4cf4-83f1-6661d824ec99" providerId="ADAL" clId="{72091783-BD05-457F-9D3B-D0BF3D8B10AA}" dt="2021-08-06T14:03:41.646" v="21" actId="207"/>
        <pc:sldMkLst>
          <pc:docMk/>
          <pc:sldMk cId="3240347761" sldId="265"/>
        </pc:sldMkLst>
        <pc:spChg chg="mod">
          <ac:chgData name="Tyynelä Anna-Mari" userId="f88afa8f-fd2b-4cf4-83f1-6661d824ec99" providerId="ADAL" clId="{72091783-BD05-457F-9D3B-D0BF3D8B10AA}" dt="2021-08-06T14:03:41.646" v="21" actId="207"/>
          <ac:spMkLst>
            <pc:docMk/>
            <pc:sldMk cId="3240347761" sldId="265"/>
            <ac:spMk id="6" creationId="{00000000-0000-0000-0000-000000000000}"/>
          </ac:spMkLst>
        </pc:spChg>
      </pc:sldChg>
      <pc:sldChg chg="addSp delSp modSp mod chgLayout">
        <pc:chgData name="Tyynelä Anna-Mari" userId="f88afa8f-fd2b-4cf4-83f1-6661d824ec99" providerId="ADAL" clId="{72091783-BD05-457F-9D3B-D0BF3D8B10AA}" dt="2021-08-06T14:03:19.836" v="16" actId="1076"/>
        <pc:sldMkLst>
          <pc:docMk/>
          <pc:sldMk cId="103906914" sldId="266"/>
        </pc:sldMkLst>
        <pc:spChg chg="mod ord">
          <ac:chgData name="Tyynelä Anna-Mari" userId="f88afa8f-fd2b-4cf4-83f1-6661d824ec99" providerId="ADAL" clId="{72091783-BD05-457F-9D3B-D0BF3D8B10AA}" dt="2021-08-06T14:03:11.630" v="11" actId="700"/>
          <ac:spMkLst>
            <pc:docMk/>
            <pc:sldMk cId="103906914" sldId="266"/>
            <ac:spMk id="3" creationId="{00000000-0000-0000-0000-000000000000}"/>
          </ac:spMkLst>
        </pc:spChg>
        <pc:spChg chg="mod ord">
          <ac:chgData name="Tyynelä Anna-Mari" userId="f88afa8f-fd2b-4cf4-83f1-6661d824ec99" providerId="ADAL" clId="{72091783-BD05-457F-9D3B-D0BF3D8B10AA}" dt="2021-08-06T14:03:11.630" v="11" actId="700"/>
          <ac:spMkLst>
            <pc:docMk/>
            <pc:sldMk cId="103906914" sldId="266"/>
            <ac:spMk id="5" creationId="{00000000-0000-0000-0000-000000000000}"/>
          </ac:spMkLst>
        </pc:spChg>
        <pc:spChg chg="mod ord">
          <ac:chgData name="Tyynelä Anna-Mari" userId="f88afa8f-fd2b-4cf4-83f1-6661d824ec99" providerId="ADAL" clId="{72091783-BD05-457F-9D3B-D0BF3D8B10AA}" dt="2021-08-06T14:03:11.630" v="11" actId="700"/>
          <ac:spMkLst>
            <pc:docMk/>
            <pc:sldMk cId="103906914" sldId="266"/>
            <ac:spMk id="6" creationId="{00000000-0000-0000-0000-000000000000}"/>
          </ac:spMkLst>
        </pc:spChg>
        <pc:spChg chg="del">
          <ac:chgData name="Tyynelä Anna-Mari" userId="f88afa8f-fd2b-4cf4-83f1-6661d824ec99" providerId="ADAL" clId="{72091783-BD05-457F-9D3B-D0BF3D8B10AA}" dt="2021-08-06T14:03:08.968" v="10" actId="478"/>
          <ac:spMkLst>
            <pc:docMk/>
            <pc:sldMk cId="103906914" sldId="266"/>
            <ac:spMk id="10" creationId="{00000000-0000-0000-0000-000000000000}"/>
          </ac:spMkLst>
        </pc:spChg>
        <pc:picChg chg="add mod">
          <ac:chgData name="Tyynelä Anna-Mari" userId="f88afa8f-fd2b-4cf4-83f1-6661d824ec99" providerId="ADAL" clId="{72091783-BD05-457F-9D3B-D0BF3D8B10AA}" dt="2021-08-06T14:03:19.836" v="16" actId="1076"/>
          <ac:picMkLst>
            <pc:docMk/>
            <pc:sldMk cId="103906914" sldId="266"/>
            <ac:picMk id="7" creationId="{A2E6C7B7-1066-4241-BC66-24F419DC7D74}"/>
          </ac:picMkLst>
        </pc:picChg>
      </pc:sldChg>
      <pc:sldChg chg="addSp delSp modSp mod modClrScheme chgLayout">
        <pc:chgData name="Tyynelä Anna-Mari" userId="f88afa8f-fd2b-4cf4-83f1-6661d824ec99" providerId="ADAL" clId="{72091783-BD05-457F-9D3B-D0BF3D8B10AA}" dt="2021-08-06T14:07:13.184" v="66" actId="14100"/>
        <pc:sldMkLst>
          <pc:docMk/>
          <pc:sldMk cId="1447520687" sldId="267"/>
        </pc:sldMkLst>
        <pc:spChg chg="mod ord">
          <ac:chgData name="Tyynelä Anna-Mari" userId="f88afa8f-fd2b-4cf4-83f1-6661d824ec99" providerId="ADAL" clId="{72091783-BD05-457F-9D3B-D0BF3D8B10AA}" dt="2021-08-06T14:03:51.902" v="22" actId="700"/>
          <ac:spMkLst>
            <pc:docMk/>
            <pc:sldMk cId="1447520687" sldId="267"/>
            <ac:spMk id="2" creationId="{00000000-0000-0000-0000-000000000000}"/>
          </ac:spMkLst>
        </pc:spChg>
        <pc:spChg chg="add del mod ord">
          <ac:chgData name="Tyynelä Anna-Mari" userId="f88afa8f-fd2b-4cf4-83f1-6661d824ec99" providerId="ADAL" clId="{72091783-BD05-457F-9D3B-D0BF3D8B10AA}" dt="2021-08-06T14:07:06.332" v="63" actId="22"/>
          <ac:spMkLst>
            <pc:docMk/>
            <pc:sldMk cId="1447520687" sldId="267"/>
            <ac:spMk id="3" creationId="{78D48E4C-1587-4926-AD2B-9DEF4977C2F4}"/>
          </ac:spMkLst>
        </pc:spChg>
        <pc:spChg chg="mod ord">
          <ac:chgData name="Tyynelä Anna-Mari" userId="f88afa8f-fd2b-4cf4-83f1-6661d824ec99" providerId="ADAL" clId="{72091783-BD05-457F-9D3B-D0BF3D8B10AA}" dt="2021-08-06T14:03:51.902" v="22" actId="700"/>
          <ac:spMkLst>
            <pc:docMk/>
            <pc:sldMk cId="1447520687" sldId="267"/>
            <ac:spMk id="5" creationId="{00000000-0000-0000-0000-000000000000}"/>
          </ac:spMkLst>
        </pc:spChg>
        <pc:spChg chg="add mod ord">
          <ac:chgData name="Tyynelä Anna-Mari" userId="f88afa8f-fd2b-4cf4-83f1-6661d824ec99" providerId="ADAL" clId="{72091783-BD05-457F-9D3B-D0BF3D8B10AA}" dt="2021-08-06T14:06:21.492" v="59" actId="20577"/>
          <ac:spMkLst>
            <pc:docMk/>
            <pc:sldMk cId="1447520687" sldId="267"/>
            <ac:spMk id="6" creationId="{AA58C3BE-6EAB-46DB-B084-237A08F0D025}"/>
          </ac:spMkLst>
        </pc:spChg>
        <pc:spChg chg="del mod">
          <ac:chgData name="Tyynelä Anna-Mari" userId="f88afa8f-fd2b-4cf4-83f1-6661d824ec99" providerId="ADAL" clId="{72091783-BD05-457F-9D3B-D0BF3D8B10AA}" dt="2021-08-06T14:05:12.898" v="44" actId="478"/>
          <ac:spMkLst>
            <pc:docMk/>
            <pc:sldMk cId="1447520687" sldId="267"/>
            <ac:spMk id="9" creationId="{00000000-0000-0000-0000-000000000000}"/>
          </ac:spMkLst>
        </pc:spChg>
        <pc:spChg chg="add del">
          <ac:chgData name="Tyynelä Anna-Mari" userId="f88afa8f-fd2b-4cf4-83f1-6661d824ec99" providerId="ADAL" clId="{72091783-BD05-457F-9D3B-D0BF3D8B10AA}" dt="2021-08-06T14:06:44.727" v="62" actId="478"/>
          <ac:spMkLst>
            <pc:docMk/>
            <pc:sldMk cId="1447520687" sldId="267"/>
            <ac:spMk id="10" creationId="{00000000-0000-0000-0000-000000000000}"/>
          </ac:spMkLst>
        </pc:spChg>
        <pc:picChg chg="add mod ord">
          <ac:chgData name="Tyynelä Anna-Mari" userId="f88afa8f-fd2b-4cf4-83f1-6661d824ec99" providerId="ADAL" clId="{72091783-BD05-457F-9D3B-D0BF3D8B10AA}" dt="2021-08-06T14:07:13.184" v="66" actId="14100"/>
          <ac:picMkLst>
            <pc:docMk/>
            <pc:sldMk cId="1447520687" sldId="267"/>
            <ac:picMk id="8" creationId="{34DE5531-7CED-40BD-83A1-8F1B334CD362}"/>
          </ac:picMkLst>
        </pc:picChg>
      </pc:sldChg>
      <pc:sldChg chg="addSp delSp modSp mod">
        <pc:chgData name="Tyynelä Anna-Mari" userId="f88afa8f-fd2b-4cf4-83f1-6661d824ec99" providerId="ADAL" clId="{72091783-BD05-457F-9D3B-D0BF3D8B10AA}" dt="2021-08-06T14:07:52.660" v="73" actId="207"/>
        <pc:sldMkLst>
          <pc:docMk/>
          <pc:sldMk cId="2601750296" sldId="268"/>
        </pc:sldMkLst>
        <pc:spChg chg="mod">
          <ac:chgData name="Tyynelä Anna-Mari" userId="f88afa8f-fd2b-4cf4-83f1-6661d824ec99" providerId="ADAL" clId="{72091783-BD05-457F-9D3B-D0BF3D8B10AA}" dt="2021-08-06T14:07:52.660" v="73" actId="207"/>
          <ac:spMkLst>
            <pc:docMk/>
            <pc:sldMk cId="2601750296" sldId="268"/>
            <ac:spMk id="2" creationId="{00000000-0000-0000-0000-000000000000}"/>
          </ac:spMkLst>
        </pc:spChg>
        <pc:spChg chg="del">
          <ac:chgData name="Tyynelä Anna-Mari" userId="f88afa8f-fd2b-4cf4-83f1-6661d824ec99" providerId="ADAL" clId="{72091783-BD05-457F-9D3B-D0BF3D8B10AA}" dt="2021-08-06T14:07:40.493" v="67" actId="478"/>
          <ac:spMkLst>
            <pc:docMk/>
            <pc:sldMk cId="2601750296" sldId="268"/>
            <ac:spMk id="9" creationId="{00000000-0000-0000-0000-000000000000}"/>
          </ac:spMkLst>
        </pc:spChg>
        <pc:picChg chg="add mod">
          <ac:chgData name="Tyynelä Anna-Mari" userId="f88afa8f-fd2b-4cf4-83f1-6661d824ec99" providerId="ADAL" clId="{72091783-BD05-457F-9D3B-D0BF3D8B10AA}" dt="2021-08-06T14:07:47.970" v="71" actId="1076"/>
          <ac:picMkLst>
            <pc:docMk/>
            <pc:sldMk cId="2601750296" sldId="268"/>
            <ac:picMk id="6" creationId="{12A22A8B-45BB-4BB7-8C74-68995EF6A15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6.8.2021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6.8.2021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6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Manner 1 Luku 6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6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6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6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6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6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Manner 1 Luku 6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6. Myrskyt ja sään ääri-ilmiöt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GE 1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Manner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>
                <a:solidFill>
                  <a:schemeClr val="tx1"/>
                </a:solidFill>
              </a:rPr>
              <a:t>Myrskyt ja sään ääri-ilmiöt</a:t>
            </a:r>
            <a:endParaRPr lang="fi-FI" sz="8000" b="1" dirty="0">
              <a:solidFill>
                <a:schemeClr val="tx1"/>
              </a:solidFill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DC64AAB-372C-4400-B360-5B11483BFD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984125" y="3137874"/>
            <a:ext cx="10069463" cy="8337296"/>
          </a:xfrm>
        </p:spPr>
        <p:txBody>
          <a:bodyPr>
            <a:normAutofit fontScale="92500" lnSpcReduction="10000"/>
          </a:bodyPr>
          <a:lstStyle/>
          <a:p>
            <a:r>
              <a:rPr lang="fi-FI" sz="6000" b="1" dirty="0"/>
              <a:t>Matalapaine:</a:t>
            </a:r>
            <a:r>
              <a:rPr lang="fi-FI" sz="6000" dirty="0"/>
              <a:t> muodostuu sinne, missä Auringon lämmittämä ilma kohoaa ylöspäin. </a:t>
            </a:r>
            <a:endParaRPr lang="fi-FI" sz="12800" dirty="0"/>
          </a:p>
          <a:p>
            <a:br>
              <a:rPr lang="fi-FI" sz="6000" dirty="0"/>
            </a:br>
            <a:r>
              <a:rPr lang="fi-FI" sz="6000" b="1" dirty="0"/>
              <a:t>Korkeapaine:</a:t>
            </a:r>
            <a:r>
              <a:rPr lang="fi-FI" sz="6000" dirty="0"/>
              <a:t> muodostuu sinne, missä ilma laskeutuu alaspäin. </a:t>
            </a:r>
          </a:p>
          <a:p>
            <a:endParaRPr lang="fi-FI" sz="6000" dirty="0"/>
          </a:p>
          <a:p>
            <a:r>
              <a:rPr lang="fi-FI" sz="6000" dirty="0"/>
              <a:t>Tuuli puhaltaa aina korkeapaineesta matalapaineeseen.</a:t>
            </a:r>
            <a:endParaRPr lang="fi-FI" sz="12800" dirty="0"/>
          </a:p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Manner 1 Luku 6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542644" y="2240830"/>
            <a:ext cx="12192000" cy="62940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fi-FI" sz="9600" dirty="0"/>
            </a:br>
            <a:br>
              <a:rPr lang="fi-FI" sz="11500" dirty="0"/>
            </a:br>
            <a:br>
              <a:rPr lang="fi-FI" sz="9600" dirty="0"/>
            </a:br>
            <a:endParaRPr lang="fi-FI" sz="9600" dirty="0"/>
          </a:p>
        </p:txBody>
      </p:sp>
      <p:pic>
        <p:nvPicPr>
          <p:cNvPr id="14" name="Sisällön paikkamerkki 13">
            <a:extLst>
              <a:ext uri="{FF2B5EF4-FFF2-40B4-BE49-F238E27FC236}">
                <a16:creationId xmlns:a16="http://schemas.microsoft.com/office/drawing/2014/main" id="{8DBAD43E-4B75-4409-ACC8-0007D9CD314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8038" y="3667829"/>
            <a:ext cx="13723931" cy="7272895"/>
          </a:xfrm>
        </p:spPr>
      </p:pic>
    </p:spTree>
    <p:extLst>
      <p:ext uri="{BB962C8B-B14F-4D97-AF65-F5344CB8AC3E}">
        <p14:creationId xmlns:p14="http://schemas.microsoft.com/office/powerpoint/2010/main" val="322611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dirty="0"/>
            </a:br>
            <a:br>
              <a:rPr lang="fi-FI" dirty="0"/>
            </a:br>
            <a:r>
              <a:rPr lang="fi-FI" b="1" dirty="0">
                <a:solidFill>
                  <a:schemeClr val="tx1"/>
                </a:solidFill>
              </a:rPr>
              <a:t>Trooppiset pyörremyrskyt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AF830416-D36C-4483-A5B8-3D1C6B6BF47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68171" y="3108740"/>
            <a:ext cx="12023829" cy="7695725"/>
          </a:xfrm>
        </p:spPr>
      </p:pic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A2B16C7-A1F3-4906-9342-2DBC51A019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sz="4800" dirty="0">
                <a:solidFill>
                  <a:srgbClr val="000000"/>
                </a:solidFill>
                <a:latin typeface="Arial" panose="020B0604020202020204" pitchFamily="34" charset="0"/>
              </a:rPr>
              <a:t>Trooppiset pyörremyrskyt saavat alkunsa päiväntasaajaa ympäröiviltä trooppisilta ja subtrooppisilta merialueilta. 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sz="4800" dirty="0">
                <a:solidFill>
                  <a:srgbClr val="000000"/>
                </a:solidFill>
                <a:latin typeface="Arial" panose="020B0604020202020204" pitchFamily="34" charset="0"/>
              </a:rPr>
              <a:t>Trooppinen pyörremyrsky voi syntyä, jos merialueen vesi on lämmennyt yli +26° C lämpötilaan noin 50 metrin syvyyteen asti. 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sz="4800" dirty="0">
                <a:solidFill>
                  <a:srgbClr val="000000"/>
                </a:solidFill>
                <a:latin typeface="Arial" panose="020B0604020202020204" pitchFamily="34" charset="0"/>
              </a:rPr>
              <a:t>Pyörremyrsky saa pyörivän muodon ja liikkeen </a:t>
            </a:r>
            <a:r>
              <a:rPr lang="fi-FI" sz="4800" dirty="0" err="1">
                <a:solidFill>
                  <a:srgbClr val="000000"/>
                </a:solidFill>
                <a:latin typeface="Arial" panose="020B0604020202020204" pitchFamily="34" charset="0"/>
              </a:rPr>
              <a:t>coriolisilmiön</a:t>
            </a:r>
            <a:r>
              <a:rPr lang="fi-FI" sz="4800" dirty="0">
                <a:solidFill>
                  <a:srgbClr val="000000"/>
                </a:solidFill>
                <a:latin typeface="Arial" panose="020B0604020202020204" pitchFamily="34" charset="0"/>
              </a:rPr>
              <a:t> seurauksena. </a:t>
            </a:r>
            <a:endParaRPr lang="fi-FI" sz="4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Manner 1 Luku 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339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tx1"/>
                </a:solidFill>
              </a:rPr>
              <a:t>Trooppiset pyörremyrskyt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CF41DB52-4208-4D9F-BB13-5F192AA4EAB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98504" y="3418404"/>
            <a:ext cx="12056049" cy="6180532"/>
          </a:xfr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F58A40A7-E087-4EB5-B8D6-15A66DC1F0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sz="4800" dirty="0">
                <a:solidFill>
                  <a:srgbClr val="000000"/>
                </a:solidFill>
                <a:latin typeface="Arial" panose="020B0604020202020204" pitchFamily="34" charset="0"/>
              </a:rPr>
              <a:t>Satelliittikuvassa näkyy trooppinen hirmumyrsky Florence Floridan itäpuolella (Yhdysvaltojen rannikolla kutsutaan hurrikaaniksi).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sz="4800" dirty="0">
                <a:solidFill>
                  <a:srgbClr val="000000"/>
                </a:solidFill>
                <a:latin typeface="Arial" panose="020B0604020202020204" pitchFamily="34" charset="0"/>
              </a:rPr>
              <a:t>Myrskytuulet kääntyvät pohjoisella pallonpuoliskolla oikealle, mikä saa ne kiertämään hurrikaanin myrskyn silmää eli matalapaineen keskusta vastapäivään. </a:t>
            </a:r>
            <a:endParaRPr lang="fi-FI" sz="4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Manner 1 Luku 6</a:t>
            </a:r>
          </a:p>
        </p:txBody>
      </p:sp>
    </p:spTree>
    <p:extLst>
      <p:ext uri="{BB962C8B-B14F-4D97-AF65-F5344CB8AC3E}">
        <p14:creationId xmlns:p14="http://schemas.microsoft.com/office/powerpoint/2010/main" val="74054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E26AB6E0-8915-427E-B01B-14ABD989019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50975" y="3355451"/>
            <a:ext cx="13244243" cy="6645035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>
                <a:solidFill>
                  <a:schemeClr val="tx1"/>
                </a:solidFill>
              </a:rPr>
              <a:t>Tornadot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941AAA7B-0630-45AB-AB81-616D47E0DB1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fi-FI" sz="5400" dirty="0"/>
              <a:t>Tornadot ovat pienehköjä, mutta hyvin voimakkaita pyörteisiä myrskytuulia.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fi-FI" sz="5400" dirty="0"/>
              <a:t>Yleensä voimakkaiden supersolu-ukkosten yhteydessä.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fi-FI" sz="5400" dirty="0"/>
              <a:t>Tornadon suppilon laajuus on 30–1 000 metriä ja kesto 2–20 minuuttia.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fi-FI" sz="5400" dirty="0"/>
              <a:t>Tuulen nopeus suppilossa on tuhoisan voimakas, jopa 110 m/s.</a:t>
            </a:r>
          </a:p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Manner 1 Luku 6</a:t>
            </a:r>
          </a:p>
        </p:txBody>
      </p:sp>
    </p:spTree>
    <p:extLst>
      <p:ext uri="{BB962C8B-B14F-4D97-AF65-F5344CB8AC3E}">
        <p14:creationId xmlns:p14="http://schemas.microsoft.com/office/powerpoint/2010/main" val="32403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b="1" dirty="0"/>
            </a:br>
            <a:br>
              <a:rPr lang="fi-FI" b="1" dirty="0"/>
            </a:br>
            <a:r>
              <a:rPr lang="fi-FI" b="1" dirty="0">
                <a:solidFill>
                  <a:schemeClr val="tx1"/>
                </a:solidFill>
              </a:rPr>
              <a:t>Yhdysvaltojen tornadokujalla esiintyy merkittävä osa kaikista tornadoista</a:t>
            </a:r>
            <a:br>
              <a:rPr lang="fi-FI" b="1" dirty="0"/>
            </a:br>
            <a:br>
              <a:rPr lang="fi-FI" b="1" dirty="0"/>
            </a:b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Manner 1 Luku 6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2E6C7B7-1066-4241-BC66-24F419DC7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315" y="3381377"/>
            <a:ext cx="16289370" cy="946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b="1" dirty="0">
                <a:solidFill>
                  <a:schemeClr val="tx1"/>
                </a:solidFill>
              </a:rPr>
            </a:br>
            <a:r>
              <a:rPr lang="fi-FI" b="1" dirty="0">
                <a:solidFill>
                  <a:schemeClr val="tx1"/>
                </a:solidFill>
              </a:rPr>
              <a:t>Syöksyvirtaukset</a:t>
            </a:r>
            <a:br>
              <a:rPr lang="fi-FI" b="1" dirty="0"/>
            </a:br>
            <a:endParaRPr lang="fi-FI" b="1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34DE5531-7CED-40BD-83A1-8F1B334CD36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10181" y="3844636"/>
            <a:ext cx="11382490" cy="5964381"/>
          </a:xfrm>
        </p:spPr>
      </p:pic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A58C3BE-6EAB-46DB-B084-237A08F0D0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sz="7700" dirty="0">
                <a:solidFill>
                  <a:srgbClr val="000000"/>
                </a:solidFill>
                <a:latin typeface="Arial" panose="020B0604020202020204" pitchFamily="34" charset="0"/>
              </a:rPr>
              <a:t>Syöksyvirtauksessa ukkospilven reunasta  laskeutuu maata kohti voimakas kylmän ilman virtaus, joka  kääntyy maanpinnan suuntaiseksi. </a:t>
            </a:r>
            <a:br>
              <a:rPr lang="fi-FI" sz="77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fi-FI" sz="77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sz="7700" dirty="0">
                <a:solidFill>
                  <a:srgbClr val="000000"/>
                </a:solidFill>
                <a:latin typeface="Arial" panose="020B0604020202020204" pitchFamily="34" charset="0"/>
              </a:rPr>
              <a:t>Ilmavirran nopeus voi olla jopa 50 m/s, jolloin metsäalueen kaikki puut kaatuvat samaan suuntaan. </a:t>
            </a:r>
            <a:br>
              <a:rPr lang="fi-FI" sz="77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fi-FI" sz="77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fi-FI" sz="7700" dirty="0">
                <a:solidFill>
                  <a:srgbClr val="000000"/>
                </a:solidFill>
                <a:latin typeface="Arial" panose="020B0604020202020204" pitchFamily="34" charset="0"/>
              </a:rPr>
              <a:t>Syöksyvirtauksia tapahtuu Suomessa vuosittain useita, yleensä kesäkuukausina.</a:t>
            </a:r>
          </a:p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Manner 1 Luku 6</a:t>
            </a:r>
          </a:p>
        </p:txBody>
      </p:sp>
    </p:spTree>
    <p:extLst>
      <p:ext uri="{BB962C8B-B14F-4D97-AF65-F5344CB8AC3E}">
        <p14:creationId xmlns:p14="http://schemas.microsoft.com/office/powerpoint/2010/main" val="144752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tx1"/>
                </a:solidFill>
              </a:rPr>
              <a:t>Myrskytyyppien</a:t>
            </a:r>
            <a:r>
              <a:rPr lang="fi-FI" b="1" dirty="0"/>
              <a:t> </a:t>
            </a:r>
            <a:r>
              <a:rPr lang="fi-FI" b="1" dirty="0">
                <a:solidFill>
                  <a:schemeClr val="tx1"/>
                </a:solidFill>
              </a:rPr>
              <a:t>nimeäminen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Manner 1 Luku 6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2A22A8B-45BB-4BB7-8C74-68995EF6A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236" y="4586193"/>
            <a:ext cx="18100963" cy="557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5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AD4F1C47F1247A643DACFE20C9223" ma:contentTypeVersion="13" ma:contentTypeDescription="Create a new document." ma:contentTypeScope="" ma:versionID="03814396593294313adc3fec6a9e5c71">
  <xsd:schema xmlns:xsd="http://www.w3.org/2001/XMLSchema" xmlns:xs="http://www.w3.org/2001/XMLSchema" xmlns:p="http://schemas.microsoft.com/office/2006/metadata/properties" xmlns:ns3="b95d4c91-4c37-40ea-a04a-c6f8139fc849" xmlns:ns4="bb400f50-552c-4823-bc3f-146433615514" targetNamespace="http://schemas.microsoft.com/office/2006/metadata/properties" ma:root="true" ma:fieldsID="409fe4bfe2640c227ed7af1cd9e04a91" ns3:_="" ns4:_="">
    <xsd:import namespace="b95d4c91-4c37-40ea-a04a-c6f8139fc849"/>
    <xsd:import namespace="bb400f50-552c-4823-bc3f-14643361551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d4c91-4c37-40ea-a04a-c6f8139fc8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00f50-552c-4823-bc3f-1464336155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1F1DBB-D3D6-4EED-B72E-D34007FAE8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5d4c91-4c37-40ea-a04a-c6f8139fc849"/>
    <ds:schemaRef ds:uri="bb400f50-552c-4823-bc3f-1464336155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bb400f50-552c-4823-bc3f-146433615514"/>
    <ds:schemaRef ds:uri="http://schemas.microsoft.com/office/infopath/2007/PartnerControls"/>
    <ds:schemaRef ds:uri="b95d4c91-4c37-40ea-a04a-c6f8139fc84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259</Words>
  <Application>Microsoft Office PowerPoint</Application>
  <PresentationFormat>Mukautettu</PresentationFormat>
  <Paragraphs>35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Office-teema</vt:lpstr>
      <vt:lpstr>6. Myrskyt ja sään ääri-ilmiöt</vt:lpstr>
      <vt:lpstr>Myrskyt ja sään ääri-ilmiöt</vt:lpstr>
      <vt:lpstr>  Trooppiset pyörremyrskyt  </vt:lpstr>
      <vt:lpstr>Trooppiset pyörremyrskyt</vt:lpstr>
      <vt:lpstr>Tornadot</vt:lpstr>
      <vt:lpstr>  Yhdysvaltojen tornadokujalla esiintyy merkittävä osa kaikista tornadoista  </vt:lpstr>
      <vt:lpstr> Syöksyvirtaukset </vt:lpstr>
      <vt:lpstr>Myrskytyyppien nimeäminen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Tyynelä Anna-Mari</cp:lastModifiedBy>
  <cp:revision>24</cp:revision>
  <cp:lastPrinted>2017-11-30T08:45:33Z</cp:lastPrinted>
  <dcterms:created xsi:type="dcterms:W3CDTF">2020-05-05T09:10:38Z</dcterms:created>
  <dcterms:modified xsi:type="dcterms:W3CDTF">2021-08-06T14:08:43Z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0x010100A0EAD4F1C47F1247A643DACFE20C9223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