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Haasteena ilmastonmuutos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Haasteena ilmastonmuutos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023651-763A-40F2-99EC-5CD52B303B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1800-luvun alkuun verrattuna ilmasto on lämmennyt 1,1° C. </a:t>
            </a:r>
            <a:b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sz="6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Yhtenä syynä lämpenemiseen on teollisuudesta ja energiantuotannosta syntyvät kasvihuonekaasut </a:t>
            </a:r>
            <a:b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sz="6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  <a:latin typeface="Arial" panose="020B0604020202020204" pitchFamily="34" charset="0"/>
              </a:rPr>
              <a:t>Lämpeneminen lisää vesihöyryn määrää ilmakehässä → voimistaa lämpenemistä</a:t>
            </a:r>
            <a:endParaRPr lang="fi-FI" sz="6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pic>
        <p:nvPicPr>
          <p:cNvPr id="10" name="Sisällön paikkamerkki 9" descr="Kuva, joka sisältää kohteen ulko, taivas, henkilöt, kevät&#10;&#10;Kuvaus luotu automaattisesti">
            <a:extLst>
              <a:ext uri="{FF2B5EF4-FFF2-40B4-BE49-F238E27FC236}">
                <a16:creationId xmlns:a16="http://schemas.microsoft.com/office/drawing/2014/main" id="{02F4BA4A-AF1F-483D-8726-59FE9F8AF7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19210" y="2351313"/>
            <a:ext cx="6588390" cy="988258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89AC4F4-6E7F-442F-A644-D0290FD93BFA}"/>
              </a:ext>
            </a:extLst>
          </p:cNvPr>
          <p:cNvSpPr txBox="1"/>
          <p:nvPr/>
        </p:nvSpPr>
        <p:spPr>
          <a:xfrm>
            <a:off x="21820909" y="12312847"/>
            <a:ext cx="1101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Shutterstock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261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Ilmastonmuutoksen noidankehiä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10" name="Sisällön paikkamerkki 9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EB74EE91-2DEC-4DC0-8B3C-9388DA7A433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72516" y="3442192"/>
            <a:ext cx="12142048" cy="6831615"/>
          </a:xfr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4A0CDAA-5435-41B1-B511-D7720062D8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fi-FI" sz="6000" dirty="0"/>
              <a:t>Lämpeneminen sulattaa ikiroutaa→ vapautuu metaania, joka kiihdyttää </a:t>
            </a:r>
            <a:r>
              <a:rPr lang="fi-FI" sz="6000" dirty="0" smtClean="0"/>
              <a:t>muutosta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fi-FI" dirty="0" smtClean="0"/>
              <a:t>Jään </a:t>
            </a:r>
            <a:r>
              <a:rPr lang="fi-FI" dirty="0" err="1" smtClean="0"/>
              <a:t>väheneminen</a:t>
            </a:r>
            <a:r>
              <a:rPr lang="fi-FI" dirty="0" err="1" smtClean="0">
                <a:sym typeface="Wingdings" panose="05000000000000000000" pitchFamily="2" charset="2"/>
              </a:rPr>
              <a:t>Vähemmän</a:t>
            </a:r>
            <a:r>
              <a:rPr lang="fi-FI" dirty="0" smtClean="0">
                <a:sym typeface="Wingdings" panose="05000000000000000000" pitchFamily="2" charset="2"/>
              </a:rPr>
              <a:t> hyvin heijastavaa pintaa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fi-FI" dirty="0"/>
              <a:t>Valtamerien pinta nousee lämpölaajenemisen ja jäätiköiden sulamisen seurauksena</a:t>
            </a:r>
            <a:r>
              <a:rPr lang="fi-FI" dirty="0" smtClean="0"/>
              <a:t>.</a:t>
            </a:r>
            <a:r>
              <a:rPr lang="fi-FI" sz="6000" dirty="0"/>
              <a:t/>
            </a:r>
            <a:br>
              <a:rPr lang="fi-FI" sz="6000" dirty="0"/>
            </a:br>
            <a:endParaRPr lang="fi-FI" sz="6000" dirty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649187" y="12089244"/>
            <a:ext cx="8229600" cy="730250"/>
          </a:xfrm>
        </p:spPr>
        <p:txBody>
          <a:bodyPr/>
          <a:lstStyle/>
          <a:p>
            <a:r>
              <a:rPr lang="fi-FI"/>
              <a:t>Manner 1 Luku 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0142956-9429-4EA8-BAE2-EFB2B3231767}"/>
              </a:ext>
            </a:extLst>
          </p:cNvPr>
          <p:cNvSpPr txBox="1"/>
          <p:nvPr/>
        </p:nvSpPr>
        <p:spPr>
          <a:xfrm>
            <a:off x="12012249" y="1027380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17933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Maapallon keskilämpötilan nousu eri ilmastonmuutosmallien mukaan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4ED482F-61BA-4E0F-862D-F55A47F8082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064731" y="4447195"/>
            <a:ext cx="14254537" cy="780830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740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>
                <a:solidFill>
                  <a:schemeClr val="tx1"/>
                </a:solidFill>
              </a:rPr>
              <a:t>Mistä hiilidioksidipäästöt syntyvät?</a:t>
            </a:r>
            <a:br>
              <a:rPr lang="fi-FI" b="1" dirty="0">
                <a:solidFill>
                  <a:schemeClr val="tx1"/>
                </a:solidFill>
              </a:rPr>
            </a:b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09411FB-4E98-43E6-88B1-CEDC5A8F4AE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370780" y="3886200"/>
            <a:ext cx="15642437" cy="81575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4321" y="10334624"/>
            <a:ext cx="1817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7826" y="6290209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40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Suurimmat CO2 päästöjen tuottajat</a:t>
            </a:r>
            <a:r>
              <a:rPr lang="fi-FI" b="1" dirty="0"/>
              <a:t/>
            </a:r>
            <a:br>
              <a:rPr lang="fi-FI" b="1" dirty="0"/>
            </a:b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A097CAF-F253-497E-88FB-EF0C5BA7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401" y="4343400"/>
            <a:ext cx="15068174" cy="72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/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b="1" dirty="0">
                <a:solidFill>
                  <a:schemeClr val="tx1"/>
                </a:solidFill>
              </a:rPr>
              <a:t>Ilmastonmuutoksen vaikutuksia</a:t>
            </a: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400" dirty="0"/>
              <a:t>Biodiversiteetti vähenee, kun lajien elinympäristöt muuttuvat nopeasti.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400" dirty="0"/>
              <a:t>Osa elinympäristöistä, kuten arktiset alueet, saattavat kadota kokonaan.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400" dirty="0"/>
              <a:t>Viljelyolosuhteet huononevat päiväntasaajan tienoilla - pohjoisessa mahdollisesti paranevat nykyisestä.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400" dirty="0" smtClean="0"/>
              <a:t>Sään </a:t>
            </a:r>
            <a:r>
              <a:rPr lang="fi-FI" sz="4400" dirty="0"/>
              <a:t>ääri-ilmiöt lisääntyvät:  myrskyt, tulvat, kuivuus, helteet, metsäpalot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400" dirty="0"/>
              <a:t>Ilmastosiirtolaisuus lisääntyy</a:t>
            </a:r>
          </a:p>
          <a:p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A124D79-B566-4F5B-8B31-DD0DA70C84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34218" y="4242634"/>
            <a:ext cx="10678843" cy="523073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14475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Ilmastonmuutoksen hillitseminen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Uusimpien energiantuotantotekniikoiden käytön tehostaminen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Fossiilisista polttoaineista luopuminen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Siirtyminen uusiutuviin energialähteisiin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Ilmastosopimusten ratifioiminen ja niihin sitoutuminen (Kioto 1997 ja Pariisi 2015)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Hiilinielujen turvaaminen ja hyödyntäminen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</a:t>
            </a:r>
          </a:p>
        </p:txBody>
      </p:sp>
    </p:spTree>
    <p:extLst>
      <p:ext uri="{BB962C8B-B14F-4D97-AF65-F5344CB8AC3E}">
        <p14:creationId xmlns:p14="http://schemas.microsoft.com/office/powerpoint/2010/main" val="26017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D4F1C47F1247A643DACFE20C9223" ma:contentTypeVersion="13" ma:contentTypeDescription="Create a new document." ma:contentTypeScope="" ma:versionID="03814396593294313adc3fec6a9e5c71">
  <xsd:schema xmlns:xsd="http://www.w3.org/2001/XMLSchema" xmlns:xs="http://www.w3.org/2001/XMLSchema" xmlns:p="http://schemas.microsoft.com/office/2006/metadata/properties" xmlns:ns3="b95d4c91-4c37-40ea-a04a-c6f8139fc849" xmlns:ns4="bb400f50-552c-4823-bc3f-146433615514" targetNamespace="http://schemas.microsoft.com/office/2006/metadata/properties" ma:root="true" ma:fieldsID="409fe4bfe2640c227ed7af1cd9e04a91" ns3:_="" ns4:_="">
    <xsd:import namespace="b95d4c91-4c37-40ea-a04a-c6f8139fc849"/>
    <xsd:import namespace="bb400f50-552c-4823-bc3f-1464336155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4c91-4c37-40ea-a04a-c6f8139fc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00f50-552c-4823-bc3f-146433615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bb400f50-552c-4823-bc3f-14643361551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95d4c91-4c37-40ea-a04a-c6f8139fc8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F1DBB-D3D6-4EED-B72E-D34007FAE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d4c91-4c37-40ea-a04a-c6f8139fc849"/>
    <ds:schemaRef ds:uri="bb400f50-552c-4823-bc3f-146433615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201</Words>
  <Application>Microsoft Office PowerPoint</Application>
  <PresentationFormat>Mukautettu</PresentationFormat>
  <Paragraphs>38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Bebas Neue</vt:lpstr>
      <vt:lpstr>Calibri</vt:lpstr>
      <vt:lpstr>Lato</vt:lpstr>
      <vt:lpstr>Wingdings</vt:lpstr>
      <vt:lpstr>Office-teema</vt:lpstr>
      <vt:lpstr>4. Haasteena ilmastonmuutos</vt:lpstr>
      <vt:lpstr>Haasteena ilmastonmuutos</vt:lpstr>
      <vt:lpstr>    Ilmastonmuutoksen noidankehiä    </vt:lpstr>
      <vt:lpstr>Maapallon keskilämpötilan nousu eri ilmastonmuutosmallien mukaan</vt:lpstr>
      <vt:lpstr> Mistä hiilidioksidipäästöt syntyvät? </vt:lpstr>
      <vt:lpstr>Suurimmat CO2 päästöjen tuottajat </vt:lpstr>
      <vt:lpstr> Ilmastonmuutoksen vaikutuksia  </vt:lpstr>
      <vt:lpstr>Ilmastonmuutoksen hillitseminen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Niiranen Kerttu</cp:lastModifiedBy>
  <cp:revision>20</cp:revision>
  <cp:lastPrinted>2017-11-30T08:45:33Z</cp:lastPrinted>
  <dcterms:created xsi:type="dcterms:W3CDTF">2020-05-05T09:10:38Z</dcterms:created>
  <dcterms:modified xsi:type="dcterms:W3CDTF">2022-12-05T11:00:58Z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0x010100A0EAD4F1C47F1247A643DACFE20C9223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