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67" r:id="rId7"/>
    <p:sldId id="263" r:id="rId8"/>
    <p:sldId id="264" r:id="rId9"/>
    <p:sldId id="270" r:id="rId10"/>
    <p:sldId id="265" r:id="rId11"/>
    <p:sldId id="266" r:id="rId12"/>
    <p:sldId id="269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8"/>
            <p14:sldId id="267"/>
            <p14:sldId id="263"/>
            <p14:sldId id="264"/>
            <p14:sldId id="270"/>
            <p14:sldId id="26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ynelä Anna-Mari" userId="f88afa8f-fd2b-4cf4-83f1-6661d824ec99" providerId="ADAL" clId="{E5E71D58-055E-483A-8110-DF37A387B37D}"/>
    <pc:docChg chg="undo custSel delSld modSld modSection">
      <pc:chgData name="Tyynelä Anna-Mari" userId="f88afa8f-fd2b-4cf4-83f1-6661d824ec99" providerId="ADAL" clId="{E5E71D58-055E-483A-8110-DF37A387B37D}" dt="2021-08-06T07:16:44.868" v="54" actId="47"/>
      <pc:docMkLst>
        <pc:docMk/>
      </pc:docMkLst>
      <pc:sldChg chg="del">
        <pc:chgData name="Tyynelä Anna-Mari" userId="f88afa8f-fd2b-4cf4-83f1-6661d824ec99" providerId="ADAL" clId="{E5E71D58-055E-483A-8110-DF37A387B37D}" dt="2021-08-06T07:15:59.786" v="51" actId="47"/>
        <pc:sldMkLst>
          <pc:docMk/>
          <pc:sldMk cId="4252915965" sldId="257"/>
        </pc:sldMkLst>
      </pc:sldChg>
      <pc:sldChg chg="del">
        <pc:chgData name="Tyynelä Anna-Mari" userId="f88afa8f-fd2b-4cf4-83f1-6661d824ec99" providerId="ADAL" clId="{E5E71D58-055E-483A-8110-DF37A387B37D}" dt="2021-08-06T07:16:41.587" v="52" actId="47"/>
        <pc:sldMkLst>
          <pc:docMk/>
          <pc:sldMk cId="696320867" sldId="259"/>
        </pc:sldMkLst>
      </pc:sldChg>
      <pc:sldChg chg="del">
        <pc:chgData name="Tyynelä Anna-Mari" userId="f88afa8f-fd2b-4cf4-83f1-6661d824ec99" providerId="ADAL" clId="{E5E71D58-055E-483A-8110-DF37A387B37D}" dt="2021-08-06T07:16:43.085" v="53" actId="47"/>
        <pc:sldMkLst>
          <pc:docMk/>
          <pc:sldMk cId="1704380073" sldId="260"/>
        </pc:sldMkLst>
      </pc:sldChg>
      <pc:sldChg chg="del">
        <pc:chgData name="Tyynelä Anna-Mari" userId="f88afa8f-fd2b-4cf4-83f1-6661d824ec99" providerId="ADAL" clId="{E5E71D58-055E-483A-8110-DF37A387B37D}" dt="2021-08-06T07:16:44.868" v="54" actId="47"/>
        <pc:sldMkLst>
          <pc:docMk/>
          <pc:sldMk cId="2537142456" sldId="261"/>
        </pc:sldMkLst>
      </pc:sldChg>
      <pc:sldChg chg="addSp modSp mod chgLayout">
        <pc:chgData name="Tyynelä Anna-Mari" userId="f88afa8f-fd2b-4cf4-83f1-6661d824ec99" providerId="ADAL" clId="{E5E71D58-055E-483A-8110-DF37A387B37D}" dt="2021-08-06T07:15:01.246" v="38" actId="255"/>
        <pc:sldMkLst>
          <pc:docMk/>
          <pc:sldMk cId="103906914" sldId="266"/>
        </pc:sldMkLst>
        <pc:spChg chg="add mod ord">
          <ac:chgData name="Tyynelä Anna-Mari" userId="f88afa8f-fd2b-4cf4-83f1-6661d824ec99" providerId="ADAL" clId="{E5E71D58-055E-483A-8110-DF37A387B37D}" dt="2021-08-06T07:14:43.791" v="37" actId="207"/>
          <ac:spMkLst>
            <pc:docMk/>
            <pc:sldMk cId="103906914" sldId="266"/>
            <ac:spMk id="2" creationId="{4CA1326D-10C6-41F3-B55F-BE1B4D4E6EBE}"/>
          </ac:spMkLst>
        </pc:spChg>
        <pc:spChg chg="mod ord">
          <ac:chgData name="Tyynelä Anna-Mari" userId="f88afa8f-fd2b-4cf4-83f1-6661d824ec99" providerId="ADAL" clId="{E5E71D58-055E-483A-8110-DF37A387B37D}" dt="2021-08-06T07:15:01.246" v="38" actId="255"/>
          <ac:spMkLst>
            <pc:docMk/>
            <pc:sldMk cId="103906914" sldId="266"/>
            <ac:spMk id="3" creationId="{00000000-0000-0000-0000-000000000000}"/>
          </ac:spMkLst>
        </pc:spChg>
        <pc:spChg chg="mod ord">
          <ac:chgData name="Tyynelä Anna-Mari" userId="f88afa8f-fd2b-4cf4-83f1-6661d824ec99" providerId="ADAL" clId="{E5E71D58-055E-483A-8110-DF37A387B37D}" dt="2021-08-06T07:13:23.171" v="0" actId="700"/>
          <ac:spMkLst>
            <pc:docMk/>
            <pc:sldMk cId="103906914" sldId="266"/>
            <ac:spMk id="5" creationId="{00000000-0000-0000-0000-000000000000}"/>
          </ac:spMkLst>
        </pc:spChg>
      </pc:sldChg>
      <pc:sldChg chg="addSp delSp modSp mod">
        <pc:chgData name="Tyynelä Anna-Mari" userId="f88afa8f-fd2b-4cf4-83f1-6661d824ec99" providerId="ADAL" clId="{E5E71D58-055E-483A-8110-DF37A387B37D}" dt="2021-08-06T07:15:53.853" v="49" actId="1076"/>
        <pc:sldMkLst>
          <pc:docMk/>
          <pc:sldMk cId="1447520687" sldId="267"/>
        </pc:sldMkLst>
        <pc:spChg chg="del">
          <ac:chgData name="Tyynelä Anna-Mari" userId="f88afa8f-fd2b-4cf4-83f1-6661d824ec99" providerId="ADAL" clId="{E5E71D58-055E-483A-8110-DF37A387B37D}" dt="2021-08-06T07:15:42.456" v="45" actId="22"/>
          <ac:spMkLst>
            <pc:docMk/>
            <pc:sldMk cId="1447520687" sldId="267"/>
            <ac:spMk id="3" creationId="{00000000-0000-0000-0000-000000000000}"/>
          </ac:spMkLst>
        </pc:spChg>
        <pc:spChg chg="del mod">
          <ac:chgData name="Tyynelä Anna-Mari" userId="f88afa8f-fd2b-4cf4-83f1-6661d824ec99" providerId="ADAL" clId="{E5E71D58-055E-483A-8110-DF37A387B37D}" dt="2021-08-06T07:15:39.091" v="44" actId="478"/>
          <ac:spMkLst>
            <pc:docMk/>
            <pc:sldMk cId="1447520687" sldId="267"/>
            <ac:spMk id="6" creationId="{00000000-0000-0000-0000-000000000000}"/>
          </ac:spMkLst>
        </pc:spChg>
        <pc:picChg chg="add mod ord">
          <ac:chgData name="Tyynelä Anna-Mari" userId="f88afa8f-fd2b-4cf4-83f1-6661d824ec99" providerId="ADAL" clId="{E5E71D58-055E-483A-8110-DF37A387B37D}" dt="2021-08-06T07:15:53.853" v="49" actId="1076"/>
          <ac:picMkLst>
            <pc:docMk/>
            <pc:sldMk cId="1447520687" sldId="267"/>
            <ac:picMk id="8" creationId="{777914EF-94C2-4693-91FE-94BC82647DC4}"/>
          </ac:picMkLst>
        </pc:picChg>
      </pc:sldChg>
      <pc:sldChg chg="del">
        <pc:chgData name="Tyynelä Anna-Mari" userId="f88afa8f-fd2b-4cf4-83f1-6661d824ec99" providerId="ADAL" clId="{E5E71D58-055E-483A-8110-DF37A387B37D}" dt="2021-08-06T07:15:57.174" v="50" actId="47"/>
        <pc:sldMkLst>
          <pc:docMk/>
          <pc:sldMk cId="2601750296" sldId="26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7T16:17:25.980" idx="1">
    <p:pos x="45" y="10"/>
    <p:text>Voit vaihtaa aloitusdian värin:  Muotoile &gt; Dian tausta &gt; Värit. Käytettävänäsi on digituotteiden jaksovärit Teeman värit ja Viimeksi käytetyt värit kohdissa.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3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E4-PpqvI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 3. Muuttuva ilmasto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Kasvihuoneilmiö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u="sng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www.youtube.com/watch?v=WfE4-PpqvIY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=Maapallolla elämiselle elintärkeä ilmiö, jossa maapallon pinnalta takaisin Aurinkoon heijastuvasta säteilystä osa sitoutuu ilmakehän kasvihuonekaasuihin lämmittäen ilmakehää.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3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Ihmisten tuottamia kasvihuonekaasuja </a:t>
            </a:r>
            <a:br>
              <a:rPr lang="fi-FI" dirty="0"/>
            </a:br>
            <a:r>
              <a:rPr lang="fi-FI" dirty="0"/>
              <a:t>ja niiden lähteitä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77914EF-94C2-4693-91FE-94BC82647DC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228344" y="3699165"/>
            <a:ext cx="17927312" cy="82958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447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>
                <a:solidFill>
                  <a:schemeClr val="tx1"/>
                </a:solidFill>
              </a:rPr>
              <a:t>Ilmastonmuutos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3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2163417" y="3200400"/>
            <a:ext cx="20057165" cy="943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600" dirty="0">
                <a:solidFill>
                  <a:srgbClr val="000000"/>
                </a:solidFill>
              </a:rPr>
              <a:t>Luonnollinen kasvihuoneilmiö on välttämätön maapallolle</a:t>
            </a:r>
          </a:p>
          <a:p>
            <a:pPr marL="857250" indent="-8572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fi-FI" sz="6600" dirty="0">
                <a:solidFill>
                  <a:srgbClr val="000000"/>
                </a:solidFill>
              </a:rPr>
              <a:t>Ilmastonmuutos johtuu ihmiskunnan aiheuttamasta kasvihuoneilmiön voimistumisesta</a:t>
            </a:r>
          </a:p>
          <a:p>
            <a:pPr marL="857250" indent="-8572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fi-FI" sz="6600" dirty="0">
                <a:solidFill>
                  <a:srgbClr val="000000"/>
                </a:solidFill>
              </a:rPr>
              <a:t>Tärkeimmät kasvihuonekaasut:</a:t>
            </a:r>
          </a:p>
          <a:p>
            <a:pPr marL="1625346" lvl="1" indent="-8572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vesihöyry, hiilidioksidi, metaani, </a:t>
            </a:r>
            <a:r>
              <a:rPr lang="fi-FI" sz="6000" dirty="0" err="1">
                <a:solidFill>
                  <a:srgbClr val="000000"/>
                </a:solidFill>
              </a:rPr>
              <a:t>dityppioksidi</a:t>
            </a:r>
            <a:endParaRPr lang="fi-FI" sz="6000" dirty="0">
              <a:solidFill>
                <a:srgbClr val="000000"/>
              </a:solidFill>
            </a:endParaRPr>
          </a:p>
          <a:p>
            <a:pPr marL="1625346" lvl="1" indent="-8572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määrä ilmakehässä kasvanut</a:t>
            </a:r>
          </a:p>
          <a:p>
            <a:pPr marL="857250" indent="-857250" fontAlgn="base">
              <a:spcBef>
                <a:spcPts val="56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6600" dirty="0">
                <a:solidFill>
                  <a:srgbClr val="000000"/>
                </a:solidFill>
              </a:rPr>
              <a:t>Suurimmat hiilidioksidipäästöt tulevat rikkaista maista sekä Kiinasta ja Intiasta</a:t>
            </a:r>
            <a:endParaRPr lang="fi-FI" sz="66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33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Tärkeimmät kasvihuonekaasut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3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4D5C689-4F5A-4F47-BC0E-AFCDA2FA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9" y="4234447"/>
            <a:ext cx="12446666" cy="76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Teht</a:t>
            </a:r>
            <a:r>
              <a:rPr lang="fi-FI" dirty="0" smtClean="0"/>
              <a:t>. 7 s. 32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Etsi netistä tietoa seuraavissa maissa esiintyvistä ilmastonmuutoksen seurauksista:</a:t>
            </a:r>
          </a:p>
          <a:p>
            <a:pPr marL="1143000" indent="-1143000">
              <a:buAutoNum type="alphaLcParenR"/>
            </a:pPr>
            <a:r>
              <a:rPr lang="fi-FI" dirty="0" smtClean="0"/>
              <a:t>Syyria</a:t>
            </a:r>
          </a:p>
          <a:p>
            <a:pPr marL="1143000" indent="-1143000">
              <a:buAutoNum type="alphaLcParenR"/>
            </a:pPr>
            <a:r>
              <a:rPr lang="fi-FI" dirty="0" smtClean="0"/>
              <a:t>Amazon</a:t>
            </a:r>
          </a:p>
          <a:p>
            <a:pPr marL="1143000" indent="-1143000">
              <a:buAutoNum type="alphaLcParenR"/>
            </a:pPr>
            <a:r>
              <a:rPr lang="fi-FI" dirty="0" smtClean="0"/>
              <a:t>Venäjä</a:t>
            </a:r>
          </a:p>
          <a:p>
            <a:pPr marL="1143000" indent="-1143000">
              <a:buAutoNum type="alphaLcParenR"/>
            </a:pPr>
            <a:r>
              <a:rPr lang="fi-FI" dirty="0" smtClean="0"/>
              <a:t>Kiina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4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Luonnollisen ilmastonvaihtelun syklit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4272817D-4473-4CF3-9BFE-0DE6DC2BE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02500" y="3061052"/>
            <a:ext cx="9408113" cy="833729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000" dirty="0">
                <a:solidFill>
                  <a:srgbClr val="000000"/>
                </a:solidFill>
              </a:rPr>
              <a:t>Maapallon ilmasto vaihtelee myös luontaisesti, mutta viimeaikainen ihmisen aikaansaama muutos on poikkeuksellisen nopea.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000" dirty="0">
                <a:solidFill>
                  <a:srgbClr val="000000"/>
                </a:solidFill>
              </a:rPr>
              <a:t>Elämme parhaillaan jääkauden keskellä olevaa lämmintä välivaihetta, </a:t>
            </a:r>
            <a:r>
              <a:rPr lang="fi-FI" sz="5000" dirty="0" err="1">
                <a:solidFill>
                  <a:srgbClr val="000000"/>
                </a:solidFill>
              </a:rPr>
              <a:t>interglasiaalia</a:t>
            </a:r>
            <a:r>
              <a:rPr lang="fi-FI" sz="5000" dirty="0" smtClean="0">
                <a:solidFill>
                  <a:srgbClr val="000000"/>
                </a:solidFill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5000" dirty="0" smtClean="0">
                <a:solidFill>
                  <a:srgbClr val="000000"/>
                </a:solidFill>
              </a:rPr>
              <a:t>Jääkausi=</a:t>
            </a:r>
            <a:r>
              <a:rPr lang="fi-FI" sz="5000" dirty="0" err="1" smtClean="0">
                <a:solidFill>
                  <a:srgbClr val="000000"/>
                </a:solidFill>
              </a:rPr>
              <a:t>glasiaalikausi</a:t>
            </a:r>
            <a:endParaRPr lang="fi-FI" sz="5000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3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3944F8-F4A4-4E14-8ABE-6A747138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3061052"/>
            <a:ext cx="13536245" cy="77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1326D-10C6-41F3-B55F-BE1B4D4E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Ilmastonmuutos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500" dirty="0"/>
              <a:t>Ihminen on muuttanut niin voimakkaasti maapallon ympäristöä ja ilmastoa, että elämme nyt vuodesta 1950 alkaen uutta geologista aikakautta </a:t>
            </a:r>
            <a:r>
              <a:rPr lang="fi-FI" sz="6500" i="1" dirty="0" err="1"/>
              <a:t>antroposeeniä</a:t>
            </a:r>
            <a:r>
              <a:rPr lang="fi-FI" sz="6500" i="1" dirty="0"/>
              <a:t> eli ihmisen aikakautta</a:t>
            </a:r>
            <a:r>
              <a:rPr lang="fi-FI" sz="65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sz="65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500" dirty="0"/>
              <a:t>Kasvihuonekaasupäästöt syntyvät mm. energiantuotannosta, </a:t>
            </a:r>
            <a:br>
              <a:rPr lang="fi-FI" sz="6500" dirty="0"/>
            </a:br>
            <a:r>
              <a:rPr lang="fi-FI" sz="6500" dirty="0"/>
              <a:t>maa- ja metsätaloudesta, teollisuudesta, liikenteestä ja rakentamisesta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sz="65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500" dirty="0"/>
              <a:t>Maapallon keskilämpötila noussut 1850-luvulta nykypäivään lähes asteella.</a:t>
            </a:r>
            <a:br>
              <a:rPr lang="fi-FI" sz="65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3</a:t>
            </a:r>
          </a:p>
        </p:txBody>
      </p:sp>
    </p:spTree>
    <p:extLst>
      <p:ext uri="{BB962C8B-B14F-4D97-AF65-F5344CB8AC3E}">
        <p14:creationId xmlns:p14="http://schemas.microsoft.com/office/powerpoint/2010/main" val="103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Teht.1-4 s. 32</a:t>
            </a:r>
          </a:p>
          <a:p>
            <a:r>
              <a:rPr lang="fi-FI" dirty="0" smtClean="0"/>
              <a:t>Lisätehtävänä </a:t>
            </a:r>
            <a:r>
              <a:rPr lang="fi-FI" dirty="0" err="1" smtClean="0"/>
              <a:t>teht</a:t>
            </a:r>
            <a:r>
              <a:rPr lang="fi-FI" dirty="0" smtClean="0"/>
              <a:t>. 5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6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3" ma:contentTypeDescription="Create a new document." ma:contentTypeScope="" ma:versionID="03814396593294313adc3fec6a9e5c71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409fe4bfe2640c227ed7af1cd9e04a91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openxmlformats.org/package/2006/metadata/core-properties"/>
    <ds:schemaRef ds:uri="http://purl.org/dc/elements/1.1/"/>
    <ds:schemaRef ds:uri="bb400f50-552c-4823-bc3f-146433615514"/>
    <ds:schemaRef ds:uri="http://schemas.microsoft.com/office/2006/documentManagement/types"/>
    <ds:schemaRef ds:uri="b95d4c91-4c37-40ea-a04a-c6f8139fc84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1F1DBB-D3D6-4EED-B72E-D34007FAE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219</Words>
  <Application>Microsoft Office PowerPoint</Application>
  <PresentationFormat>Mukautettu</PresentationFormat>
  <Paragraphs>46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Luku 3. Muuttuva ilmasto</vt:lpstr>
      <vt:lpstr>Kasvihuoneilmiö</vt:lpstr>
      <vt:lpstr>Ihmisten tuottamia kasvihuonekaasuja  ja niiden lähteitä</vt:lpstr>
      <vt:lpstr>  Ilmastonmuutos  </vt:lpstr>
      <vt:lpstr>Tärkeimmät kasvihuonekaasut</vt:lpstr>
      <vt:lpstr>Teht. 7 s. 32</vt:lpstr>
      <vt:lpstr>Luonnollisen ilmastonvaihtelun syklit</vt:lpstr>
      <vt:lpstr>Ilmastonmuutos</vt:lpstr>
      <vt:lpstr>Kotitehtävät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Niiranen Kerttu</cp:lastModifiedBy>
  <cp:revision>19</cp:revision>
  <cp:lastPrinted>2017-11-30T08:45:33Z</cp:lastPrinted>
  <dcterms:created xsi:type="dcterms:W3CDTF">2020-05-05T09:10:38Z</dcterms:created>
  <dcterms:modified xsi:type="dcterms:W3CDTF">2022-12-01T08:17:27Z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