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handoutMasterIdLst>
    <p:handoutMasterId r:id="rId26"/>
  </p:handoutMasterIdLst>
  <p:sldIdLst>
    <p:sldId id="256" r:id="rId2"/>
    <p:sldId id="260" r:id="rId3"/>
    <p:sldId id="257" r:id="rId4"/>
    <p:sldId id="270" r:id="rId5"/>
    <p:sldId id="282" r:id="rId6"/>
    <p:sldId id="271" r:id="rId7"/>
    <p:sldId id="272" r:id="rId8"/>
    <p:sldId id="273" r:id="rId9"/>
    <p:sldId id="274" r:id="rId10"/>
    <p:sldId id="275" r:id="rId11"/>
    <p:sldId id="277" r:id="rId12"/>
    <p:sldId id="276" r:id="rId13"/>
    <p:sldId id="267" r:id="rId14"/>
    <p:sldId id="279" r:id="rId15"/>
    <p:sldId id="287" r:id="rId16"/>
    <p:sldId id="259" r:id="rId17"/>
    <p:sldId id="261" r:id="rId18"/>
    <p:sldId id="263" r:id="rId19"/>
    <p:sldId id="264" r:id="rId20"/>
    <p:sldId id="262" r:id="rId21"/>
    <p:sldId id="265" r:id="rId22"/>
    <p:sldId id="266" r:id="rId23"/>
    <p:sldId id="269" r:id="rId24"/>
    <p:sldId id="278" r:id="rId25"/>
  </p:sldIdLst>
  <p:sldSz cx="9144000" cy="6858000" type="screen4x3"/>
  <p:notesSz cx="6799263" cy="9929813"/>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6" d="100"/>
          <a:sy n="66" d="100"/>
        </p:scale>
        <p:origin x="8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pPr>
              <a:defRPr/>
            </a:pPr>
            <a:endParaRPr lang="fi-FI"/>
          </a:p>
        </p:txBody>
      </p:sp>
      <p:sp>
        <p:nvSpPr>
          <p:cNvPr id="3" name="Päivämäärän paikkamerkki 2">
            <a:extLst/>
          </p:cNvPr>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pPr>
              <a:defRPr/>
            </a:pPr>
            <a:fld id="{71A1E05C-FDBF-40A6-9461-0B248EA8973E}" type="datetimeFigureOut">
              <a:rPr lang="fi-FI"/>
              <a:pPr>
                <a:defRPr/>
              </a:pPr>
              <a:t>25.4.2019</a:t>
            </a:fld>
            <a:endParaRPr lang="fi-FI"/>
          </a:p>
        </p:txBody>
      </p:sp>
      <p:sp>
        <p:nvSpPr>
          <p:cNvPr id="4" name="Alatunnisteen paikkamerkki 3">
            <a:extLst/>
          </p:cNvPr>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pPr>
              <a:defRPr/>
            </a:pPr>
            <a:endParaRPr lang="fi-FI"/>
          </a:p>
        </p:txBody>
      </p:sp>
      <p:sp>
        <p:nvSpPr>
          <p:cNvPr id="5" name="Dian numeron paikkamerkki 4">
            <a:extLst/>
          </p:cNvPr>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pPr>
              <a:defRPr/>
            </a:pPr>
            <a:fld id="{022BACFE-ACCC-4790-9F8F-F226DF1B09C9}" type="slidenum">
              <a:rPr lang="fi-FI"/>
              <a:pPr>
                <a:defRPr/>
              </a:pPr>
              <a:t>‹#›</a:t>
            </a:fld>
            <a:endParaRPr lang="fi-FI"/>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77"/>
          <p:cNvGrpSpPr>
            <a:grpSpLocks/>
          </p:cNvGrpSpPr>
          <p:nvPr/>
        </p:nvGrpSpPr>
        <p:grpSpPr bwMode="auto">
          <a:xfrm>
            <a:off x="0" y="0"/>
            <a:ext cx="9144000" cy="6858000"/>
            <a:chOff x="0" y="0"/>
            <a:chExt cx="5760" cy="4320"/>
          </a:xfrm>
        </p:grpSpPr>
        <p:grpSp>
          <p:nvGrpSpPr>
            <p:cNvPr id="5" name="Group 2"/>
            <p:cNvGrpSpPr>
              <a:grpSpLocks/>
            </p:cNvGrpSpPr>
            <p:nvPr/>
          </p:nvGrpSpPr>
          <p:grpSpPr bwMode="auto">
            <a:xfrm>
              <a:off x="0" y="0"/>
              <a:ext cx="5760" cy="4320"/>
              <a:chOff x="0" y="0"/>
              <a:chExt cx="5760" cy="4320"/>
            </a:xfrm>
          </p:grpSpPr>
          <p:sp>
            <p:nvSpPr>
              <p:cNvPr id="15" name="Rectangle 3">
                <a:extLst/>
              </p:cNvPr>
              <p:cNvSpPr>
                <a:spLocks noChangeArrowheads="1"/>
              </p:cNvSpPr>
              <p:nvPr/>
            </p:nvSpPr>
            <p:spPr bwMode="ltGray">
              <a:xfrm>
                <a:off x="2112" y="0"/>
                <a:ext cx="3648" cy="9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fi-FI" altLang="fi-FI"/>
              </a:p>
            </p:txBody>
          </p:sp>
          <p:grpSp>
            <p:nvGrpSpPr>
              <p:cNvPr id="16" name="Group 4"/>
              <p:cNvGrpSpPr>
                <a:grpSpLocks/>
              </p:cNvGrpSpPr>
              <p:nvPr userDrawn="1"/>
            </p:nvGrpSpPr>
            <p:grpSpPr bwMode="auto">
              <a:xfrm>
                <a:off x="0" y="0"/>
                <a:ext cx="5760" cy="4320"/>
                <a:chOff x="0" y="0"/>
                <a:chExt cx="5760" cy="4320"/>
              </a:xfrm>
            </p:grpSpPr>
            <p:sp>
              <p:nvSpPr>
                <p:cNvPr id="18"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9"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20"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21"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22"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23"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24"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25"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26"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27"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28"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29"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30"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31"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32"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33"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34"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35"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36"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37"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38"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39"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40"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41"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42"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43"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44"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45"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46"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47"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48"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49"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50"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51"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52"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53"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54"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55"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56"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57"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58"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59"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60"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61"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62"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63"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64"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65"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66"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67"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68"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grpSp>
          <p:sp>
            <p:nvSpPr>
              <p:cNvPr id="17" name="Line 56"/>
              <p:cNvSpPr>
                <a:spLocks noChangeShapeType="1"/>
              </p:cNvSpPr>
              <p:nvPr/>
            </p:nvSpPr>
            <p:spPr bwMode="ltGray">
              <a:xfrm>
                <a:off x="5568" y="0"/>
                <a:ext cx="0" cy="14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fi-FI"/>
              </a:p>
            </p:txBody>
          </p:sp>
        </p:grpSp>
        <p:grpSp>
          <p:nvGrpSpPr>
            <p:cNvPr id="6" name="Group 76"/>
            <p:cNvGrpSpPr>
              <a:grpSpLocks/>
            </p:cNvGrpSpPr>
            <p:nvPr userDrawn="1"/>
          </p:nvGrpSpPr>
          <p:grpSpPr bwMode="auto">
            <a:xfrm>
              <a:off x="3" y="559"/>
              <a:ext cx="4192" cy="1796"/>
              <a:chOff x="3" y="559"/>
              <a:chExt cx="4192" cy="1796"/>
            </a:xfrm>
          </p:grpSpPr>
          <p:sp>
            <p:nvSpPr>
              <p:cNvPr id="11" name="Line 65"/>
              <p:cNvSpPr>
                <a:spLocks noChangeShapeType="1"/>
              </p:cNvSpPr>
              <p:nvPr/>
            </p:nvSpPr>
            <p:spPr bwMode="ltGray">
              <a:xfrm>
                <a:off x="506" y="559"/>
                <a:ext cx="0" cy="179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2" name="Line 63"/>
              <p:cNvSpPr>
                <a:spLocks noChangeShapeType="1"/>
              </p:cNvSpPr>
              <p:nvPr/>
            </p:nvSpPr>
            <p:spPr bwMode="ltGray">
              <a:xfrm flipH="1" flipV="1">
                <a:off x="3" y="1924"/>
                <a:ext cx="3211" cy="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3" name="Line 64"/>
              <p:cNvSpPr>
                <a:spLocks noChangeShapeType="1"/>
              </p:cNvSpPr>
              <p:nvPr/>
            </p:nvSpPr>
            <p:spPr bwMode="ltGray">
              <a:xfrm flipH="1" flipV="1">
                <a:off x="384" y="938"/>
                <a:ext cx="3811" cy="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4" name="Arc 66"/>
              <p:cNvSpPr>
                <a:spLocks/>
              </p:cNvSpPr>
              <p:nvPr/>
            </p:nvSpPr>
            <p:spPr bwMode="ltGray">
              <a:xfrm rot="16200000" flipH="1">
                <a:off x="426" y="860"/>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i-FI"/>
              </a:p>
            </p:txBody>
          </p:sp>
        </p:grpSp>
        <p:grpSp>
          <p:nvGrpSpPr>
            <p:cNvPr id="7" name="Group 75"/>
            <p:cNvGrpSpPr>
              <a:grpSpLocks/>
            </p:cNvGrpSpPr>
            <p:nvPr userDrawn="1"/>
          </p:nvGrpSpPr>
          <p:grpSpPr bwMode="auto">
            <a:xfrm>
              <a:off x="1480" y="1952"/>
              <a:ext cx="3808" cy="1812"/>
              <a:chOff x="1480" y="1952"/>
              <a:chExt cx="3808" cy="1812"/>
            </a:xfrm>
          </p:grpSpPr>
          <p:sp>
            <p:nvSpPr>
              <p:cNvPr id="8" name="Line 67"/>
              <p:cNvSpPr>
                <a:spLocks noChangeShapeType="1"/>
              </p:cNvSpPr>
              <p:nvPr/>
            </p:nvSpPr>
            <p:spPr bwMode="ltGray">
              <a:xfrm flipV="1">
                <a:off x="1480" y="3442"/>
                <a:ext cx="38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9" name="Line 68"/>
              <p:cNvSpPr>
                <a:spLocks noChangeShapeType="1"/>
              </p:cNvSpPr>
              <p:nvPr/>
            </p:nvSpPr>
            <p:spPr bwMode="ltGray">
              <a:xfrm flipH="1">
                <a:off x="5172" y="1952"/>
                <a:ext cx="0" cy="181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 name="Arc 69"/>
              <p:cNvSpPr>
                <a:spLocks/>
              </p:cNvSpPr>
              <p:nvPr/>
            </p:nvSpPr>
            <p:spPr bwMode="ltGray">
              <a:xfrm rot="5400000">
                <a:off x="5097" y="3347"/>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i-FI"/>
              </a:p>
            </p:txBody>
          </p:sp>
        </p:grpSp>
      </p:grpSp>
      <p:sp>
        <p:nvSpPr>
          <p:cNvPr id="6201" name="Rectangle 57"/>
          <p:cNvSpPr>
            <a:spLocks noGrp="1" noChangeArrowheads="1"/>
          </p:cNvSpPr>
          <p:nvPr>
            <p:ph type="ctrTitle"/>
          </p:nvPr>
        </p:nvSpPr>
        <p:spPr>
          <a:xfrm>
            <a:off x="990600" y="1752600"/>
            <a:ext cx="7772400" cy="1143000"/>
          </a:xfrm>
        </p:spPr>
        <p:txBody>
          <a:bodyPr/>
          <a:lstStyle>
            <a:lvl1pPr>
              <a:defRPr/>
            </a:lvl1pPr>
          </a:lstStyle>
          <a:p>
            <a:r>
              <a:rPr lang="fi-FI"/>
              <a:t>Muokkaa otsikon perustyyliä napsauttamalla</a:t>
            </a:r>
          </a:p>
        </p:txBody>
      </p:sp>
      <p:sp>
        <p:nvSpPr>
          <p:cNvPr id="6202" name="Rectangle 5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fi-FI"/>
              <a:t>Muokkaa alaotsikon perustyyliä napsauttamalla</a:t>
            </a:r>
          </a:p>
        </p:txBody>
      </p:sp>
      <p:sp>
        <p:nvSpPr>
          <p:cNvPr id="69" name="Rectangle 71">
            <a:extLst/>
          </p:cNvPr>
          <p:cNvSpPr>
            <a:spLocks noGrp="1" noChangeArrowheads="1"/>
          </p:cNvSpPr>
          <p:nvPr>
            <p:ph type="dt" sz="quarter" idx="10"/>
          </p:nvPr>
        </p:nvSpPr>
        <p:spPr/>
        <p:txBody>
          <a:bodyPr/>
          <a:lstStyle>
            <a:lvl1pPr>
              <a:defRPr/>
            </a:lvl1pPr>
          </a:lstStyle>
          <a:p>
            <a:pPr>
              <a:defRPr/>
            </a:pPr>
            <a:endParaRPr lang="fi-FI"/>
          </a:p>
        </p:txBody>
      </p:sp>
      <p:sp>
        <p:nvSpPr>
          <p:cNvPr id="70" name="Rectangle 72">
            <a:extLst/>
          </p:cNvPr>
          <p:cNvSpPr>
            <a:spLocks noGrp="1" noChangeArrowheads="1"/>
          </p:cNvSpPr>
          <p:nvPr>
            <p:ph type="ftr" sz="quarter" idx="11"/>
          </p:nvPr>
        </p:nvSpPr>
        <p:spPr/>
        <p:txBody>
          <a:bodyPr/>
          <a:lstStyle>
            <a:lvl1pPr>
              <a:defRPr/>
            </a:lvl1pPr>
          </a:lstStyle>
          <a:p>
            <a:pPr>
              <a:defRPr/>
            </a:pPr>
            <a:endParaRPr lang="fi-FI"/>
          </a:p>
        </p:txBody>
      </p:sp>
      <p:sp>
        <p:nvSpPr>
          <p:cNvPr id="71" name="Rectangle 73">
            <a:extLst/>
          </p:cNvPr>
          <p:cNvSpPr>
            <a:spLocks noGrp="1" noChangeArrowheads="1"/>
          </p:cNvSpPr>
          <p:nvPr>
            <p:ph type="sldNum" sz="quarter" idx="12"/>
          </p:nvPr>
        </p:nvSpPr>
        <p:spPr/>
        <p:txBody>
          <a:bodyPr/>
          <a:lstStyle>
            <a:lvl1pPr>
              <a:defRPr/>
            </a:lvl1pPr>
          </a:lstStyle>
          <a:p>
            <a:pPr>
              <a:defRPr/>
            </a:pPr>
            <a:fld id="{D9366F77-91B2-4193-904F-85B01D55F26C}" type="slidenum">
              <a:rPr lang="fi-FI" altLang="fi-FI"/>
              <a:pPr>
                <a:defRPr/>
              </a:pPr>
              <a:t>‹#›</a:t>
            </a:fld>
            <a:endParaRPr lang="fi-FI" altLang="fi-FI"/>
          </a:p>
        </p:txBody>
      </p:sp>
    </p:spTree>
    <p:extLst>
      <p:ext uri="{BB962C8B-B14F-4D97-AF65-F5344CB8AC3E}">
        <p14:creationId xmlns:p14="http://schemas.microsoft.com/office/powerpoint/2010/main" val="1100742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68">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69">
            <a:extLst/>
          </p:cNvPr>
          <p:cNvSpPr>
            <a:spLocks noGrp="1" noChangeArrowheads="1"/>
          </p:cNvSpPr>
          <p:nvPr>
            <p:ph type="ftr" sz="quarter" idx="11"/>
          </p:nvPr>
        </p:nvSpPr>
        <p:spPr>
          <a:ln/>
        </p:spPr>
        <p:txBody>
          <a:bodyPr/>
          <a:lstStyle>
            <a:lvl1pPr>
              <a:defRPr/>
            </a:lvl1pPr>
          </a:lstStyle>
          <a:p>
            <a:pPr>
              <a:defRPr/>
            </a:pPr>
            <a:endParaRPr lang="fi-FI"/>
          </a:p>
        </p:txBody>
      </p:sp>
      <p:sp>
        <p:nvSpPr>
          <p:cNvPr id="6" name="Rectangle 70">
            <a:extLst/>
          </p:cNvPr>
          <p:cNvSpPr>
            <a:spLocks noGrp="1" noChangeArrowheads="1"/>
          </p:cNvSpPr>
          <p:nvPr>
            <p:ph type="sldNum" sz="quarter" idx="12"/>
          </p:nvPr>
        </p:nvSpPr>
        <p:spPr>
          <a:ln/>
        </p:spPr>
        <p:txBody>
          <a:bodyPr/>
          <a:lstStyle>
            <a:lvl1pPr>
              <a:defRPr/>
            </a:lvl1pPr>
          </a:lstStyle>
          <a:p>
            <a:pPr>
              <a:defRPr/>
            </a:pPr>
            <a:fld id="{1E4325A9-62CF-4AEF-8438-3B3FA621B4CE}" type="slidenum">
              <a:rPr lang="fi-FI" altLang="fi-FI"/>
              <a:pPr>
                <a:defRPr/>
              </a:pPr>
              <a:t>‹#›</a:t>
            </a:fld>
            <a:endParaRPr lang="fi-FI" altLang="fi-FI"/>
          </a:p>
        </p:txBody>
      </p:sp>
    </p:spTree>
    <p:extLst>
      <p:ext uri="{BB962C8B-B14F-4D97-AF65-F5344CB8AC3E}">
        <p14:creationId xmlns:p14="http://schemas.microsoft.com/office/powerpoint/2010/main" val="362114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10350" y="304800"/>
            <a:ext cx="2000250" cy="5715000"/>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09600" y="304800"/>
            <a:ext cx="5848350" cy="57150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68">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69">
            <a:extLst/>
          </p:cNvPr>
          <p:cNvSpPr>
            <a:spLocks noGrp="1" noChangeArrowheads="1"/>
          </p:cNvSpPr>
          <p:nvPr>
            <p:ph type="ftr" sz="quarter" idx="11"/>
          </p:nvPr>
        </p:nvSpPr>
        <p:spPr>
          <a:ln/>
        </p:spPr>
        <p:txBody>
          <a:bodyPr/>
          <a:lstStyle>
            <a:lvl1pPr>
              <a:defRPr/>
            </a:lvl1pPr>
          </a:lstStyle>
          <a:p>
            <a:pPr>
              <a:defRPr/>
            </a:pPr>
            <a:endParaRPr lang="fi-FI"/>
          </a:p>
        </p:txBody>
      </p:sp>
      <p:sp>
        <p:nvSpPr>
          <p:cNvPr id="6" name="Rectangle 70">
            <a:extLst/>
          </p:cNvPr>
          <p:cNvSpPr>
            <a:spLocks noGrp="1" noChangeArrowheads="1"/>
          </p:cNvSpPr>
          <p:nvPr>
            <p:ph type="sldNum" sz="quarter" idx="12"/>
          </p:nvPr>
        </p:nvSpPr>
        <p:spPr>
          <a:ln/>
        </p:spPr>
        <p:txBody>
          <a:bodyPr/>
          <a:lstStyle>
            <a:lvl1pPr>
              <a:defRPr/>
            </a:lvl1pPr>
          </a:lstStyle>
          <a:p>
            <a:pPr>
              <a:defRPr/>
            </a:pPr>
            <a:fld id="{0F40D6F5-6B71-4C8A-BC79-D305ED83ED9A}" type="slidenum">
              <a:rPr lang="fi-FI" altLang="fi-FI"/>
              <a:pPr>
                <a:defRPr/>
              </a:pPr>
              <a:t>‹#›</a:t>
            </a:fld>
            <a:endParaRPr lang="fi-FI" altLang="fi-FI"/>
          </a:p>
        </p:txBody>
      </p:sp>
    </p:spTree>
    <p:extLst>
      <p:ext uri="{BB962C8B-B14F-4D97-AF65-F5344CB8AC3E}">
        <p14:creationId xmlns:p14="http://schemas.microsoft.com/office/powerpoint/2010/main" val="2857243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68">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69">
            <a:extLst/>
          </p:cNvPr>
          <p:cNvSpPr>
            <a:spLocks noGrp="1" noChangeArrowheads="1"/>
          </p:cNvSpPr>
          <p:nvPr>
            <p:ph type="ftr" sz="quarter" idx="11"/>
          </p:nvPr>
        </p:nvSpPr>
        <p:spPr>
          <a:ln/>
        </p:spPr>
        <p:txBody>
          <a:bodyPr/>
          <a:lstStyle>
            <a:lvl1pPr>
              <a:defRPr/>
            </a:lvl1pPr>
          </a:lstStyle>
          <a:p>
            <a:pPr>
              <a:defRPr/>
            </a:pPr>
            <a:endParaRPr lang="fi-FI"/>
          </a:p>
        </p:txBody>
      </p:sp>
      <p:sp>
        <p:nvSpPr>
          <p:cNvPr id="6" name="Rectangle 70">
            <a:extLst/>
          </p:cNvPr>
          <p:cNvSpPr>
            <a:spLocks noGrp="1" noChangeArrowheads="1"/>
          </p:cNvSpPr>
          <p:nvPr>
            <p:ph type="sldNum" sz="quarter" idx="12"/>
          </p:nvPr>
        </p:nvSpPr>
        <p:spPr>
          <a:ln/>
        </p:spPr>
        <p:txBody>
          <a:bodyPr/>
          <a:lstStyle>
            <a:lvl1pPr>
              <a:defRPr/>
            </a:lvl1pPr>
          </a:lstStyle>
          <a:p>
            <a:pPr>
              <a:defRPr/>
            </a:pPr>
            <a:fld id="{A9C09A64-513B-421B-88BD-17EAC7AD38A1}" type="slidenum">
              <a:rPr lang="fi-FI" altLang="fi-FI"/>
              <a:pPr>
                <a:defRPr/>
              </a:pPr>
              <a:t>‹#›</a:t>
            </a:fld>
            <a:endParaRPr lang="fi-FI" altLang="fi-FI"/>
          </a:p>
        </p:txBody>
      </p:sp>
    </p:spTree>
    <p:extLst>
      <p:ext uri="{BB962C8B-B14F-4D97-AF65-F5344CB8AC3E}">
        <p14:creationId xmlns:p14="http://schemas.microsoft.com/office/powerpoint/2010/main" val="3875146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68">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69">
            <a:extLst/>
          </p:cNvPr>
          <p:cNvSpPr>
            <a:spLocks noGrp="1" noChangeArrowheads="1"/>
          </p:cNvSpPr>
          <p:nvPr>
            <p:ph type="ftr" sz="quarter" idx="11"/>
          </p:nvPr>
        </p:nvSpPr>
        <p:spPr>
          <a:ln/>
        </p:spPr>
        <p:txBody>
          <a:bodyPr/>
          <a:lstStyle>
            <a:lvl1pPr>
              <a:defRPr/>
            </a:lvl1pPr>
          </a:lstStyle>
          <a:p>
            <a:pPr>
              <a:defRPr/>
            </a:pPr>
            <a:endParaRPr lang="fi-FI"/>
          </a:p>
        </p:txBody>
      </p:sp>
      <p:sp>
        <p:nvSpPr>
          <p:cNvPr id="6" name="Rectangle 70">
            <a:extLst/>
          </p:cNvPr>
          <p:cNvSpPr>
            <a:spLocks noGrp="1" noChangeArrowheads="1"/>
          </p:cNvSpPr>
          <p:nvPr>
            <p:ph type="sldNum" sz="quarter" idx="12"/>
          </p:nvPr>
        </p:nvSpPr>
        <p:spPr>
          <a:ln/>
        </p:spPr>
        <p:txBody>
          <a:bodyPr/>
          <a:lstStyle>
            <a:lvl1pPr>
              <a:defRPr/>
            </a:lvl1pPr>
          </a:lstStyle>
          <a:p>
            <a:pPr>
              <a:defRPr/>
            </a:pPr>
            <a:fld id="{10CDA9BC-E05D-4F00-B605-5817D0B96366}" type="slidenum">
              <a:rPr lang="fi-FI" altLang="fi-FI"/>
              <a:pPr>
                <a:defRPr/>
              </a:pPr>
              <a:t>‹#›</a:t>
            </a:fld>
            <a:endParaRPr lang="fi-FI" altLang="fi-FI"/>
          </a:p>
        </p:txBody>
      </p:sp>
    </p:spTree>
    <p:extLst>
      <p:ext uri="{BB962C8B-B14F-4D97-AF65-F5344CB8AC3E}">
        <p14:creationId xmlns:p14="http://schemas.microsoft.com/office/powerpoint/2010/main" val="3792067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68">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69">
            <a:extLst/>
          </p:cNvPr>
          <p:cNvSpPr>
            <a:spLocks noGrp="1" noChangeArrowheads="1"/>
          </p:cNvSpPr>
          <p:nvPr>
            <p:ph type="ftr" sz="quarter" idx="11"/>
          </p:nvPr>
        </p:nvSpPr>
        <p:spPr>
          <a:ln/>
        </p:spPr>
        <p:txBody>
          <a:bodyPr/>
          <a:lstStyle>
            <a:lvl1pPr>
              <a:defRPr/>
            </a:lvl1pPr>
          </a:lstStyle>
          <a:p>
            <a:pPr>
              <a:defRPr/>
            </a:pPr>
            <a:endParaRPr lang="fi-FI"/>
          </a:p>
        </p:txBody>
      </p:sp>
      <p:sp>
        <p:nvSpPr>
          <p:cNvPr id="7" name="Rectangle 70">
            <a:extLst/>
          </p:cNvPr>
          <p:cNvSpPr>
            <a:spLocks noGrp="1" noChangeArrowheads="1"/>
          </p:cNvSpPr>
          <p:nvPr>
            <p:ph type="sldNum" sz="quarter" idx="12"/>
          </p:nvPr>
        </p:nvSpPr>
        <p:spPr>
          <a:ln/>
        </p:spPr>
        <p:txBody>
          <a:bodyPr/>
          <a:lstStyle>
            <a:lvl1pPr>
              <a:defRPr/>
            </a:lvl1pPr>
          </a:lstStyle>
          <a:p>
            <a:pPr>
              <a:defRPr/>
            </a:pPr>
            <a:fld id="{C8090F8F-A71B-422A-AA85-5C3E15702907}" type="slidenum">
              <a:rPr lang="fi-FI" altLang="fi-FI"/>
              <a:pPr>
                <a:defRPr/>
              </a:pPr>
              <a:t>‹#›</a:t>
            </a:fld>
            <a:endParaRPr lang="fi-FI" altLang="fi-FI"/>
          </a:p>
        </p:txBody>
      </p:sp>
    </p:spTree>
    <p:extLst>
      <p:ext uri="{BB962C8B-B14F-4D97-AF65-F5344CB8AC3E}">
        <p14:creationId xmlns:p14="http://schemas.microsoft.com/office/powerpoint/2010/main" val="2574478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68">
            <a:extLst/>
          </p:cNvPr>
          <p:cNvSpPr>
            <a:spLocks noGrp="1" noChangeArrowheads="1"/>
          </p:cNvSpPr>
          <p:nvPr>
            <p:ph type="dt" sz="half" idx="10"/>
          </p:nvPr>
        </p:nvSpPr>
        <p:spPr>
          <a:ln/>
        </p:spPr>
        <p:txBody>
          <a:bodyPr/>
          <a:lstStyle>
            <a:lvl1pPr>
              <a:defRPr/>
            </a:lvl1pPr>
          </a:lstStyle>
          <a:p>
            <a:pPr>
              <a:defRPr/>
            </a:pPr>
            <a:endParaRPr lang="fi-FI"/>
          </a:p>
        </p:txBody>
      </p:sp>
      <p:sp>
        <p:nvSpPr>
          <p:cNvPr id="8" name="Rectangle 69">
            <a:extLst/>
          </p:cNvPr>
          <p:cNvSpPr>
            <a:spLocks noGrp="1" noChangeArrowheads="1"/>
          </p:cNvSpPr>
          <p:nvPr>
            <p:ph type="ftr" sz="quarter" idx="11"/>
          </p:nvPr>
        </p:nvSpPr>
        <p:spPr>
          <a:ln/>
        </p:spPr>
        <p:txBody>
          <a:bodyPr/>
          <a:lstStyle>
            <a:lvl1pPr>
              <a:defRPr/>
            </a:lvl1pPr>
          </a:lstStyle>
          <a:p>
            <a:pPr>
              <a:defRPr/>
            </a:pPr>
            <a:endParaRPr lang="fi-FI"/>
          </a:p>
        </p:txBody>
      </p:sp>
      <p:sp>
        <p:nvSpPr>
          <p:cNvPr id="9" name="Rectangle 70">
            <a:extLst/>
          </p:cNvPr>
          <p:cNvSpPr>
            <a:spLocks noGrp="1" noChangeArrowheads="1"/>
          </p:cNvSpPr>
          <p:nvPr>
            <p:ph type="sldNum" sz="quarter" idx="12"/>
          </p:nvPr>
        </p:nvSpPr>
        <p:spPr>
          <a:ln/>
        </p:spPr>
        <p:txBody>
          <a:bodyPr/>
          <a:lstStyle>
            <a:lvl1pPr>
              <a:defRPr/>
            </a:lvl1pPr>
          </a:lstStyle>
          <a:p>
            <a:pPr>
              <a:defRPr/>
            </a:pPr>
            <a:fld id="{890B0327-5A8C-4890-B06A-0CB97107D3B1}" type="slidenum">
              <a:rPr lang="fi-FI" altLang="fi-FI"/>
              <a:pPr>
                <a:defRPr/>
              </a:pPr>
              <a:t>‹#›</a:t>
            </a:fld>
            <a:endParaRPr lang="fi-FI" altLang="fi-FI"/>
          </a:p>
        </p:txBody>
      </p:sp>
    </p:spTree>
    <p:extLst>
      <p:ext uri="{BB962C8B-B14F-4D97-AF65-F5344CB8AC3E}">
        <p14:creationId xmlns:p14="http://schemas.microsoft.com/office/powerpoint/2010/main" val="2959305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68">
            <a:extLst/>
          </p:cNvPr>
          <p:cNvSpPr>
            <a:spLocks noGrp="1" noChangeArrowheads="1"/>
          </p:cNvSpPr>
          <p:nvPr>
            <p:ph type="dt" sz="half" idx="10"/>
          </p:nvPr>
        </p:nvSpPr>
        <p:spPr>
          <a:ln/>
        </p:spPr>
        <p:txBody>
          <a:bodyPr/>
          <a:lstStyle>
            <a:lvl1pPr>
              <a:defRPr/>
            </a:lvl1pPr>
          </a:lstStyle>
          <a:p>
            <a:pPr>
              <a:defRPr/>
            </a:pPr>
            <a:endParaRPr lang="fi-FI"/>
          </a:p>
        </p:txBody>
      </p:sp>
      <p:sp>
        <p:nvSpPr>
          <p:cNvPr id="4" name="Rectangle 69">
            <a:extLst/>
          </p:cNvPr>
          <p:cNvSpPr>
            <a:spLocks noGrp="1" noChangeArrowheads="1"/>
          </p:cNvSpPr>
          <p:nvPr>
            <p:ph type="ftr" sz="quarter" idx="11"/>
          </p:nvPr>
        </p:nvSpPr>
        <p:spPr>
          <a:ln/>
        </p:spPr>
        <p:txBody>
          <a:bodyPr/>
          <a:lstStyle>
            <a:lvl1pPr>
              <a:defRPr/>
            </a:lvl1pPr>
          </a:lstStyle>
          <a:p>
            <a:pPr>
              <a:defRPr/>
            </a:pPr>
            <a:endParaRPr lang="fi-FI"/>
          </a:p>
        </p:txBody>
      </p:sp>
      <p:sp>
        <p:nvSpPr>
          <p:cNvPr id="5" name="Rectangle 70">
            <a:extLst/>
          </p:cNvPr>
          <p:cNvSpPr>
            <a:spLocks noGrp="1" noChangeArrowheads="1"/>
          </p:cNvSpPr>
          <p:nvPr>
            <p:ph type="sldNum" sz="quarter" idx="12"/>
          </p:nvPr>
        </p:nvSpPr>
        <p:spPr>
          <a:ln/>
        </p:spPr>
        <p:txBody>
          <a:bodyPr/>
          <a:lstStyle>
            <a:lvl1pPr>
              <a:defRPr/>
            </a:lvl1pPr>
          </a:lstStyle>
          <a:p>
            <a:pPr>
              <a:defRPr/>
            </a:pPr>
            <a:fld id="{0661ACAD-5CC1-4573-9696-49465E01154A}" type="slidenum">
              <a:rPr lang="fi-FI" altLang="fi-FI"/>
              <a:pPr>
                <a:defRPr/>
              </a:pPr>
              <a:t>‹#›</a:t>
            </a:fld>
            <a:endParaRPr lang="fi-FI" altLang="fi-FI"/>
          </a:p>
        </p:txBody>
      </p:sp>
    </p:spTree>
    <p:extLst>
      <p:ext uri="{BB962C8B-B14F-4D97-AF65-F5344CB8AC3E}">
        <p14:creationId xmlns:p14="http://schemas.microsoft.com/office/powerpoint/2010/main" val="1184611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68">
            <a:extLst/>
          </p:cNvPr>
          <p:cNvSpPr>
            <a:spLocks noGrp="1" noChangeArrowheads="1"/>
          </p:cNvSpPr>
          <p:nvPr>
            <p:ph type="dt" sz="half" idx="10"/>
          </p:nvPr>
        </p:nvSpPr>
        <p:spPr>
          <a:ln/>
        </p:spPr>
        <p:txBody>
          <a:bodyPr/>
          <a:lstStyle>
            <a:lvl1pPr>
              <a:defRPr/>
            </a:lvl1pPr>
          </a:lstStyle>
          <a:p>
            <a:pPr>
              <a:defRPr/>
            </a:pPr>
            <a:endParaRPr lang="fi-FI"/>
          </a:p>
        </p:txBody>
      </p:sp>
      <p:sp>
        <p:nvSpPr>
          <p:cNvPr id="3" name="Rectangle 69">
            <a:extLst/>
          </p:cNvPr>
          <p:cNvSpPr>
            <a:spLocks noGrp="1" noChangeArrowheads="1"/>
          </p:cNvSpPr>
          <p:nvPr>
            <p:ph type="ftr" sz="quarter" idx="11"/>
          </p:nvPr>
        </p:nvSpPr>
        <p:spPr>
          <a:ln/>
        </p:spPr>
        <p:txBody>
          <a:bodyPr/>
          <a:lstStyle>
            <a:lvl1pPr>
              <a:defRPr/>
            </a:lvl1pPr>
          </a:lstStyle>
          <a:p>
            <a:pPr>
              <a:defRPr/>
            </a:pPr>
            <a:endParaRPr lang="fi-FI"/>
          </a:p>
        </p:txBody>
      </p:sp>
      <p:sp>
        <p:nvSpPr>
          <p:cNvPr id="4" name="Rectangle 70">
            <a:extLst/>
          </p:cNvPr>
          <p:cNvSpPr>
            <a:spLocks noGrp="1" noChangeArrowheads="1"/>
          </p:cNvSpPr>
          <p:nvPr>
            <p:ph type="sldNum" sz="quarter" idx="12"/>
          </p:nvPr>
        </p:nvSpPr>
        <p:spPr>
          <a:ln/>
        </p:spPr>
        <p:txBody>
          <a:bodyPr/>
          <a:lstStyle>
            <a:lvl1pPr>
              <a:defRPr/>
            </a:lvl1pPr>
          </a:lstStyle>
          <a:p>
            <a:pPr>
              <a:defRPr/>
            </a:pPr>
            <a:fld id="{C100846E-9CB7-4831-8A9D-6468275E2C2E}" type="slidenum">
              <a:rPr lang="fi-FI" altLang="fi-FI"/>
              <a:pPr>
                <a:defRPr/>
              </a:pPr>
              <a:t>‹#›</a:t>
            </a:fld>
            <a:endParaRPr lang="fi-FI" altLang="fi-FI"/>
          </a:p>
        </p:txBody>
      </p:sp>
    </p:spTree>
    <p:extLst>
      <p:ext uri="{BB962C8B-B14F-4D97-AF65-F5344CB8AC3E}">
        <p14:creationId xmlns:p14="http://schemas.microsoft.com/office/powerpoint/2010/main" val="1962175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68">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69">
            <a:extLst/>
          </p:cNvPr>
          <p:cNvSpPr>
            <a:spLocks noGrp="1" noChangeArrowheads="1"/>
          </p:cNvSpPr>
          <p:nvPr>
            <p:ph type="ftr" sz="quarter" idx="11"/>
          </p:nvPr>
        </p:nvSpPr>
        <p:spPr>
          <a:ln/>
        </p:spPr>
        <p:txBody>
          <a:bodyPr/>
          <a:lstStyle>
            <a:lvl1pPr>
              <a:defRPr/>
            </a:lvl1pPr>
          </a:lstStyle>
          <a:p>
            <a:pPr>
              <a:defRPr/>
            </a:pPr>
            <a:endParaRPr lang="fi-FI"/>
          </a:p>
        </p:txBody>
      </p:sp>
      <p:sp>
        <p:nvSpPr>
          <p:cNvPr id="7" name="Rectangle 70">
            <a:extLst/>
          </p:cNvPr>
          <p:cNvSpPr>
            <a:spLocks noGrp="1" noChangeArrowheads="1"/>
          </p:cNvSpPr>
          <p:nvPr>
            <p:ph type="sldNum" sz="quarter" idx="12"/>
          </p:nvPr>
        </p:nvSpPr>
        <p:spPr>
          <a:ln/>
        </p:spPr>
        <p:txBody>
          <a:bodyPr/>
          <a:lstStyle>
            <a:lvl1pPr>
              <a:defRPr/>
            </a:lvl1pPr>
          </a:lstStyle>
          <a:p>
            <a:pPr>
              <a:defRPr/>
            </a:pPr>
            <a:fld id="{178BF4D9-0C2F-44F1-88A0-A7BF208BE57A}" type="slidenum">
              <a:rPr lang="fi-FI" altLang="fi-FI"/>
              <a:pPr>
                <a:defRPr/>
              </a:pPr>
              <a:t>‹#›</a:t>
            </a:fld>
            <a:endParaRPr lang="fi-FI" altLang="fi-FI"/>
          </a:p>
        </p:txBody>
      </p:sp>
    </p:spTree>
    <p:extLst>
      <p:ext uri="{BB962C8B-B14F-4D97-AF65-F5344CB8AC3E}">
        <p14:creationId xmlns:p14="http://schemas.microsoft.com/office/powerpoint/2010/main" val="347985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68">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69">
            <a:extLst/>
          </p:cNvPr>
          <p:cNvSpPr>
            <a:spLocks noGrp="1" noChangeArrowheads="1"/>
          </p:cNvSpPr>
          <p:nvPr>
            <p:ph type="ftr" sz="quarter" idx="11"/>
          </p:nvPr>
        </p:nvSpPr>
        <p:spPr>
          <a:ln/>
        </p:spPr>
        <p:txBody>
          <a:bodyPr/>
          <a:lstStyle>
            <a:lvl1pPr>
              <a:defRPr/>
            </a:lvl1pPr>
          </a:lstStyle>
          <a:p>
            <a:pPr>
              <a:defRPr/>
            </a:pPr>
            <a:endParaRPr lang="fi-FI"/>
          </a:p>
        </p:txBody>
      </p:sp>
      <p:sp>
        <p:nvSpPr>
          <p:cNvPr id="7" name="Rectangle 70">
            <a:extLst/>
          </p:cNvPr>
          <p:cNvSpPr>
            <a:spLocks noGrp="1" noChangeArrowheads="1"/>
          </p:cNvSpPr>
          <p:nvPr>
            <p:ph type="sldNum" sz="quarter" idx="12"/>
          </p:nvPr>
        </p:nvSpPr>
        <p:spPr>
          <a:ln/>
        </p:spPr>
        <p:txBody>
          <a:bodyPr/>
          <a:lstStyle>
            <a:lvl1pPr>
              <a:defRPr/>
            </a:lvl1pPr>
          </a:lstStyle>
          <a:p>
            <a:pPr>
              <a:defRPr/>
            </a:pPr>
            <a:fld id="{DCE23376-108C-45CF-8D5A-0383A7EA50FA}" type="slidenum">
              <a:rPr lang="fi-FI" altLang="fi-FI"/>
              <a:pPr>
                <a:defRPr/>
              </a:pPr>
              <a:t>‹#›</a:t>
            </a:fld>
            <a:endParaRPr lang="fi-FI" altLang="fi-FI"/>
          </a:p>
        </p:txBody>
      </p:sp>
    </p:spTree>
    <p:extLst>
      <p:ext uri="{BB962C8B-B14F-4D97-AF65-F5344CB8AC3E}">
        <p14:creationId xmlns:p14="http://schemas.microsoft.com/office/powerpoint/2010/main" val="4261729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1070"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71"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72"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73"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74"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75"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76"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77"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78"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79"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80"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81"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82"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83"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84"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85"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86"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87"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88"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89"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90"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91"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grpSp>
          <p:grpSp>
            <p:nvGrpSpPr>
              <p:cNvPr id="1040" name="Group 27"/>
              <p:cNvGrpSpPr>
                <a:grpSpLocks/>
              </p:cNvGrpSpPr>
              <p:nvPr/>
            </p:nvGrpSpPr>
            <p:grpSpPr bwMode="auto">
              <a:xfrm>
                <a:off x="192" y="0"/>
                <a:ext cx="5376" cy="4320"/>
                <a:chOff x="192" y="0"/>
                <a:chExt cx="5376" cy="4320"/>
              </a:xfrm>
            </p:grpSpPr>
            <p:sp>
              <p:nvSpPr>
                <p:cNvPr id="1041"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42"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43"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44"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45"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46"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47"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48"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49"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50"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51"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52"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53"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54"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55"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56"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57"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58"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59"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60"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61"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62"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63"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64"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65"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66"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67"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68"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69"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fi-FI"/>
                </a:p>
              </p:txBody>
            </p:sp>
          </p:grpSp>
        </p:grpSp>
        <p:sp>
          <p:nvSpPr>
            <p:cNvPr id="1033" name="Rectangle 57" descr="60%">
              <a:extLst/>
            </p:cNvPr>
            <p:cNvSpPr>
              <a:spLocks noChangeArrowheads="1"/>
            </p:cNvSpPr>
            <p:nvPr/>
          </p:nvSpPr>
          <p:spPr bwMode="ltGray">
            <a:xfrm>
              <a:off x="2112" y="0"/>
              <a:ext cx="3648" cy="96"/>
            </a:xfrm>
            <a:prstGeom prst="rect">
              <a:avLst/>
            </a:prstGeom>
            <a:pattFill prst="pct60">
              <a:fgClr>
                <a:schemeClr val="folHlink"/>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fi-FI" altLang="fi-FI"/>
            </a:p>
          </p:txBody>
        </p:sp>
        <p:sp>
          <p:nvSpPr>
            <p:cNvPr id="1034" name="Line 58"/>
            <p:cNvSpPr>
              <a:spLocks noChangeShapeType="1"/>
            </p:cNvSpPr>
            <p:nvPr/>
          </p:nvSpPr>
          <p:spPr bwMode="ltGray">
            <a:xfrm>
              <a:off x="5568" y="0"/>
              <a:ext cx="0" cy="14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fi-FI"/>
            </a:p>
          </p:txBody>
        </p:sp>
        <p:grpSp>
          <p:nvGrpSpPr>
            <p:cNvPr id="1035" name="Group 59"/>
            <p:cNvGrpSpPr>
              <a:grpSpLocks/>
            </p:cNvGrpSpPr>
            <p:nvPr/>
          </p:nvGrpSpPr>
          <p:grpSpPr bwMode="auto">
            <a:xfrm>
              <a:off x="261" y="892"/>
              <a:ext cx="1124" cy="1464"/>
              <a:chOff x="96" y="916"/>
              <a:chExt cx="2208" cy="2876"/>
            </a:xfrm>
          </p:grpSpPr>
          <p:sp>
            <p:nvSpPr>
              <p:cNvPr id="1036" name="Line 60"/>
              <p:cNvSpPr>
                <a:spLocks noChangeShapeType="1"/>
              </p:cNvSpPr>
              <p:nvPr/>
            </p:nvSpPr>
            <p:spPr bwMode="ltGray">
              <a:xfrm flipH="1">
                <a:off x="96" y="1038"/>
                <a:ext cx="22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37" name="Line 61"/>
              <p:cNvSpPr>
                <a:spLocks noChangeShapeType="1"/>
              </p:cNvSpPr>
              <p:nvPr/>
            </p:nvSpPr>
            <p:spPr bwMode="ltGray">
              <a:xfrm>
                <a:off x="336" y="920"/>
                <a:ext cx="0" cy="287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38" name="Arc 62"/>
              <p:cNvSpPr>
                <a:spLocks/>
              </p:cNvSpPr>
              <p:nvPr/>
            </p:nvSpPr>
            <p:spPr bwMode="ltGray">
              <a:xfrm flipH="1">
                <a:off x="218" y="916"/>
                <a:ext cx="238" cy="240"/>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i-FI"/>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altLang="fi-FI" smtClean="0"/>
              <a:t>Muokkaa otsikon perustyyliä napsauttamalla</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1092" name="Rectangle 68">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fi-FI"/>
          </a:p>
        </p:txBody>
      </p:sp>
      <p:sp>
        <p:nvSpPr>
          <p:cNvPr id="1093" name="Rectangle 69">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fi-FI"/>
          </a:p>
        </p:txBody>
      </p:sp>
      <p:sp>
        <p:nvSpPr>
          <p:cNvPr id="1094" name="Rectangle 70">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246842FD-A7E2-4A02-BD80-E30A0605ED0C}" type="slidenum">
              <a:rPr lang="fi-FI" altLang="fi-FI"/>
              <a:pPr>
                <a:defRPr/>
              </a:pPr>
              <a:t>‹#›</a:t>
            </a:fld>
            <a:endParaRPr lang="fi-FI" altLang="fi-FI"/>
          </a:p>
        </p:txBody>
      </p:sp>
    </p:spTree>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anose="05000000000000000000" pitchFamily="2" charset="2"/>
        <a:buBlip>
          <a:blip r:embed="rId1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anose="05000000000000000000"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luontoon.fi/retkeilynabc" TargetMode="External"/><Relationship Id="rId2" Type="http://schemas.openxmlformats.org/officeDocument/2006/relationships/hyperlink" Target="http://www.luontoon.fi/jokamiehenoikeude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repovedenkansallispuisto.fi/fi_FI/categories/4-valkjarven-varausleirialue/products/33-repovesi-valkjarven-varausleirialu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apant.fi/" TargetMode="External"/><Relationship Id="rId2" Type="http://schemas.openxmlformats.org/officeDocument/2006/relationships/hyperlink" Target="http://www.retkikartta.fi/" TargetMode="External"/><Relationship Id="rId1" Type="http://schemas.openxmlformats.org/officeDocument/2006/relationships/slideLayout" Target="../slideLayouts/slideLayout2.xml"/><Relationship Id="rId5" Type="http://schemas.openxmlformats.org/officeDocument/2006/relationships/hyperlink" Target="https://kartta.paikkatietoikkuna.fi/?lang=fi" TargetMode="External"/><Relationship Id="rId4" Type="http://schemas.openxmlformats.org/officeDocument/2006/relationships/hyperlink" Target="http://www.karttapaikka.fi/"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fi-FI" altLang="fi-FI" smtClean="0"/>
              <a:t>RETKIKURSSI  - Repovesi</a:t>
            </a:r>
          </a:p>
        </p:txBody>
      </p:sp>
      <p:sp>
        <p:nvSpPr>
          <p:cNvPr id="4099" name="Rectangle 3" descr="Rectangle: Click to edit Master text styles&#10;Second level&#10;Third level&#10;Fourth level&#10;Fifth level"/>
          <p:cNvSpPr>
            <a:spLocks noGrp="1" noChangeArrowheads="1"/>
          </p:cNvSpPr>
          <p:nvPr>
            <p:ph type="subTitle" idx="1"/>
          </p:nvPr>
        </p:nvSpPr>
        <p:spPr/>
        <p:txBody>
          <a:bodyPr/>
          <a:lstStyle/>
          <a:p>
            <a:pPr eaLnBrk="1" hangingPunct="1"/>
            <a:r>
              <a:rPr lang="fi-FI" altLang="fi-FI" smtClean="0"/>
              <a:t>Kuusankosken lukio</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4076700"/>
            <a:ext cx="3857625" cy="256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90488"/>
            <a:ext cx="3240087" cy="215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p:cNvSpPr>
            <a:spLocks noGrp="1" noChangeArrowheads="1"/>
          </p:cNvSpPr>
          <p:nvPr>
            <p:ph type="title"/>
          </p:nvPr>
        </p:nvSpPr>
        <p:spPr/>
        <p:txBody>
          <a:bodyPr/>
          <a:lstStyle/>
          <a:p>
            <a:r>
              <a:rPr lang="fi-FI" altLang="fi-FI" smtClean="0"/>
              <a:t>Mikä retkeilyssä yleisesti mietityttää? </a:t>
            </a:r>
          </a:p>
        </p:txBody>
      </p:sp>
      <p:sp>
        <p:nvSpPr>
          <p:cNvPr id="3" name="Sisällön paikkamerkki 2" descr="Rectangle: Click to edit Master text styles&#10;Second level&#10;Third level&#10;Fourth level&#10;Fifth level">
            <a:extLst/>
          </p:cNvPr>
          <p:cNvSpPr>
            <a:spLocks noGrp="1"/>
          </p:cNvSpPr>
          <p:nvPr>
            <p:ph idx="1"/>
          </p:nvPr>
        </p:nvSpPr>
        <p:spPr/>
        <p:txBody>
          <a:bodyPr/>
          <a:lstStyle/>
          <a:p>
            <a:pPr>
              <a:defRPr/>
            </a:pPr>
            <a:r>
              <a:rPr lang="fi-FI" dirty="0"/>
              <a:t>Esim. millaiset jutut askarruttavat? </a:t>
            </a:r>
          </a:p>
          <a:p>
            <a:pPr>
              <a:defRPr/>
            </a:pPr>
            <a:r>
              <a:rPr lang="fi-FI" dirty="0"/>
              <a:t>Mitkä asiat ovat olleet esteenä? </a:t>
            </a:r>
          </a:p>
          <a:p>
            <a:pPr>
              <a:defRPr/>
            </a:pPr>
            <a:r>
              <a:rPr lang="fi-FI" dirty="0"/>
              <a:t>Pelkoa aiheuttavat? </a:t>
            </a:r>
          </a:p>
          <a:p>
            <a:pPr>
              <a:defRPr/>
            </a:pPr>
            <a:endParaRPr lang="fi-FI" dirty="0"/>
          </a:p>
          <a:p>
            <a:pPr>
              <a:defRPr/>
            </a:pPr>
            <a:endParaRPr lang="fi-FI" dirty="0"/>
          </a:p>
          <a:p>
            <a:pPr>
              <a:defRPr/>
            </a:pPr>
            <a:r>
              <a:rPr lang="fi-FI" i="1" dirty="0"/>
              <a:t>Luontosuhde</a:t>
            </a:r>
          </a:p>
          <a:p>
            <a:pPr marL="0" indent="0">
              <a:buFont typeface="Wingdings" panose="05000000000000000000" pitchFamily="2" charset="2"/>
              <a:buNone/>
              <a:defRPr/>
            </a:pPr>
            <a:r>
              <a:rPr lang="fi-FI" dirty="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p:cNvSpPr>
            <a:spLocks noGrp="1" noChangeArrowheads="1"/>
          </p:cNvSpPr>
          <p:nvPr>
            <p:ph type="title"/>
          </p:nvPr>
        </p:nvSpPr>
        <p:spPr/>
        <p:txBody>
          <a:bodyPr/>
          <a:lstStyle/>
          <a:p>
            <a:r>
              <a:rPr lang="fi-FI" altLang="fi-FI" sz="2400" b="1" smtClean="0"/>
              <a:t>Onnistuneen retken reseptit</a:t>
            </a:r>
            <a:r>
              <a:rPr lang="fi-FI" altLang="fi-FI" b="1" smtClean="0"/>
              <a:t/>
            </a:r>
            <a:br>
              <a:rPr lang="fi-FI" altLang="fi-FI" b="1" smtClean="0"/>
            </a:br>
            <a:endParaRPr lang="fi-FI" altLang="fi-FI" smtClean="0"/>
          </a:p>
        </p:txBody>
      </p:sp>
      <p:sp>
        <p:nvSpPr>
          <p:cNvPr id="3" name="Sisällön paikkamerkki 2" descr="Rectangle: Click to edit Master text styles&#10;Second level&#10;Third level&#10;Fourth level&#10;Fifth level">
            <a:extLst/>
          </p:cNvPr>
          <p:cNvSpPr>
            <a:spLocks noGrp="1"/>
          </p:cNvSpPr>
          <p:nvPr>
            <p:ph idx="1"/>
          </p:nvPr>
        </p:nvSpPr>
        <p:spPr>
          <a:xfrm>
            <a:off x="685800" y="1468438"/>
            <a:ext cx="7772400" cy="4114800"/>
          </a:xfrm>
        </p:spPr>
        <p:txBody>
          <a:bodyPr/>
          <a:lstStyle/>
          <a:p>
            <a:pPr>
              <a:defRPr/>
            </a:pPr>
            <a:r>
              <a:rPr lang="fi-FI" sz="2400" dirty="0"/>
              <a:t>hyvin suunniteltu</a:t>
            </a:r>
          </a:p>
          <a:p>
            <a:pPr>
              <a:defRPr/>
            </a:pPr>
            <a:r>
              <a:rPr lang="fi-FI" sz="2400" dirty="0"/>
              <a:t>osallistujien kunto otettu huomioon</a:t>
            </a:r>
          </a:p>
          <a:p>
            <a:pPr>
              <a:defRPr/>
            </a:pPr>
            <a:r>
              <a:rPr lang="fi-FI" sz="2400" dirty="0"/>
              <a:t>osallistujien taitojen ja toiveiden mukainen</a:t>
            </a:r>
          </a:p>
          <a:p>
            <a:pPr>
              <a:defRPr/>
            </a:pPr>
            <a:r>
              <a:rPr lang="fi-FI" sz="2400" dirty="0"/>
              <a:t>riittävästi aikaa</a:t>
            </a:r>
          </a:p>
          <a:p>
            <a:pPr>
              <a:defRPr/>
            </a:pPr>
            <a:r>
              <a:rPr lang="fi-FI" sz="2400" dirty="0"/>
              <a:t>turvallisuus otettu huomioon</a:t>
            </a:r>
          </a:p>
          <a:p>
            <a:pPr>
              <a:defRPr/>
            </a:pPr>
            <a:r>
              <a:rPr lang="fi-FI" sz="2400" b="1" u="sng" dirty="0"/>
              <a:t>toimivat ja vuodenaikaan sopivat varusteet</a:t>
            </a:r>
          </a:p>
          <a:p>
            <a:pPr>
              <a:defRPr/>
            </a:pPr>
            <a:r>
              <a:rPr lang="fi-FI" sz="2400" dirty="0"/>
              <a:t>sään muutoksiin varauduttu</a:t>
            </a:r>
          </a:p>
          <a:p>
            <a:pPr>
              <a:defRPr/>
            </a:pPr>
            <a:r>
              <a:rPr lang="fi-FI" sz="2400" b="1" u="sng" dirty="0"/>
              <a:t>riittävästi eväitä ja juomaa</a:t>
            </a:r>
          </a:p>
          <a:p>
            <a:pPr>
              <a:defRPr/>
            </a:pPr>
            <a:r>
              <a:rPr lang="fi-FI" sz="2400" dirty="0"/>
              <a:t>mielenkiintoiset maisemat</a:t>
            </a:r>
          </a:p>
          <a:p>
            <a:pPr>
              <a:defRPr/>
            </a:pPr>
            <a:r>
              <a:rPr lang="fi-FI" sz="2400" dirty="0"/>
              <a:t>suunnistustaito ja ajanmukainen kartta</a:t>
            </a:r>
          </a:p>
          <a:p>
            <a:pPr>
              <a:defRPr/>
            </a:pPr>
            <a:r>
              <a:rPr lang="fi-FI" sz="2400" dirty="0"/>
              <a:t>sopivat retkeilykaverit</a:t>
            </a:r>
          </a:p>
          <a:p>
            <a:pPr marL="0" indent="0">
              <a:buFont typeface="Wingdings" panose="05000000000000000000" pitchFamily="2" charset="2"/>
              <a:buNone/>
              <a:defRPr/>
            </a:pPr>
            <a:endParaRPr lang="fi-FI"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tsikko 1"/>
          <p:cNvSpPr>
            <a:spLocks noGrp="1" noChangeArrowheads="1"/>
          </p:cNvSpPr>
          <p:nvPr>
            <p:ph type="title"/>
          </p:nvPr>
        </p:nvSpPr>
        <p:spPr>
          <a:xfrm>
            <a:off x="611560" y="260648"/>
            <a:ext cx="7772400" cy="648072"/>
          </a:xfrm>
        </p:spPr>
        <p:txBody>
          <a:bodyPr/>
          <a:lstStyle/>
          <a:p>
            <a:r>
              <a:rPr lang="fi-FI" altLang="fi-FI" dirty="0" smtClean="0"/>
              <a:t>Missä saat retkeillä? </a:t>
            </a:r>
          </a:p>
        </p:txBody>
      </p:sp>
      <p:sp>
        <p:nvSpPr>
          <p:cNvPr id="16387" name="Sisällön paikkamerkki 2" descr="Rectangle: Click to edit Master text styles&#10;Second level&#10;Third level&#10;Fourth level&#10;Fifth level"/>
          <p:cNvSpPr>
            <a:spLocks noGrp="1" noChangeArrowheads="1"/>
          </p:cNvSpPr>
          <p:nvPr>
            <p:ph idx="1"/>
          </p:nvPr>
        </p:nvSpPr>
        <p:spPr>
          <a:xfrm>
            <a:off x="838200" y="908720"/>
            <a:ext cx="7772400" cy="5472608"/>
          </a:xfrm>
        </p:spPr>
        <p:txBody>
          <a:bodyPr/>
          <a:lstStyle/>
          <a:p>
            <a:r>
              <a:rPr lang="fi-FI" altLang="fi-FI" sz="2400" dirty="0" smtClean="0">
                <a:hlinkClick r:id="rId2"/>
              </a:rPr>
              <a:t>http://</a:t>
            </a:r>
            <a:r>
              <a:rPr lang="fi-FI" altLang="fi-FI" sz="2400" dirty="0" smtClean="0">
                <a:hlinkClick r:id="rId2"/>
              </a:rPr>
              <a:t>www.luontoon.fi/jokamiehenoikeudet</a:t>
            </a:r>
            <a:endParaRPr lang="fi-FI" altLang="fi-FI" sz="2400" dirty="0" smtClean="0"/>
          </a:p>
          <a:p>
            <a:endParaRPr lang="fi-FI" altLang="fi-FI" sz="2400" dirty="0"/>
          </a:p>
          <a:p>
            <a:r>
              <a:rPr lang="fi-FI" altLang="fi-FI" sz="2400" dirty="0" smtClean="0"/>
              <a:t>Repovesi on kansallispuisto ja siellä on joitain jokamiehen oikeuksia rajoitettu</a:t>
            </a:r>
            <a:endParaRPr lang="fi-FI" altLang="fi-FI" sz="2400" dirty="0" smtClean="0"/>
          </a:p>
          <a:p>
            <a:pPr lvl="2"/>
            <a:endParaRPr lang="fi-FI" dirty="0" smtClean="0"/>
          </a:p>
          <a:p>
            <a:r>
              <a:rPr lang="fi-FI" altLang="fi-FI" dirty="0">
                <a:hlinkClick r:id="rId3"/>
              </a:rPr>
              <a:t>http://</a:t>
            </a:r>
            <a:r>
              <a:rPr lang="fi-FI" altLang="fi-FI" dirty="0" smtClean="0">
                <a:hlinkClick r:id="rId3"/>
              </a:rPr>
              <a:t>www.luontoon.fi/retkeilynabc</a:t>
            </a:r>
            <a:endParaRPr lang="fi-FI" altLang="fi-FI" dirty="0" smtClean="0"/>
          </a:p>
          <a:p>
            <a:pPr lvl="1"/>
            <a:endParaRPr lang="fi-FI" altLang="fi-FI" dirty="0" smtClean="0"/>
          </a:p>
          <a:p>
            <a:pPr lvl="1"/>
            <a:r>
              <a:rPr lang="fi-FI" altLang="fi-FI" dirty="0" smtClean="0"/>
              <a:t>Kattavasti </a:t>
            </a:r>
            <a:r>
              <a:rPr lang="fi-FI" altLang="fi-FI" dirty="0"/>
              <a:t>tietoa retkeilystä</a:t>
            </a:r>
          </a:p>
          <a:p>
            <a:pPr marL="457200" lvl="1" indent="0">
              <a:buNone/>
            </a:pPr>
            <a:endParaRPr lang="fi-FI"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tsikko 1"/>
          <p:cNvSpPr>
            <a:spLocks noGrp="1" noChangeArrowheads="1"/>
          </p:cNvSpPr>
          <p:nvPr>
            <p:ph type="title"/>
          </p:nvPr>
        </p:nvSpPr>
        <p:spPr/>
        <p:txBody>
          <a:bodyPr/>
          <a:lstStyle/>
          <a:p>
            <a:pPr eaLnBrk="1" hangingPunct="1"/>
            <a:r>
              <a:rPr lang="fi-FI" altLang="fi-FI" smtClean="0"/>
              <a:t>VARUSTEET</a:t>
            </a:r>
          </a:p>
        </p:txBody>
      </p:sp>
      <p:sp>
        <p:nvSpPr>
          <p:cNvPr id="17411" name="Sisällön paikkamerkki 2" descr="Rectangle: Click to edit Master text styles&#10;Second level&#10;Third level&#10;Fourth level&#10;Fifth level"/>
          <p:cNvSpPr>
            <a:spLocks noGrp="1" noChangeArrowheads="1"/>
          </p:cNvSpPr>
          <p:nvPr>
            <p:ph idx="1"/>
          </p:nvPr>
        </p:nvSpPr>
        <p:spPr/>
        <p:txBody>
          <a:bodyPr/>
          <a:lstStyle/>
          <a:p>
            <a:pPr eaLnBrk="1" hangingPunct="1"/>
            <a:r>
              <a:rPr lang="fi-FI" altLang="fi-FI" sz="2400" smtClean="0"/>
              <a:t>Eri retkille erilaiset varusteet ? käyttötarkoitus ratkaisee</a:t>
            </a:r>
          </a:p>
          <a:p>
            <a:pPr eaLnBrk="1" hangingPunct="1"/>
            <a:r>
              <a:rPr lang="fi-FI" altLang="fi-FI" sz="2400" smtClean="0"/>
              <a:t>Vaikuttaa ulkoilun nautittavuuteen ja turvallisuuteen</a:t>
            </a:r>
          </a:p>
          <a:p>
            <a:pPr eaLnBrk="1" hangingPunct="1"/>
            <a:r>
              <a:rPr lang="fi-FI" altLang="fi-FI" sz="2400" smtClean="0"/>
              <a:t>Käytännöllisyys ennen kaikkea</a:t>
            </a:r>
          </a:p>
          <a:p>
            <a:pPr lvl="1" eaLnBrk="1" hangingPunct="1"/>
            <a:r>
              <a:rPr lang="fi-FI" altLang="fi-FI" sz="2400" smtClean="0"/>
              <a:t>Oikea koko</a:t>
            </a:r>
          </a:p>
          <a:p>
            <a:pPr lvl="1" eaLnBrk="1" hangingPunct="1"/>
            <a:r>
              <a:rPr lang="fi-FI" altLang="fi-FI" sz="2400" smtClean="0"/>
              <a:t>Kestävyys</a:t>
            </a:r>
          </a:p>
          <a:p>
            <a:pPr lvl="1" eaLnBrk="1" hangingPunct="1"/>
            <a:r>
              <a:rPr lang="fi-FI" altLang="fi-FI" sz="2400" smtClean="0"/>
              <a:t>Keveys ja pieneen tilaan pakkaaminen</a:t>
            </a:r>
          </a:p>
          <a:p>
            <a:pPr lvl="1" eaLnBrk="1" hangingPunct="1"/>
            <a:r>
              <a:rPr lang="fi-FI" altLang="fi-FI" sz="2400" smtClean="0"/>
              <a:t>Monikäyttöisyys</a:t>
            </a:r>
            <a:br>
              <a:rPr lang="fi-FI" altLang="fi-FI" sz="2400" smtClean="0"/>
            </a:br>
            <a:r>
              <a:rPr lang="fi-FI" altLang="fi-FI" sz="2400" smtClean="0"/>
              <a:t/>
            </a:r>
            <a:br>
              <a:rPr lang="fi-FI" altLang="fi-FI" sz="2400" smtClean="0"/>
            </a:br>
            <a:r>
              <a:rPr lang="fi-FI" altLang="fi-FI" sz="2400" smtClean="0"/>
              <a:t/>
            </a:r>
            <a:br>
              <a:rPr lang="fi-FI" altLang="fi-FI" sz="2400" smtClean="0"/>
            </a:br>
            <a:endParaRPr lang="fi-FI" altLang="fi-FI" sz="2400" smtClean="0"/>
          </a:p>
          <a:p>
            <a:pPr eaLnBrk="1" hangingPunct="1"/>
            <a:endParaRPr lang="fi-FI" altLang="fi-FI" sz="2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1"/>
          <p:cNvSpPr>
            <a:spLocks noGrp="1" noChangeArrowheads="1"/>
          </p:cNvSpPr>
          <p:nvPr>
            <p:ph type="title"/>
          </p:nvPr>
        </p:nvSpPr>
        <p:spPr/>
        <p:txBody>
          <a:bodyPr/>
          <a:lstStyle/>
          <a:p>
            <a:r>
              <a:rPr lang="fi-FI" altLang="fi-FI" sz="2800" b="1" smtClean="0"/>
              <a:t>Paino rajoittaa</a:t>
            </a:r>
            <a:r>
              <a:rPr lang="fi-FI" altLang="fi-FI" b="1" smtClean="0"/>
              <a:t/>
            </a:r>
            <a:br>
              <a:rPr lang="fi-FI" altLang="fi-FI" b="1" smtClean="0"/>
            </a:br>
            <a:endParaRPr lang="fi-FI" altLang="fi-FI" smtClean="0"/>
          </a:p>
        </p:txBody>
      </p:sp>
      <p:sp>
        <p:nvSpPr>
          <p:cNvPr id="18435" name="Sisällön paikkamerkki 2" descr="Rectangle: Click to edit Master text styles&#10;Second level&#10;Third level&#10;Fourth level&#10;Fifth level"/>
          <p:cNvSpPr>
            <a:spLocks noGrp="1" noChangeArrowheads="1"/>
          </p:cNvSpPr>
          <p:nvPr>
            <p:ph idx="1"/>
          </p:nvPr>
        </p:nvSpPr>
        <p:spPr/>
        <p:txBody>
          <a:bodyPr/>
          <a:lstStyle/>
          <a:p>
            <a:r>
              <a:rPr lang="fi-FI" altLang="fi-FI" sz="2400" dirty="0" smtClean="0"/>
              <a:t>Mitään ylimääräistä ei kannata pakata mukaan, jos tavaroita joutuu kantamaan selässään. Toisaalta mitään välttämätöntä ei saa unohtaa matkasta, jotta perustarpeet (ruoka, juoma, lämmin ja turvallinen olo sekä riittävä uni) saadaan tyydytettyä.</a:t>
            </a:r>
          </a:p>
          <a:p>
            <a:r>
              <a:rPr lang="fi-FI" altLang="fi-FI" sz="2400" dirty="0" smtClean="0"/>
              <a:t>Vanha hyvä sääntö on, että kantamuksen paino saa olla korkeintaan </a:t>
            </a:r>
            <a:r>
              <a:rPr lang="fi-FI" altLang="fi-FI" sz="2400" dirty="0" smtClean="0"/>
              <a:t>kolmanneksen (kolmasosa on jo PALJON!) </a:t>
            </a:r>
            <a:r>
              <a:rPr lang="fi-FI" altLang="fi-FI" sz="2400" dirty="0" smtClean="0"/>
              <a:t>kantajan painosta. Painoa ei kuitenkaan voi liiaksi keventää turvallisuuden kustannuksella.</a:t>
            </a:r>
          </a:p>
          <a:p>
            <a:endParaRPr lang="fi-FI" altLang="fi-FI"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1"/>
          <p:cNvSpPr>
            <a:spLocks noGrp="1" noChangeArrowheads="1"/>
          </p:cNvSpPr>
          <p:nvPr>
            <p:ph type="title"/>
          </p:nvPr>
        </p:nvSpPr>
        <p:spPr/>
        <p:txBody>
          <a:bodyPr/>
          <a:lstStyle/>
          <a:p>
            <a:r>
              <a:rPr lang="fi-FI" altLang="fi-FI" smtClean="0"/>
              <a:t>Vaelluksen varustelista (henk.koht ja ryhmäkoht.)</a:t>
            </a:r>
          </a:p>
        </p:txBody>
      </p:sp>
      <p:graphicFrame>
        <p:nvGraphicFramePr>
          <p:cNvPr id="4" name="Sisällön paikkamerkki 3">
            <a:extLst/>
          </p:cNvPr>
          <p:cNvGraphicFramePr>
            <a:graphicFrameLocks noGrp="1"/>
          </p:cNvGraphicFramePr>
          <p:nvPr>
            <p:ph idx="1"/>
            <p:extLst>
              <p:ext uri="{D42A27DB-BD31-4B8C-83A1-F6EECF244321}">
                <p14:modId xmlns:p14="http://schemas.microsoft.com/office/powerpoint/2010/main" val="2283394074"/>
              </p:ext>
            </p:extLst>
          </p:nvPr>
        </p:nvGraphicFramePr>
        <p:xfrm>
          <a:off x="684213" y="1905000"/>
          <a:ext cx="7991476" cy="4743452"/>
        </p:xfrm>
        <a:graphic>
          <a:graphicData uri="http://schemas.openxmlformats.org/drawingml/2006/table">
            <a:tbl>
              <a:tblPr/>
              <a:tblGrid>
                <a:gridCol w="1997869">
                  <a:extLst>
                    <a:ext uri="{9D8B030D-6E8A-4147-A177-3AD203B41FA5}">
                      <a16:colId xmlns:a16="http://schemas.microsoft.com/office/drawing/2014/main" val="20000"/>
                    </a:ext>
                  </a:extLst>
                </a:gridCol>
                <a:gridCol w="1997869">
                  <a:extLst>
                    <a:ext uri="{9D8B030D-6E8A-4147-A177-3AD203B41FA5}">
                      <a16:colId xmlns:a16="http://schemas.microsoft.com/office/drawing/2014/main" val="20001"/>
                    </a:ext>
                  </a:extLst>
                </a:gridCol>
                <a:gridCol w="1997869">
                  <a:extLst>
                    <a:ext uri="{9D8B030D-6E8A-4147-A177-3AD203B41FA5}">
                      <a16:colId xmlns:a16="http://schemas.microsoft.com/office/drawing/2014/main" val="20002"/>
                    </a:ext>
                  </a:extLst>
                </a:gridCol>
                <a:gridCol w="1997869">
                  <a:extLst>
                    <a:ext uri="{9D8B030D-6E8A-4147-A177-3AD203B41FA5}">
                      <a16:colId xmlns:a16="http://schemas.microsoft.com/office/drawing/2014/main" val="20003"/>
                    </a:ext>
                  </a:extLst>
                </a:gridCol>
              </a:tblGrid>
              <a:tr h="351964">
                <a:tc>
                  <a:txBody>
                    <a:bodyPr/>
                    <a:lstStyle/>
                    <a:p>
                      <a:r>
                        <a:rPr lang="fi-FI" sz="1800" b="1" kern="1200" dirty="0">
                          <a:solidFill>
                            <a:schemeClr val="tx1"/>
                          </a:solidFill>
                          <a:latin typeface="+mn-lt"/>
                          <a:ea typeface="+mn-ea"/>
                          <a:cs typeface="+mn-cs"/>
                        </a:rPr>
                        <a:t>Vaatetus</a:t>
                      </a:r>
                    </a:p>
                  </a:txBody>
                  <a:tcPr marL="77627" marR="77627" marT="38822" marB="38822" anchor="ctr">
                    <a:lnL>
                      <a:noFill/>
                    </a:lnL>
                    <a:lnR>
                      <a:noFill/>
                    </a:lnR>
                    <a:lnT>
                      <a:noFill/>
                    </a:lnT>
                    <a:lnB>
                      <a:noFill/>
                    </a:lnB>
                  </a:tcPr>
                </a:tc>
                <a:tc>
                  <a:txBody>
                    <a:bodyPr/>
                    <a:lstStyle/>
                    <a:p>
                      <a:r>
                        <a:rPr lang="fi-FI" sz="1800" b="1" kern="1200">
                          <a:solidFill>
                            <a:schemeClr val="tx1"/>
                          </a:solidFill>
                          <a:latin typeface="+mn-lt"/>
                          <a:ea typeface="+mn-ea"/>
                          <a:cs typeface="+mn-cs"/>
                        </a:rPr>
                        <a:t>Ruokailu</a:t>
                      </a:r>
                    </a:p>
                  </a:txBody>
                  <a:tcPr marL="77627" marR="77627" marT="38822" marB="38822" anchor="ctr">
                    <a:lnL>
                      <a:noFill/>
                    </a:lnL>
                    <a:lnR>
                      <a:noFill/>
                    </a:lnR>
                    <a:lnT>
                      <a:noFill/>
                    </a:lnT>
                    <a:lnB>
                      <a:noFill/>
                    </a:lnB>
                  </a:tcPr>
                </a:tc>
                <a:tc>
                  <a:txBody>
                    <a:bodyPr/>
                    <a:lstStyle/>
                    <a:p>
                      <a:r>
                        <a:rPr lang="fi-FI" sz="1800" b="1" kern="1200">
                          <a:solidFill>
                            <a:schemeClr val="tx1"/>
                          </a:solidFill>
                          <a:latin typeface="+mn-lt"/>
                          <a:ea typeface="+mn-ea"/>
                          <a:cs typeface="+mn-cs"/>
                        </a:rPr>
                        <a:t>Majoittuminen</a:t>
                      </a:r>
                    </a:p>
                  </a:txBody>
                  <a:tcPr marL="77627" marR="77627" marT="38822" marB="38822" anchor="ctr">
                    <a:lnL>
                      <a:noFill/>
                    </a:lnL>
                    <a:lnR>
                      <a:noFill/>
                    </a:lnR>
                    <a:lnT>
                      <a:noFill/>
                    </a:lnT>
                    <a:lnB>
                      <a:noFill/>
                    </a:lnB>
                  </a:tcPr>
                </a:tc>
                <a:tc>
                  <a:txBody>
                    <a:bodyPr/>
                    <a:lstStyle/>
                    <a:p>
                      <a:r>
                        <a:rPr lang="fi-FI" sz="1800" b="1" kern="1200" dirty="0">
                          <a:solidFill>
                            <a:schemeClr val="tx1"/>
                          </a:solidFill>
                          <a:latin typeface="+mn-lt"/>
                          <a:ea typeface="+mn-ea"/>
                          <a:cs typeface="+mn-cs"/>
                        </a:rPr>
                        <a:t>Muut</a:t>
                      </a:r>
                    </a:p>
                  </a:txBody>
                  <a:tcPr marL="77627" marR="77627" marT="38822" marB="38822" anchor="ctr">
                    <a:lnL>
                      <a:noFill/>
                    </a:lnL>
                    <a:lnR>
                      <a:noFill/>
                    </a:lnR>
                    <a:lnT>
                      <a:noFill/>
                    </a:lnT>
                    <a:lnB>
                      <a:noFill/>
                    </a:lnB>
                  </a:tcPr>
                </a:tc>
                <a:extLst>
                  <a:ext uri="{0D108BD9-81ED-4DB2-BD59-A6C34878D82A}">
                    <a16:rowId xmlns:a16="http://schemas.microsoft.com/office/drawing/2014/main" val="10000"/>
                  </a:ext>
                </a:extLst>
              </a:tr>
              <a:tr h="531988">
                <a:tc>
                  <a:txBody>
                    <a:bodyPr/>
                    <a:lstStyle/>
                    <a:p>
                      <a:r>
                        <a:rPr lang="fi-FI" sz="1400" dirty="0"/>
                        <a:t>Alusasu</a:t>
                      </a:r>
                    </a:p>
                  </a:txBody>
                  <a:tcPr marL="77627" marR="77627" marT="38822" marB="38822" anchor="ctr">
                    <a:lnL>
                      <a:noFill/>
                    </a:lnL>
                    <a:lnR>
                      <a:noFill/>
                    </a:lnR>
                    <a:lnT>
                      <a:noFill/>
                    </a:lnT>
                    <a:lnB>
                      <a:noFill/>
                    </a:lnB>
                  </a:tcPr>
                </a:tc>
                <a:tc>
                  <a:txBody>
                    <a:bodyPr/>
                    <a:lstStyle/>
                    <a:p>
                      <a:r>
                        <a:rPr lang="fi-FI" sz="1400"/>
                        <a:t>Juomapullo</a:t>
                      </a:r>
                    </a:p>
                  </a:txBody>
                  <a:tcPr marL="77627" marR="77627" marT="38822" marB="38822" anchor="ctr">
                    <a:lnL>
                      <a:noFill/>
                    </a:lnL>
                    <a:lnR>
                      <a:noFill/>
                    </a:lnR>
                    <a:lnT>
                      <a:noFill/>
                    </a:lnT>
                    <a:lnB>
                      <a:noFill/>
                    </a:lnB>
                  </a:tcPr>
                </a:tc>
                <a:tc>
                  <a:txBody>
                    <a:bodyPr/>
                    <a:lstStyle/>
                    <a:p>
                      <a:r>
                        <a:rPr lang="fi-FI" sz="1400" b="1" kern="1200" dirty="0">
                          <a:solidFill>
                            <a:schemeClr val="tx1"/>
                          </a:solidFill>
                          <a:latin typeface="+mn-lt"/>
                          <a:ea typeface="+mn-ea"/>
                          <a:cs typeface="+mn-cs"/>
                        </a:rPr>
                        <a:t>Makuualusta</a:t>
                      </a:r>
                    </a:p>
                  </a:txBody>
                  <a:tcPr marL="77627" marR="77627" marT="38822" marB="38822" anchor="ctr">
                    <a:lnL>
                      <a:noFill/>
                    </a:lnL>
                    <a:lnR>
                      <a:noFill/>
                    </a:lnR>
                    <a:lnT>
                      <a:noFill/>
                    </a:lnT>
                    <a:lnB>
                      <a:noFill/>
                    </a:lnB>
                  </a:tcPr>
                </a:tc>
                <a:tc>
                  <a:txBody>
                    <a:bodyPr/>
                    <a:lstStyle/>
                    <a:p>
                      <a:r>
                        <a:rPr lang="fi-FI" sz="1400" dirty="0"/>
                        <a:t>Ensiapupakkaus, rakkolaastari</a:t>
                      </a:r>
                    </a:p>
                  </a:txBody>
                  <a:tcPr marL="77627" marR="77627" marT="38822" marB="38822" anchor="ctr">
                    <a:lnL>
                      <a:noFill/>
                    </a:lnL>
                    <a:lnR>
                      <a:noFill/>
                    </a:lnR>
                    <a:lnT>
                      <a:noFill/>
                    </a:lnT>
                    <a:lnB>
                      <a:noFill/>
                    </a:lnB>
                  </a:tcPr>
                </a:tc>
                <a:extLst>
                  <a:ext uri="{0D108BD9-81ED-4DB2-BD59-A6C34878D82A}">
                    <a16:rowId xmlns:a16="http://schemas.microsoft.com/office/drawing/2014/main" val="10001"/>
                  </a:ext>
                </a:extLst>
              </a:tr>
              <a:tr h="531988">
                <a:tc>
                  <a:txBody>
                    <a:bodyPr/>
                    <a:lstStyle/>
                    <a:p>
                      <a:r>
                        <a:rPr lang="fi-FI" sz="1400" dirty="0"/>
                        <a:t>Välipaita (</a:t>
                      </a:r>
                      <a:r>
                        <a:rPr lang="fi-FI" sz="1400" dirty="0" err="1"/>
                        <a:t>fleece</a:t>
                      </a:r>
                      <a:r>
                        <a:rPr lang="fi-FI" sz="1400" dirty="0"/>
                        <a:t>?)</a:t>
                      </a:r>
                    </a:p>
                  </a:txBody>
                  <a:tcPr marL="77627" marR="77627" marT="38822" marB="38822" anchor="ctr">
                    <a:lnL>
                      <a:noFill/>
                    </a:lnL>
                    <a:lnR>
                      <a:noFill/>
                    </a:lnR>
                    <a:lnT>
                      <a:noFill/>
                    </a:lnT>
                    <a:lnB>
                      <a:noFill/>
                    </a:lnB>
                  </a:tcPr>
                </a:tc>
                <a:tc>
                  <a:txBody>
                    <a:bodyPr/>
                    <a:lstStyle/>
                    <a:p>
                      <a:r>
                        <a:rPr lang="fi-FI" sz="1400" dirty="0"/>
                        <a:t>Lautanen</a:t>
                      </a:r>
                    </a:p>
                  </a:txBody>
                  <a:tcPr marL="77627" marR="77627" marT="38822" marB="38822" anchor="ctr">
                    <a:lnL>
                      <a:noFill/>
                    </a:lnL>
                    <a:lnR>
                      <a:noFill/>
                    </a:lnR>
                    <a:lnT>
                      <a:noFill/>
                    </a:lnT>
                    <a:lnB>
                      <a:noFill/>
                    </a:lnB>
                  </a:tcPr>
                </a:tc>
                <a:tc>
                  <a:txBody>
                    <a:bodyPr/>
                    <a:lstStyle/>
                    <a:p>
                      <a:r>
                        <a:rPr lang="fi-FI" sz="1400" b="1" kern="1200" dirty="0">
                          <a:solidFill>
                            <a:schemeClr val="tx1"/>
                          </a:solidFill>
                          <a:latin typeface="+mn-lt"/>
                          <a:ea typeface="+mn-ea"/>
                          <a:cs typeface="+mn-cs"/>
                        </a:rPr>
                        <a:t>Makuupussi</a:t>
                      </a:r>
                    </a:p>
                  </a:txBody>
                  <a:tcPr marL="77627" marR="77627" marT="38822" marB="38822" anchor="ctr">
                    <a:lnL>
                      <a:noFill/>
                    </a:lnL>
                    <a:lnR>
                      <a:noFill/>
                    </a:lnR>
                    <a:lnT>
                      <a:noFill/>
                    </a:lnT>
                    <a:lnB>
                      <a:noFill/>
                    </a:lnB>
                  </a:tcPr>
                </a:tc>
                <a:tc>
                  <a:txBody>
                    <a:bodyPr/>
                    <a:lstStyle/>
                    <a:p>
                      <a:r>
                        <a:rPr lang="fi-FI" sz="1400"/>
                        <a:t>Hammasharja ja -tahna</a:t>
                      </a:r>
                    </a:p>
                  </a:txBody>
                  <a:tcPr marL="77627" marR="77627" marT="38822" marB="38822" anchor="ctr">
                    <a:lnL>
                      <a:noFill/>
                    </a:lnL>
                    <a:lnR>
                      <a:noFill/>
                    </a:lnR>
                    <a:lnT>
                      <a:noFill/>
                    </a:lnT>
                    <a:lnB>
                      <a:noFill/>
                    </a:lnB>
                  </a:tcPr>
                </a:tc>
                <a:extLst>
                  <a:ext uri="{0D108BD9-81ED-4DB2-BD59-A6C34878D82A}">
                    <a16:rowId xmlns:a16="http://schemas.microsoft.com/office/drawing/2014/main" val="10002"/>
                  </a:ext>
                </a:extLst>
              </a:tr>
              <a:tr h="300817">
                <a:tc>
                  <a:txBody>
                    <a:bodyPr/>
                    <a:lstStyle/>
                    <a:p>
                      <a:r>
                        <a:rPr lang="fi-FI" sz="1400" dirty="0" smtClean="0"/>
                        <a:t>Käsineet</a:t>
                      </a:r>
                      <a:endParaRPr lang="fi-FI" sz="1400" dirty="0"/>
                    </a:p>
                  </a:txBody>
                  <a:tcPr marL="77627" marR="77627" marT="38822" marB="38822" anchor="ctr">
                    <a:lnL>
                      <a:noFill/>
                    </a:lnL>
                    <a:lnR>
                      <a:noFill/>
                    </a:lnR>
                    <a:lnT>
                      <a:noFill/>
                    </a:lnT>
                    <a:lnB>
                      <a:noFill/>
                    </a:lnB>
                  </a:tcPr>
                </a:tc>
                <a:tc>
                  <a:txBody>
                    <a:bodyPr/>
                    <a:lstStyle/>
                    <a:p>
                      <a:r>
                        <a:rPr lang="fi-FI" sz="1400" dirty="0"/>
                        <a:t>Lusikkahaarukka</a:t>
                      </a:r>
                    </a:p>
                  </a:txBody>
                  <a:tcPr marL="77627" marR="77627" marT="38822" marB="38822" anchor="ctr">
                    <a:lnL>
                      <a:noFill/>
                    </a:lnL>
                    <a:lnR>
                      <a:noFill/>
                    </a:lnR>
                    <a:lnT>
                      <a:noFill/>
                    </a:lnT>
                    <a:lnB>
                      <a:noFill/>
                    </a:lnB>
                  </a:tcPr>
                </a:tc>
                <a:tc>
                  <a:txBody>
                    <a:bodyPr/>
                    <a:lstStyle/>
                    <a:p>
                      <a:r>
                        <a:rPr lang="fi-FI" sz="1400" b="1" kern="1200" dirty="0">
                          <a:solidFill>
                            <a:schemeClr val="tx1"/>
                          </a:solidFill>
                          <a:latin typeface="+mn-lt"/>
                          <a:ea typeface="+mn-ea"/>
                          <a:cs typeface="+mn-cs"/>
                        </a:rPr>
                        <a:t>Rinkka</a:t>
                      </a:r>
                    </a:p>
                  </a:txBody>
                  <a:tcPr marL="77627" marR="77627" marT="38822" marB="38822" anchor="ctr">
                    <a:lnL>
                      <a:noFill/>
                    </a:lnL>
                    <a:lnR>
                      <a:noFill/>
                    </a:lnR>
                    <a:lnT>
                      <a:noFill/>
                    </a:lnT>
                    <a:lnB>
                      <a:noFill/>
                    </a:lnB>
                  </a:tcPr>
                </a:tc>
                <a:tc>
                  <a:txBody>
                    <a:bodyPr/>
                    <a:lstStyle/>
                    <a:p>
                      <a:r>
                        <a:rPr lang="fi-FI" sz="1400" dirty="0"/>
                        <a:t>Huoltotarvikkeet</a:t>
                      </a:r>
                    </a:p>
                  </a:txBody>
                  <a:tcPr marL="77627" marR="77627" marT="38822" marB="38822" anchor="ctr">
                    <a:lnL>
                      <a:noFill/>
                    </a:lnL>
                    <a:lnR>
                      <a:noFill/>
                    </a:lnR>
                    <a:lnT>
                      <a:noFill/>
                    </a:lnT>
                    <a:lnB>
                      <a:noFill/>
                    </a:lnB>
                  </a:tcPr>
                </a:tc>
                <a:extLst>
                  <a:ext uri="{0D108BD9-81ED-4DB2-BD59-A6C34878D82A}">
                    <a16:rowId xmlns:a16="http://schemas.microsoft.com/office/drawing/2014/main" val="10003"/>
                  </a:ext>
                </a:extLst>
              </a:tr>
              <a:tr h="526430">
                <a:tc>
                  <a:txBody>
                    <a:bodyPr/>
                    <a:lstStyle/>
                    <a:p>
                      <a:r>
                        <a:rPr lang="fi-FI" sz="1400" dirty="0"/>
                        <a:t>Leirikengät?</a:t>
                      </a:r>
                    </a:p>
                  </a:txBody>
                  <a:tcPr marL="77627" marR="77627" marT="38822" marB="38822" anchor="ctr">
                    <a:lnL>
                      <a:noFill/>
                    </a:lnL>
                    <a:lnR>
                      <a:noFill/>
                    </a:lnR>
                    <a:lnT>
                      <a:noFill/>
                    </a:lnT>
                    <a:lnB>
                      <a:noFill/>
                    </a:lnB>
                  </a:tcPr>
                </a:tc>
                <a:tc>
                  <a:txBody>
                    <a:bodyPr/>
                    <a:lstStyle/>
                    <a:p>
                      <a:r>
                        <a:rPr lang="fi-FI" sz="1400"/>
                        <a:t>Muki</a:t>
                      </a:r>
                    </a:p>
                  </a:txBody>
                  <a:tcPr marL="77627" marR="77627" marT="38822" marB="38822" anchor="ctr">
                    <a:lnL>
                      <a:noFill/>
                    </a:lnL>
                    <a:lnR>
                      <a:noFill/>
                    </a:lnR>
                    <a:lnT>
                      <a:noFill/>
                    </a:lnT>
                    <a:lnB>
                      <a:noFill/>
                    </a:lnB>
                  </a:tcPr>
                </a:tc>
                <a:tc>
                  <a:txBody>
                    <a:bodyPr/>
                    <a:lstStyle/>
                    <a:p>
                      <a:r>
                        <a:rPr lang="fi-FI" sz="1400" dirty="0"/>
                        <a:t>Rinkan sadesuoja</a:t>
                      </a:r>
                    </a:p>
                  </a:txBody>
                  <a:tcPr marL="77627" marR="77627" marT="38822" marB="38822" anchor="ctr">
                    <a:lnL>
                      <a:noFill/>
                    </a:lnL>
                    <a:lnR>
                      <a:noFill/>
                    </a:lnR>
                    <a:lnT>
                      <a:noFill/>
                    </a:lnT>
                    <a:lnB>
                      <a:noFill/>
                    </a:lnB>
                  </a:tcPr>
                </a:tc>
                <a:tc>
                  <a:txBody>
                    <a:bodyPr/>
                    <a:lstStyle/>
                    <a:p>
                      <a:r>
                        <a:rPr lang="fi-FI" sz="1400" dirty="0"/>
                        <a:t>Kamera</a:t>
                      </a:r>
                    </a:p>
                  </a:txBody>
                  <a:tcPr marL="77627" marR="77627" marT="38822" marB="38822" anchor="ctr">
                    <a:lnL>
                      <a:noFill/>
                    </a:lnL>
                    <a:lnR>
                      <a:noFill/>
                    </a:lnR>
                    <a:lnT>
                      <a:noFill/>
                    </a:lnT>
                    <a:lnB>
                      <a:noFill/>
                    </a:lnB>
                  </a:tcPr>
                </a:tc>
                <a:extLst>
                  <a:ext uri="{0D108BD9-81ED-4DB2-BD59-A6C34878D82A}">
                    <a16:rowId xmlns:a16="http://schemas.microsoft.com/office/drawing/2014/main" val="10004"/>
                  </a:ext>
                </a:extLst>
              </a:tr>
              <a:tr h="765009">
                <a:tc>
                  <a:txBody>
                    <a:bodyPr/>
                    <a:lstStyle/>
                    <a:p>
                      <a:r>
                        <a:rPr lang="fi-FI" sz="1400" dirty="0"/>
                        <a:t>vaihtopaita</a:t>
                      </a:r>
                    </a:p>
                  </a:txBody>
                  <a:tcPr marL="77627" marR="77627" marT="38822" marB="38822" anchor="ctr">
                    <a:lnL>
                      <a:noFill/>
                    </a:lnL>
                    <a:lnR>
                      <a:noFill/>
                    </a:lnR>
                    <a:lnT>
                      <a:noFill/>
                    </a:lnT>
                    <a:lnB>
                      <a:noFill/>
                    </a:lnB>
                  </a:tcPr>
                </a:tc>
                <a:tc>
                  <a:txBody>
                    <a:bodyPr/>
                    <a:lstStyle/>
                    <a:p>
                      <a:r>
                        <a:rPr lang="fi-FI" sz="1400"/>
                        <a:t>Polttoaine</a:t>
                      </a:r>
                    </a:p>
                  </a:txBody>
                  <a:tcPr marL="77627" marR="77627" marT="38822" marB="38822" anchor="ctr">
                    <a:lnL>
                      <a:noFill/>
                    </a:lnL>
                    <a:lnR>
                      <a:noFill/>
                    </a:lnR>
                    <a:lnT>
                      <a:noFill/>
                    </a:lnT>
                    <a:lnB>
                      <a:noFill/>
                    </a:lnB>
                  </a:tcPr>
                </a:tc>
                <a:tc>
                  <a:txBody>
                    <a:bodyPr/>
                    <a:lstStyle/>
                    <a:p>
                      <a:r>
                        <a:rPr lang="fi-FI" sz="1400" b="1" dirty="0"/>
                        <a:t>Teltta</a:t>
                      </a:r>
                    </a:p>
                    <a:p>
                      <a:endParaRPr lang="fi-FI" sz="1400" dirty="0"/>
                    </a:p>
                    <a:p>
                      <a:r>
                        <a:rPr lang="fi-FI" sz="1400" dirty="0"/>
                        <a:t>Lamppu</a:t>
                      </a:r>
                    </a:p>
                  </a:txBody>
                  <a:tcPr marL="77627" marR="77627" marT="38822" marB="38822" anchor="ctr">
                    <a:lnL>
                      <a:noFill/>
                    </a:lnL>
                    <a:lnR>
                      <a:noFill/>
                    </a:lnR>
                    <a:lnT>
                      <a:noFill/>
                    </a:lnT>
                    <a:lnB>
                      <a:noFill/>
                    </a:lnB>
                  </a:tcPr>
                </a:tc>
                <a:tc>
                  <a:txBody>
                    <a:bodyPr/>
                    <a:lstStyle/>
                    <a:p>
                      <a:r>
                        <a:rPr lang="fi-FI" sz="1400" dirty="0"/>
                        <a:t>Kartat ja kompassi</a:t>
                      </a:r>
                    </a:p>
                  </a:txBody>
                  <a:tcPr marL="77627" marR="77627" marT="38822" marB="38822" anchor="ctr">
                    <a:lnL>
                      <a:noFill/>
                    </a:lnL>
                    <a:lnR>
                      <a:noFill/>
                    </a:lnR>
                    <a:lnT>
                      <a:noFill/>
                    </a:lnT>
                    <a:lnB>
                      <a:noFill/>
                    </a:lnB>
                  </a:tcPr>
                </a:tc>
                <a:extLst>
                  <a:ext uri="{0D108BD9-81ED-4DB2-BD59-A6C34878D82A}">
                    <a16:rowId xmlns:a16="http://schemas.microsoft.com/office/drawing/2014/main" val="10005"/>
                  </a:ext>
                </a:extLst>
              </a:tr>
              <a:tr h="300817">
                <a:tc>
                  <a:txBody>
                    <a:bodyPr/>
                    <a:lstStyle/>
                    <a:p>
                      <a:r>
                        <a:rPr lang="fi-FI" sz="1400" dirty="0"/>
                        <a:t>Päähine, PIPO</a:t>
                      </a:r>
                    </a:p>
                  </a:txBody>
                  <a:tcPr marL="77627" marR="77627" marT="38822" marB="38822" anchor="ctr">
                    <a:lnL>
                      <a:noFill/>
                    </a:lnL>
                    <a:lnR>
                      <a:noFill/>
                    </a:lnR>
                    <a:lnT>
                      <a:noFill/>
                    </a:lnT>
                    <a:lnB>
                      <a:noFill/>
                    </a:lnB>
                  </a:tcPr>
                </a:tc>
                <a:tc>
                  <a:txBody>
                    <a:bodyPr/>
                    <a:lstStyle/>
                    <a:p>
                      <a:r>
                        <a:rPr lang="fi-FI" sz="1400"/>
                        <a:t>Puukko</a:t>
                      </a:r>
                    </a:p>
                  </a:txBody>
                  <a:tcPr marL="77627" marR="77627" marT="38822" marB="38822" anchor="ctr">
                    <a:lnL>
                      <a:noFill/>
                    </a:lnL>
                    <a:lnR>
                      <a:noFill/>
                    </a:lnR>
                    <a:lnT>
                      <a:noFill/>
                    </a:lnT>
                    <a:lnB>
                      <a:noFill/>
                    </a:lnB>
                  </a:tcPr>
                </a:tc>
                <a:tc>
                  <a:txBody>
                    <a:bodyPr/>
                    <a:lstStyle/>
                    <a:p>
                      <a:endParaRPr lang="fi-FI" sz="1400"/>
                    </a:p>
                  </a:txBody>
                  <a:tcPr marL="77627" marR="77627" marT="38822" marB="38822" anchor="ctr">
                    <a:lnL>
                      <a:noFill/>
                    </a:lnL>
                    <a:lnR>
                      <a:noFill/>
                    </a:lnR>
                    <a:lnT>
                      <a:noFill/>
                    </a:lnT>
                    <a:lnB>
                      <a:noFill/>
                    </a:lnB>
                  </a:tcPr>
                </a:tc>
                <a:tc>
                  <a:txBody>
                    <a:bodyPr/>
                    <a:lstStyle/>
                    <a:p>
                      <a:r>
                        <a:rPr lang="fi-FI" sz="1400" dirty="0"/>
                        <a:t>Matkapuhelin</a:t>
                      </a:r>
                    </a:p>
                  </a:txBody>
                  <a:tcPr marL="77627" marR="77627" marT="38822" marB="38822" anchor="ctr">
                    <a:lnL>
                      <a:noFill/>
                    </a:lnL>
                    <a:lnR>
                      <a:noFill/>
                    </a:lnR>
                    <a:lnT>
                      <a:noFill/>
                    </a:lnT>
                    <a:lnB>
                      <a:noFill/>
                    </a:lnB>
                  </a:tcPr>
                </a:tc>
                <a:extLst>
                  <a:ext uri="{0D108BD9-81ED-4DB2-BD59-A6C34878D82A}">
                    <a16:rowId xmlns:a16="http://schemas.microsoft.com/office/drawing/2014/main" val="10006"/>
                  </a:ext>
                </a:extLst>
              </a:tr>
              <a:tr h="300817">
                <a:tc>
                  <a:txBody>
                    <a:bodyPr/>
                    <a:lstStyle/>
                    <a:p>
                      <a:r>
                        <a:rPr lang="fi-FI" sz="1400"/>
                        <a:t>Sadeasu</a:t>
                      </a:r>
                    </a:p>
                  </a:txBody>
                  <a:tcPr marL="77627" marR="77627" marT="38822" marB="38822" anchor="ctr">
                    <a:lnL>
                      <a:noFill/>
                    </a:lnL>
                    <a:lnR>
                      <a:noFill/>
                    </a:lnR>
                    <a:lnT>
                      <a:noFill/>
                    </a:lnT>
                    <a:lnB>
                      <a:noFill/>
                    </a:lnB>
                  </a:tcPr>
                </a:tc>
                <a:tc>
                  <a:txBody>
                    <a:bodyPr/>
                    <a:lstStyle/>
                    <a:p>
                      <a:r>
                        <a:rPr lang="fi-FI" sz="1400" kern="1200" dirty="0">
                          <a:solidFill>
                            <a:schemeClr val="tx1"/>
                          </a:solidFill>
                          <a:latin typeface="+mn-lt"/>
                          <a:ea typeface="+mn-ea"/>
                          <a:cs typeface="+mn-cs"/>
                        </a:rPr>
                        <a:t>Retkikeitin</a:t>
                      </a:r>
                    </a:p>
                  </a:txBody>
                  <a:tcPr marL="77627" marR="77627" marT="38822" marB="38822" anchor="ctr">
                    <a:lnL>
                      <a:noFill/>
                    </a:lnL>
                    <a:lnR>
                      <a:noFill/>
                    </a:lnR>
                    <a:lnT>
                      <a:noFill/>
                    </a:lnT>
                    <a:lnB>
                      <a:noFill/>
                    </a:lnB>
                  </a:tcPr>
                </a:tc>
                <a:tc>
                  <a:txBody>
                    <a:bodyPr/>
                    <a:lstStyle/>
                    <a:p>
                      <a:endParaRPr lang="fi-FI" sz="1400"/>
                    </a:p>
                  </a:txBody>
                  <a:tcPr marL="77627" marR="77627" marT="38822" marB="38822" anchor="ctr">
                    <a:lnL>
                      <a:noFill/>
                    </a:lnL>
                    <a:lnR>
                      <a:noFill/>
                    </a:lnR>
                    <a:lnT>
                      <a:noFill/>
                    </a:lnT>
                    <a:lnB>
                      <a:noFill/>
                    </a:lnB>
                  </a:tcPr>
                </a:tc>
                <a:tc>
                  <a:txBody>
                    <a:bodyPr/>
                    <a:lstStyle/>
                    <a:p>
                      <a:r>
                        <a:rPr lang="fi-FI" sz="1400" dirty="0"/>
                        <a:t>Muovisäkkejä</a:t>
                      </a:r>
                    </a:p>
                  </a:txBody>
                  <a:tcPr marL="77627" marR="77627" marT="38822" marB="38822" anchor="ctr">
                    <a:lnL>
                      <a:noFill/>
                    </a:lnL>
                    <a:lnR>
                      <a:noFill/>
                    </a:lnR>
                    <a:lnT>
                      <a:noFill/>
                    </a:lnT>
                    <a:lnB>
                      <a:noFill/>
                    </a:lnB>
                  </a:tcPr>
                </a:tc>
                <a:extLst>
                  <a:ext uri="{0D108BD9-81ED-4DB2-BD59-A6C34878D82A}">
                    <a16:rowId xmlns:a16="http://schemas.microsoft.com/office/drawing/2014/main" val="10007"/>
                  </a:ext>
                </a:extLst>
              </a:tr>
              <a:tr h="300817">
                <a:tc>
                  <a:txBody>
                    <a:bodyPr/>
                    <a:lstStyle/>
                    <a:p>
                      <a:r>
                        <a:rPr lang="fi-FI" sz="1400"/>
                        <a:t>Sukkia</a:t>
                      </a:r>
                    </a:p>
                  </a:txBody>
                  <a:tcPr marL="77627" marR="77627" marT="38822" marB="38822" anchor="ctr">
                    <a:lnL>
                      <a:noFill/>
                    </a:lnL>
                    <a:lnR>
                      <a:noFill/>
                    </a:lnR>
                    <a:lnT>
                      <a:noFill/>
                    </a:lnT>
                    <a:lnB>
                      <a:noFill/>
                    </a:lnB>
                  </a:tcPr>
                </a:tc>
                <a:tc>
                  <a:txBody>
                    <a:bodyPr/>
                    <a:lstStyle/>
                    <a:p>
                      <a:r>
                        <a:rPr lang="fi-FI" sz="1400"/>
                        <a:t>Tiskiharja</a:t>
                      </a:r>
                    </a:p>
                  </a:txBody>
                  <a:tcPr marL="77627" marR="77627" marT="38822" marB="38822" anchor="ctr">
                    <a:lnL>
                      <a:noFill/>
                    </a:lnL>
                    <a:lnR>
                      <a:noFill/>
                    </a:lnR>
                    <a:lnT>
                      <a:noFill/>
                    </a:lnT>
                    <a:lnB>
                      <a:noFill/>
                    </a:lnB>
                  </a:tcPr>
                </a:tc>
                <a:tc>
                  <a:txBody>
                    <a:bodyPr/>
                    <a:lstStyle/>
                    <a:p>
                      <a:endParaRPr lang="fi-FI" sz="1400"/>
                    </a:p>
                  </a:txBody>
                  <a:tcPr marL="77627" marR="77627" marT="38822" marB="38822" anchor="ctr">
                    <a:lnL>
                      <a:noFill/>
                    </a:lnL>
                    <a:lnR>
                      <a:noFill/>
                    </a:lnR>
                    <a:lnT>
                      <a:noFill/>
                    </a:lnT>
                    <a:lnB>
                      <a:noFill/>
                    </a:lnB>
                  </a:tcPr>
                </a:tc>
                <a:tc>
                  <a:txBody>
                    <a:bodyPr/>
                    <a:lstStyle/>
                    <a:p>
                      <a:r>
                        <a:rPr lang="fi-FI" sz="1400" dirty="0"/>
                        <a:t>Pyyhe</a:t>
                      </a:r>
                    </a:p>
                  </a:txBody>
                  <a:tcPr marL="77627" marR="77627" marT="38822" marB="38822" anchor="ctr">
                    <a:lnL>
                      <a:noFill/>
                    </a:lnL>
                    <a:lnR>
                      <a:noFill/>
                    </a:lnR>
                    <a:lnT>
                      <a:noFill/>
                    </a:lnT>
                    <a:lnB>
                      <a:noFill/>
                    </a:lnB>
                  </a:tcPr>
                </a:tc>
                <a:extLst>
                  <a:ext uri="{0D108BD9-81ED-4DB2-BD59-A6C34878D82A}">
                    <a16:rowId xmlns:a16="http://schemas.microsoft.com/office/drawing/2014/main" val="10008"/>
                  </a:ext>
                </a:extLst>
              </a:tr>
              <a:tr h="531988">
                <a:tc>
                  <a:txBody>
                    <a:bodyPr/>
                    <a:lstStyle/>
                    <a:p>
                      <a:r>
                        <a:rPr lang="fi-FI" sz="1400" dirty="0"/>
                        <a:t>Vaellusasu</a:t>
                      </a:r>
                    </a:p>
                  </a:txBody>
                  <a:tcPr marL="77627" marR="77627" marT="38822" marB="38822" anchor="ctr">
                    <a:lnL>
                      <a:noFill/>
                    </a:lnL>
                    <a:lnR>
                      <a:noFill/>
                    </a:lnR>
                    <a:lnT>
                      <a:noFill/>
                    </a:lnT>
                    <a:lnB>
                      <a:noFill/>
                    </a:lnB>
                  </a:tcPr>
                </a:tc>
                <a:tc>
                  <a:txBody>
                    <a:bodyPr/>
                    <a:lstStyle/>
                    <a:p>
                      <a:r>
                        <a:rPr lang="fi-FI" sz="1400"/>
                        <a:t>Tulitikut</a:t>
                      </a:r>
                    </a:p>
                  </a:txBody>
                  <a:tcPr marL="77627" marR="77627" marT="38822" marB="38822" anchor="ctr">
                    <a:lnL>
                      <a:noFill/>
                    </a:lnL>
                    <a:lnR>
                      <a:noFill/>
                    </a:lnR>
                    <a:lnT>
                      <a:noFill/>
                    </a:lnT>
                    <a:lnB>
                      <a:noFill/>
                    </a:lnB>
                  </a:tcPr>
                </a:tc>
                <a:tc>
                  <a:txBody>
                    <a:bodyPr/>
                    <a:lstStyle/>
                    <a:p>
                      <a:endParaRPr lang="fi-FI" sz="1400"/>
                    </a:p>
                  </a:txBody>
                  <a:tcPr marL="77627" marR="77627" marT="38822" marB="38822" anchor="ctr">
                    <a:lnL>
                      <a:noFill/>
                    </a:lnL>
                    <a:lnR>
                      <a:noFill/>
                    </a:lnR>
                    <a:lnT>
                      <a:noFill/>
                    </a:lnT>
                    <a:lnB>
                      <a:noFill/>
                    </a:lnB>
                  </a:tcPr>
                </a:tc>
                <a:tc>
                  <a:txBody>
                    <a:bodyPr/>
                    <a:lstStyle/>
                    <a:p>
                      <a:r>
                        <a:rPr lang="fi-FI" sz="1400" dirty="0"/>
                        <a:t>Särkylääkettä, omat</a:t>
                      </a:r>
                      <a:r>
                        <a:rPr lang="fi-FI" sz="1400" baseline="0" dirty="0"/>
                        <a:t> lääkkeet</a:t>
                      </a:r>
                      <a:endParaRPr lang="fi-FI" sz="1400" dirty="0"/>
                    </a:p>
                  </a:txBody>
                  <a:tcPr marL="77627" marR="77627" marT="38822" marB="38822" anchor="ctr">
                    <a:lnL>
                      <a:noFill/>
                    </a:lnL>
                    <a:lnR>
                      <a:noFill/>
                    </a:lnR>
                    <a:lnT>
                      <a:noFill/>
                    </a:lnT>
                    <a:lnB>
                      <a:noFill/>
                    </a:lnB>
                  </a:tcPr>
                </a:tc>
                <a:extLst>
                  <a:ext uri="{0D108BD9-81ED-4DB2-BD59-A6C34878D82A}">
                    <a16:rowId xmlns:a16="http://schemas.microsoft.com/office/drawing/2014/main" val="10009"/>
                  </a:ext>
                </a:extLst>
              </a:tr>
              <a:tr h="300817">
                <a:tc>
                  <a:txBody>
                    <a:bodyPr/>
                    <a:lstStyle/>
                    <a:p>
                      <a:r>
                        <a:rPr lang="fi-FI" sz="1400" kern="1200" dirty="0">
                          <a:solidFill>
                            <a:schemeClr val="tx1"/>
                          </a:solidFill>
                          <a:latin typeface="+mn-lt"/>
                          <a:ea typeface="+mn-ea"/>
                          <a:cs typeface="+mn-cs"/>
                        </a:rPr>
                        <a:t>Vaelluskengät</a:t>
                      </a:r>
                    </a:p>
                  </a:txBody>
                  <a:tcPr marL="77627" marR="77627" marT="38822" marB="38822" anchor="ctr">
                    <a:lnL>
                      <a:noFill/>
                    </a:lnL>
                    <a:lnR>
                      <a:noFill/>
                    </a:lnR>
                    <a:lnT>
                      <a:noFill/>
                    </a:lnT>
                    <a:lnB>
                      <a:noFill/>
                    </a:lnB>
                  </a:tcPr>
                </a:tc>
                <a:tc>
                  <a:txBody>
                    <a:bodyPr/>
                    <a:lstStyle/>
                    <a:p>
                      <a:endParaRPr lang="fi-FI" sz="1400"/>
                    </a:p>
                  </a:txBody>
                  <a:tcPr marL="77627" marR="77627" marT="38822" marB="38822" anchor="ctr">
                    <a:lnL>
                      <a:noFill/>
                    </a:lnL>
                    <a:lnR>
                      <a:noFill/>
                    </a:lnR>
                    <a:lnT>
                      <a:noFill/>
                    </a:lnT>
                    <a:lnB>
                      <a:noFill/>
                    </a:lnB>
                  </a:tcPr>
                </a:tc>
                <a:tc>
                  <a:txBody>
                    <a:bodyPr/>
                    <a:lstStyle/>
                    <a:p>
                      <a:endParaRPr lang="fi-FI" sz="1400"/>
                    </a:p>
                  </a:txBody>
                  <a:tcPr marL="77627" marR="77627" marT="38822" marB="38822" anchor="ctr">
                    <a:lnL>
                      <a:noFill/>
                    </a:lnL>
                    <a:lnR>
                      <a:noFill/>
                    </a:lnR>
                    <a:lnT>
                      <a:noFill/>
                    </a:lnT>
                    <a:lnB>
                      <a:noFill/>
                    </a:lnB>
                  </a:tcPr>
                </a:tc>
                <a:tc>
                  <a:txBody>
                    <a:bodyPr/>
                    <a:lstStyle/>
                    <a:p>
                      <a:r>
                        <a:rPr lang="fi-FI" sz="1400" dirty="0"/>
                        <a:t>Vessapaperia</a:t>
                      </a:r>
                    </a:p>
                  </a:txBody>
                  <a:tcPr marL="77627" marR="77627" marT="38822" marB="38822" anchor="ctr">
                    <a:lnL>
                      <a:noFill/>
                    </a:lnL>
                    <a:lnR>
                      <a:noFill/>
                    </a:lnR>
                    <a:lnT>
                      <a:noFill/>
                    </a:lnT>
                    <a:lnB>
                      <a:noFill/>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60766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fi-FI" altLang="fi-FI" smtClean="0"/>
              <a:t>Ruokatauot Repovedellä</a:t>
            </a:r>
          </a:p>
        </p:txBody>
      </p:sp>
      <p:sp>
        <p:nvSpPr>
          <p:cNvPr id="21507" name="Rectangle 3" descr="Rectangle: Click to edit Master text styles&#10;Second level&#10;Third level&#10;Fourth level&#10;Fifth level"/>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fi-FI" altLang="fi-FI" sz="2800" smtClean="0"/>
              <a:t>perjantaina</a:t>
            </a:r>
          </a:p>
          <a:p>
            <a:pPr eaLnBrk="1" hangingPunct="1">
              <a:lnSpc>
                <a:spcPct val="90000"/>
              </a:lnSpc>
            </a:pPr>
            <a:r>
              <a:rPr lang="fi-FI" altLang="fi-FI" sz="2800" smtClean="0"/>
              <a:t>välipala</a:t>
            </a:r>
          </a:p>
          <a:p>
            <a:pPr eaLnBrk="1" hangingPunct="1">
              <a:lnSpc>
                <a:spcPct val="90000"/>
              </a:lnSpc>
            </a:pPr>
            <a:r>
              <a:rPr lang="fi-FI" altLang="fi-FI" sz="2800" smtClean="0"/>
              <a:t>retkiruoka</a:t>
            </a:r>
          </a:p>
          <a:p>
            <a:pPr eaLnBrk="1" hangingPunct="1">
              <a:lnSpc>
                <a:spcPct val="90000"/>
              </a:lnSpc>
            </a:pPr>
            <a:r>
              <a:rPr lang="fi-FI" altLang="fi-FI" sz="2800" smtClean="0"/>
              <a:t>(iltapala)</a:t>
            </a:r>
          </a:p>
          <a:p>
            <a:pPr eaLnBrk="1" hangingPunct="1">
              <a:lnSpc>
                <a:spcPct val="90000"/>
              </a:lnSpc>
              <a:buFont typeface="Wingdings" panose="05000000000000000000" pitchFamily="2" charset="2"/>
              <a:buNone/>
            </a:pPr>
            <a:r>
              <a:rPr lang="fi-FI" altLang="fi-FI" sz="2800" smtClean="0"/>
              <a:t>lauantaina</a:t>
            </a:r>
          </a:p>
          <a:p>
            <a:pPr eaLnBrk="1" hangingPunct="1">
              <a:lnSpc>
                <a:spcPct val="90000"/>
              </a:lnSpc>
            </a:pPr>
            <a:r>
              <a:rPr lang="fi-FI" altLang="fi-FI" sz="2800" smtClean="0"/>
              <a:t>aamupala</a:t>
            </a:r>
          </a:p>
          <a:p>
            <a:pPr eaLnBrk="1" hangingPunct="1">
              <a:lnSpc>
                <a:spcPct val="90000"/>
              </a:lnSpc>
            </a:pPr>
            <a:r>
              <a:rPr lang="fi-FI" altLang="fi-FI" sz="2800" smtClean="0"/>
              <a:t>välipala</a:t>
            </a:r>
          </a:p>
          <a:p>
            <a:pPr eaLnBrk="1" hangingPunct="1">
              <a:lnSpc>
                <a:spcPct val="90000"/>
              </a:lnSpc>
            </a:pPr>
            <a:r>
              <a:rPr lang="fi-FI" altLang="fi-FI" sz="2800" smtClean="0"/>
              <a:t>retkiruoka</a:t>
            </a:r>
          </a:p>
          <a:p>
            <a:pPr eaLnBrk="1" hangingPunct="1">
              <a:lnSpc>
                <a:spcPct val="90000"/>
              </a:lnSpc>
              <a:buFont typeface="Wingdings" panose="05000000000000000000" pitchFamily="2" charset="2"/>
              <a:buNone/>
            </a:pPr>
            <a:r>
              <a:rPr lang="fi-FI" altLang="fi-FI" sz="2800" smtClean="0"/>
              <a:t>-juomavesi helposti saatavilla-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fi-FI" altLang="fi-FI" smtClean="0"/>
              <a:t>Retkiruuan on hyvä olla…</a:t>
            </a:r>
          </a:p>
        </p:txBody>
      </p:sp>
      <p:sp>
        <p:nvSpPr>
          <p:cNvPr id="22531"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fi-FI" altLang="fi-FI" sz="2800" smtClean="0"/>
              <a:t>ravitsevaa ja maukasta</a:t>
            </a:r>
          </a:p>
          <a:p>
            <a:pPr eaLnBrk="1" hangingPunct="1"/>
            <a:r>
              <a:rPr lang="fi-FI" altLang="fi-FI" sz="2800" smtClean="0"/>
              <a:t>täyttävää – suuri energiatiheys</a:t>
            </a:r>
          </a:p>
          <a:p>
            <a:pPr eaLnBrk="1" hangingPunct="1"/>
            <a:r>
              <a:rPr lang="fi-FI" altLang="fi-FI" sz="2800" smtClean="0"/>
              <a:t>säilyvää</a:t>
            </a:r>
          </a:p>
          <a:p>
            <a:pPr eaLnBrk="1" hangingPunct="1"/>
            <a:r>
              <a:rPr lang="fi-FI" altLang="fi-FI" sz="2800" smtClean="0"/>
              <a:t>kevyttä kantaa ja pieneen tilaan pakattavaa</a:t>
            </a:r>
          </a:p>
          <a:p>
            <a:pPr eaLnBrk="1" hangingPunct="1"/>
            <a:r>
              <a:rPr lang="fi-FI" altLang="fi-FI" sz="2800" smtClean="0"/>
              <a:t>helppoa valmistaa</a:t>
            </a:r>
          </a:p>
          <a:p>
            <a:pPr eaLnBrk="1" hangingPunct="1"/>
            <a:r>
              <a:rPr lang="fi-FI" altLang="fi-FI" sz="2800" smtClean="0"/>
              <a:t>kohtuullisen hintaista</a:t>
            </a:r>
          </a:p>
          <a:p>
            <a:pPr eaLnBrk="1" hangingPunct="1"/>
            <a:r>
              <a:rPr lang="fi-FI" altLang="fi-FI" sz="2800" smtClean="0"/>
              <a:t>osittain etukäteen valmistettua</a:t>
            </a:r>
          </a:p>
          <a:p>
            <a:pPr eaLnBrk="1" hangingPunct="1"/>
            <a:r>
              <a:rPr lang="fi-FI" altLang="fi-FI" sz="2800" smtClean="0"/>
              <a:t>helposti valmistettavia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fi-FI" altLang="fi-FI" smtClean="0"/>
              <a:t>Energiaa kuluu…</a:t>
            </a:r>
          </a:p>
        </p:txBody>
      </p:sp>
      <p:sp>
        <p:nvSpPr>
          <p:cNvPr id="23555"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fi-FI" altLang="fi-FI" sz="2800" smtClean="0"/>
              <a:t>noin 2000-4000kcal/vrk</a:t>
            </a:r>
          </a:p>
          <a:p>
            <a:pPr eaLnBrk="1" hangingPunct="1"/>
            <a:r>
              <a:rPr lang="fi-FI" altLang="fi-FI" sz="2800" smtClean="0"/>
              <a:t>50-60% hiilihydraateista</a:t>
            </a:r>
          </a:p>
          <a:p>
            <a:pPr eaLnBrk="1" hangingPunct="1"/>
            <a:r>
              <a:rPr lang="fi-FI" altLang="fi-FI" sz="2800" smtClean="0"/>
              <a:t>hyviä hiilihydraatin lähteitä: </a:t>
            </a:r>
            <a:r>
              <a:rPr lang="fi-FI" altLang="fi-FI" sz="2800" smtClean="0">
                <a:solidFill>
                  <a:srgbClr val="000000"/>
                </a:solidFill>
                <a:latin typeface="Verdana" panose="020B0604030504040204" pitchFamily="34" charset="0"/>
                <a:cs typeface="Times New Roman" panose="02020603050405020304" pitchFamily="18" charset="0"/>
              </a:rPr>
              <a:t>viljatuotteet, kuten leipä, keksit, korput, puurohiutaleet, makaronit, riisit ja perunasosehiutaleet sekä hedelmät ja vihannekset.</a:t>
            </a:r>
            <a:r>
              <a:rPr lang="fi-FI" altLang="fi-FI" smtClean="0">
                <a:solidFill>
                  <a:srgbClr val="000000"/>
                </a:solidFill>
                <a:latin typeface="Verdana" panose="020B0604030504040204" pitchFamily="34"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fi-FI" altLang="fi-FI" smtClean="0"/>
              <a:t>Huomioitavaa</a:t>
            </a:r>
          </a:p>
        </p:txBody>
      </p:sp>
      <p:sp>
        <p:nvSpPr>
          <p:cNvPr id="24579"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fi-FI" altLang="fi-FI" smtClean="0"/>
              <a:t>pakkaaminen ateria-, päivä- tai ruoka-ainekohtaisesti (ei koko rinkan purkamista joka tauolla)</a:t>
            </a:r>
          </a:p>
          <a:p>
            <a:pPr eaLnBrk="1" hangingPunct="1"/>
            <a:r>
              <a:rPr lang="fi-FI" altLang="fi-FI" smtClean="0"/>
              <a:t>suojaa sateelta</a:t>
            </a:r>
          </a:p>
          <a:p>
            <a:pPr eaLnBrk="1" hangingPunct="1"/>
            <a:r>
              <a:rPr lang="fi-FI" altLang="fi-FI" smtClean="0"/>
              <a:t>valmiiksi kuorittu ja pilkottu </a:t>
            </a:r>
          </a:p>
          <a:p>
            <a:pPr eaLnBrk="1" hangingPunct="1"/>
            <a:r>
              <a:rPr lang="fi-FI" altLang="fi-FI" smtClean="0"/>
              <a:t>osittain valmista esim. lettutaikina muovipulloon</a:t>
            </a:r>
          </a:p>
          <a:p>
            <a:pPr eaLnBrk="1" hangingPunct="1"/>
            <a:endParaRPr lang="fi-FI" altLang="fi-FI"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fi-FI" altLang="fi-FI" smtClean="0"/>
              <a:t>Kurssiohjelma</a:t>
            </a:r>
          </a:p>
        </p:txBody>
      </p:sp>
      <p:sp>
        <p:nvSpPr>
          <p:cNvPr id="5123" name="Rectangle 3" descr="Rectangle: Click to edit Master text styles&#10;Second level&#10;Third level&#10;Fourth level&#10;Fifth level"/>
          <p:cNvSpPr>
            <a:spLocks noGrp="1" noChangeArrowheads="1"/>
          </p:cNvSpPr>
          <p:nvPr>
            <p:ph type="body" idx="1"/>
          </p:nvPr>
        </p:nvSpPr>
        <p:spPr>
          <a:xfrm>
            <a:off x="838200" y="1556792"/>
            <a:ext cx="7772400" cy="5040560"/>
          </a:xfrm>
        </p:spPr>
        <p:txBody>
          <a:bodyPr/>
          <a:lstStyle/>
          <a:p>
            <a:pPr eaLnBrk="1" hangingPunct="1"/>
            <a:r>
              <a:rPr lang="fi-FI" altLang="fi-FI" sz="2800" dirty="0" smtClean="0"/>
              <a:t>I-kerta ke 24.4.: retki-info</a:t>
            </a:r>
            <a:r>
              <a:rPr lang="fi-FI" altLang="fi-FI" sz="2800" dirty="0" smtClean="0"/>
              <a:t>, </a:t>
            </a:r>
            <a:r>
              <a:rPr lang="fi-FI" altLang="fi-FI" sz="2800" dirty="0" smtClean="0"/>
              <a:t>varustautuminen ja suunnittelu</a:t>
            </a:r>
            <a:endParaRPr lang="fi-FI" altLang="fi-FI" sz="2800" dirty="0" smtClean="0"/>
          </a:p>
          <a:p>
            <a:pPr eaLnBrk="1" hangingPunct="1"/>
            <a:r>
              <a:rPr lang="fi-FI" altLang="fi-FI" sz="2800" dirty="0" smtClean="0"/>
              <a:t>II-kerta ke 8.5.: ensiapu ja retkelle </a:t>
            </a:r>
            <a:r>
              <a:rPr lang="fi-FI" altLang="fi-FI" sz="2800" dirty="0" err="1" smtClean="0"/>
              <a:t>valmistautuinen</a:t>
            </a:r>
            <a:endParaRPr lang="fi-FI" altLang="fi-FI" sz="2800" dirty="0" smtClean="0"/>
          </a:p>
          <a:p>
            <a:pPr eaLnBrk="1" hangingPunct="1"/>
            <a:r>
              <a:rPr lang="fi-FI" altLang="fi-FI" sz="2800" dirty="0" smtClean="0"/>
              <a:t>III-kerta to 16.5.: </a:t>
            </a:r>
            <a:r>
              <a:rPr lang="fi-FI" altLang="fi-FI" sz="2800" dirty="0" err="1" smtClean="0"/>
              <a:t>geokätköily</a:t>
            </a:r>
            <a:r>
              <a:rPr lang="fi-FI" altLang="fi-FI" sz="2800" dirty="0" smtClean="0"/>
              <a:t> ja viime hetken säädöt</a:t>
            </a:r>
            <a:endParaRPr lang="fi-FI" altLang="fi-FI" sz="2800" dirty="0" smtClean="0"/>
          </a:p>
          <a:p>
            <a:pPr eaLnBrk="1" hangingPunct="1"/>
            <a:r>
              <a:rPr lang="fi-FI" altLang="fi-FI" sz="2800" dirty="0" smtClean="0"/>
              <a:t>VAELLUS REPOVEDEN </a:t>
            </a:r>
            <a:r>
              <a:rPr lang="fi-FI" altLang="fi-FI" sz="2800" dirty="0" smtClean="0"/>
              <a:t>KANSALLISPUISTOSSA 17.5.-18.5.</a:t>
            </a:r>
            <a:endParaRPr lang="fi-FI" altLang="fi-FI" sz="2800" dirty="0" smtClean="0"/>
          </a:p>
          <a:p>
            <a:pPr eaLnBrk="1" hangingPunct="1"/>
            <a:r>
              <a:rPr lang="fi-FI" altLang="fi-FI" sz="2800" dirty="0" smtClean="0"/>
              <a:t>Teoriakertojen </a:t>
            </a:r>
            <a:r>
              <a:rPr lang="fi-FI" altLang="fi-FI" sz="2800" dirty="0" smtClean="0"/>
              <a:t>kesto 1,5-2,5h/kerta</a:t>
            </a:r>
          </a:p>
          <a:p>
            <a:pPr eaLnBrk="1" hangingPunct="1"/>
            <a:r>
              <a:rPr lang="fi-FI" altLang="fi-FI" sz="2800" dirty="0" smtClean="0"/>
              <a:t>Loppuraportti - palautus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fi-FI" altLang="fi-FI" smtClean="0"/>
              <a:t>Esimerkkejä:</a:t>
            </a:r>
          </a:p>
        </p:txBody>
      </p:sp>
      <p:sp>
        <p:nvSpPr>
          <p:cNvPr id="25603"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fi-FI" altLang="fi-FI" smtClean="0"/>
              <a:t>kuivattu ruoka esim. rusinat, banaanilastut, pähkinät</a:t>
            </a:r>
          </a:p>
          <a:p>
            <a:pPr eaLnBrk="1" hangingPunct="1"/>
            <a:r>
              <a:rPr lang="fi-FI" altLang="fi-FI" smtClean="0"/>
              <a:t>paljon energiaa sisältävä esim. suklaa</a:t>
            </a:r>
          </a:p>
          <a:p>
            <a:pPr eaLnBrk="1" hangingPunct="1"/>
            <a:r>
              <a:rPr lang="fi-FI" altLang="fi-FI" smtClean="0"/>
              <a:t>hedelmät hiilihydraattia sisältävät esim. banaani, mysli- ja energiapatukat/keksit</a:t>
            </a:r>
          </a:p>
          <a:p>
            <a:pPr eaLnBrk="1" hangingPunct="1"/>
            <a:r>
              <a:rPr lang="fi-FI" altLang="fi-FI" smtClean="0"/>
              <a:t>energiageelit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11188" y="188913"/>
            <a:ext cx="7772400" cy="1143000"/>
          </a:xfrm>
        </p:spPr>
        <p:txBody>
          <a:bodyPr/>
          <a:lstStyle/>
          <a:p>
            <a:pPr eaLnBrk="1" hangingPunct="1"/>
            <a:r>
              <a:rPr lang="fi-FI" altLang="fi-FI" smtClean="0"/>
              <a:t>Lisää esimerkkejä:</a:t>
            </a:r>
          </a:p>
        </p:txBody>
      </p:sp>
      <p:sp>
        <p:nvSpPr>
          <p:cNvPr id="26627"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fi-FI" altLang="fi-FI" smtClean="0"/>
              <a:t>säilykkeet (esim. hernekeitto, tonnikala käteviä mutta painavia, roskat kannettava pois)</a:t>
            </a:r>
          </a:p>
          <a:p>
            <a:pPr eaLnBrk="1" hangingPunct="1"/>
            <a:r>
              <a:rPr lang="fi-FI" altLang="fi-FI" smtClean="0"/>
              <a:t>valmispussit (pastat, keitot – varattava vesi valmistukseen)</a:t>
            </a:r>
          </a:p>
          <a:p>
            <a:pPr eaLnBrk="1" hangingPunct="1"/>
            <a:r>
              <a:rPr lang="fi-FI" altLang="fi-FI" smtClean="0"/>
              <a:t>folioperunat (aika?)</a:t>
            </a:r>
          </a:p>
          <a:p>
            <a:pPr eaLnBrk="1" hangingPunct="1"/>
            <a:r>
              <a:rPr lang="fi-FI" altLang="fi-FI" smtClean="0"/>
              <a:t>makkarat, pihvit, kala (säilyvyys?)</a:t>
            </a:r>
          </a:p>
          <a:p>
            <a:pPr eaLnBrk="1" hangingPunct="1">
              <a:buFont typeface="Wingdings" panose="05000000000000000000" pitchFamily="2" charset="2"/>
              <a:buNone/>
            </a:pPr>
            <a:endParaRPr lang="fi-FI" altLang="fi-FI" smtClean="0"/>
          </a:p>
          <a:p>
            <a:pPr eaLnBrk="1" hangingPunct="1">
              <a:buFont typeface="Wingdings" panose="05000000000000000000" pitchFamily="2" charset="2"/>
              <a:buNone/>
            </a:pPr>
            <a:endParaRPr lang="fi-FI" altLang="fi-FI" smtClean="0"/>
          </a:p>
          <a:p>
            <a:pPr eaLnBrk="1" hangingPunct="1"/>
            <a:endParaRPr lang="fi-FI" altLang="fi-FI"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fi-FI" altLang="fi-FI" smtClean="0"/>
              <a:t>Jälkiruokaesimerkkejä:</a:t>
            </a:r>
          </a:p>
        </p:txBody>
      </p:sp>
      <p:sp>
        <p:nvSpPr>
          <p:cNvPr id="27651"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fi-FI" altLang="fi-FI" smtClean="0"/>
              <a:t>kiisseli – jauheesta (varaa vesi)</a:t>
            </a:r>
          </a:p>
          <a:p>
            <a:pPr eaLnBrk="1" hangingPunct="1"/>
            <a:r>
              <a:rPr lang="fi-FI" altLang="fi-FI" smtClean="0"/>
              <a:t>grillatut banaanit suklaa kuorrutuksella</a:t>
            </a:r>
          </a:p>
          <a:p>
            <a:pPr eaLnBrk="1" hangingPunct="1"/>
            <a:r>
              <a:rPr lang="fi-FI" altLang="fi-FI" smtClean="0"/>
              <a:t>paistetut vaahtokarkit</a:t>
            </a:r>
          </a:p>
          <a:p>
            <a:pPr eaLnBrk="1" hangingPunct="1">
              <a:buFont typeface="Wingdings" panose="05000000000000000000" pitchFamily="2" charset="2"/>
              <a:buNone/>
            </a:pPr>
            <a:endParaRPr lang="fi-FI" altLang="fi-FI" smtClean="0"/>
          </a:p>
          <a:p>
            <a:pPr eaLnBrk="1" hangingPunct="1">
              <a:buFont typeface="Wingdings" panose="05000000000000000000" pitchFamily="2" charset="2"/>
              <a:buNone/>
            </a:pPr>
            <a:r>
              <a:rPr lang="fi-FI" altLang="fi-FI" smtClean="0"/>
              <a:t>vain mielikuvitus rajana </a:t>
            </a:r>
            <a:r>
              <a:rPr lang="fi-FI" altLang="fi-FI" smtClean="0">
                <a:sym typeface="Wingdings" panose="05000000000000000000" pitchFamily="2" charset="2"/>
              </a:rPr>
              <a:t></a:t>
            </a:r>
            <a:endParaRPr lang="fi-FI" altLang="fi-FI"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tsikko 1"/>
          <p:cNvSpPr>
            <a:spLocks noGrp="1" noChangeArrowheads="1"/>
          </p:cNvSpPr>
          <p:nvPr>
            <p:ph type="title"/>
          </p:nvPr>
        </p:nvSpPr>
        <p:spPr/>
        <p:txBody>
          <a:bodyPr/>
          <a:lstStyle/>
          <a:p>
            <a:r>
              <a:rPr lang="fi-FI" altLang="fi-FI" smtClean="0"/>
              <a:t>Roskat </a:t>
            </a:r>
          </a:p>
        </p:txBody>
      </p:sp>
      <p:sp>
        <p:nvSpPr>
          <p:cNvPr id="28675" name="Sisällön paikkamerkki 2" descr="Rectangle: Click to edit Master text styles&#10;Second level&#10;Third level&#10;Fourth level&#10;Fifth level"/>
          <p:cNvSpPr>
            <a:spLocks noGrp="1" noChangeArrowheads="1"/>
          </p:cNvSpPr>
          <p:nvPr>
            <p:ph idx="1"/>
          </p:nvPr>
        </p:nvSpPr>
        <p:spPr/>
        <p:txBody>
          <a:bodyPr/>
          <a:lstStyle/>
          <a:p>
            <a:r>
              <a:rPr lang="fi-FI" altLang="fi-FI" smtClean="0"/>
              <a:t>Repoveden kansallispuistossa toteutetaan roskatonta retkeilyä, joten kodalla ei ole jätteiden keräysastioita. Jätehuolto on omatoiminen: retkeilijä ottaa vastuun omista jätteistään tuomalla ne pois maastosta. Käymälään voi jättää kompostoituvat biojätteet ja tulisijassa polttaa palavat jätteet.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tsikko 1"/>
          <p:cNvSpPr>
            <a:spLocks noGrp="1" noChangeArrowheads="1"/>
          </p:cNvSpPr>
          <p:nvPr>
            <p:ph type="title"/>
          </p:nvPr>
        </p:nvSpPr>
        <p:spPr/>
        <p:txBody>
          <a:bodyPr/>
          <a:lstStyle/>
          <a:p>
            <a:r>
              <a:rPr lang="fi-FI" altLang="fi-FI" smtClean="0"/>
              <a:t>Teltta ja ruokaryhmät </a:t>
            </a:r>
          </a:p>
        </p:txBody>
      </p:sp>
      <p:sp>
        <p:nvSpPr>
          <p:cNvPr id="29699" name="Sisällön paikkamerkki 2" descr="Rectangle: Click to edit Master text styles&#10;Second level&#10;Third level&#10;Fourth level&#10;Fifth level"/>
          <p:cNvSpPr>
            <a:spLocks noGrp="1" noChangeArrowheads="1"/>
          </p:cNvSpPr>
          <p:nvPr>
            <p:ph idx="1"/>
          </p:nvPr>
        </p:nvSpPr>
        <p:spPr/>
        <p:txBody>
          <a:bodyPr/>
          <a:lstStyle/>
          <a:p>
            <a:r>
              <a:rPr lang="fi-FI" altLang="fi-FI" dirty="0" smtClean="0"/>
              <a:t>Miettikää telttaryhmät ja mahdollisesti yhteiset ruoat</a:t>
            </a:r>
          </a:p>
          <a:p>
            <a:r>
              <a:rPr lang="fi-FI" altLang="fi-FI" dirty="0" smtClean="0"/>
              <a:t>Kahvi/tee?</a:t>
            </a:r>
            <a:endParaRPr lang="fi-FI" altLang="fi-FI"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332656"/>
            <a:ext cx="7772400" cy="936104"/>
          </a:xfrm>
        </p:spPr>
        <p:txBody>
          <a:bodyPr/>
          <a:lstStyle/>
          <a:p>
            <a:pPr eaLnBrk="1" hangingPunct="1"/>
            <a:r>
              <a:rPr lang="fi-FI" altLang="fi-FI" dirty="0" smtClean="0"/>
              <a:t>Perjantai 17.5.- lauantai 18.5.</a:t>
            </a:r>
          </a:p>
        </p:txBody>
      </p:sp>
      <p:sp>
        <p:nvSpPr>
          <p:cNvPr id="6147" name="Rectangle 3" descr="Rectangle: Click to edit Master text styles&#10;Second level&#10;Third level&#10;Fourth level&#10;Fifth level"/>
          <p:cNvSpPr>
            <a:spLocks noGrp="1" noChangeArrowheads="1"/>
          </p:cNvSpPr>
          <p:nvPr>
            <p:ph type="body" idx="1"/>
          </p:nvPr>
        </p:nvSpPr>
        <p:spPr>
          <a:xfrm>
            <a:off x="838200" y="2204864"/>
            <a:ext cx="7772400" cy="4392488"/>
          </a:xfrm>
        </p:spPr>
        <p:txBody>
          <a:bodyPr/>
          <a:lstStyle/>
          <a:p>
            <a:pPr eaLnBrk="1" hangingPunct="1">
              <a:lnSpc>
                <a:spcPct val="90000"/>
              </a:lnSpc>
              <a:buFont typeface="Wingdings" panose="05000000000000000000" pitchFamily="2" charset="2"/>
              <a:buNone/>
            </a:pPr>
            <a:r>
              <a:rPr lang="fi-FI" altLang="fi-FI" sz="1400" b="1" dirty="0" smtClean="0">
                <a:cs typeface="Times New Roman" panose="02020603050405020304" pitchFamily="18" charset="0"/>
              </a:rPr>
              <a:t>	Normaali koulupäivä</a:t>
            </a:r>
          </a:p>
          <a:p>
            <a:pPr eaLnBrk="1" hangingPunct="1">
              <a:lnSpc>
                <a:spcPct val="90000"/>
              </a:lnSpc>
              <a:buFont typeface="Wingdings" panose="05000000000000000000" pitchFamily="2" charset="2"/>
              <a:buNone/>
            </a:pPr>
            <a:r>
              <a:rPr lang="fi-FI" altLang="fi-FI" sz="1400" b="1" dirty="0" smtClean="0">
                <a:cs typeface="Times New Roman" panose="02020603050405020304" pitchFamily="18" charset="0"/>
              </a:rPr>
              <a:t>Pe	</a:t>
            </a:r>
          </a:p>
          <a:p>
            <a:pPr eaLnBrk="1" hangingPunct="1">
              <a:lnSpc>
                <a:spcPct val="90000"/>
              </a:lnSpc>
              <a:buFont typeface="Wingdings" panose="05000000000000000000" pitchFamily="2" charset="2"/>
              <a:buNone/>
            </a:pPr>
            <a:r>
              <a:rPr lang="fi-FI" altLang="fi-FI" sz="1400" b="1" dirty="0" smtClean="0">
                <a:cs typeface="Times New Roman" panose="02020603050405020304" pitchFamily="18" charset="0"/>
              </a:rPr>
              <a:t>Klo	14.40		Kokoontuminen koululla </a:t>
            </a:r>
          </a:p>
          <a:p>
            <a:pPr eaLnBrk="1" hangingPunct="1">
              <a:lnSpc>
                <a:spcPct val="90000"/>
              </a:lnSpc>
              <a:buFont typeface="Wingdings" panose="05000000000000000000" pitchFamily="2" charset="2"/>
              <a:buNone/>
            </a:pPr>
            <a:r>
              <a:rPr lang="fi-FI" altLang="fi-FI" sz="1400" b="1" dirty="0" smtClean="0">
                <a:cs typeface="Times New Roman" panose="02020603050405020304" pitchFamily="18" charset="0"/>
              </a:rPr>
              <a:t>Klo	15.00		Lähtö koululta bussilla</a:t>
            </a:r>
          </a:p>
          <a:p>
            <a:pPr eaLnBrk="1" hangingPunct="1">
              <a:lnSpc>
                <a:spcPct val="90000"/>
              </a:lnSpc>
              <a:buFont typeface="Wingdings" panose="05000000000000000000" pitchFamily="2" charset="2"/>
              <a:buNone/>
            </a:pPr>
            <a:r>
              <a:rPr lang="fi-FI" altLang="fi-FI" sz="1400" b="1" dirty="0" smtClean="0">
                <a:cs typeface="Times New Roman" panose="02020603050405020304" pitchFamily="18" charset="0"/>
              </a:rPr>
              <a:t>Klo	16.00		Saapuminen kohteeseen ja matkaan</a:t>
            </a:r>
          </a:p>
          <a:p>
            <a:pPr eaLnBrk="1" hangingPunct="1">
              <a:lnSpc>
                <a:spcPct val="90000"/>
              </a:lnSpc>
              <a:buFont typeface="Wingdings" panose="05000000000000000000" pitchFamily="2" charset="2"/>
              <a:buNone/>
            </a:pPr>
            <a:r>
              <a:rPr lang="fi-FI" altLang="fi-FI" sz="1400" b="1" dirty="0" smtClean="0">
                <a:cs typeface="Times New Roman" panose="02020603050405020304" pitchFamily="18" charset="0"/>
              </a:rPr>
              <a:t>		</a:t>
            </a:r>
          </a:p>
          <a:p>
            <a:pPr eaLnBrk="1" hangingPunct="1">
              <a:lnSpc>
                <a:spcPct val="90000"/>
              </a:lnSpc>
              <a:buFont typeface="Wingdings" panose="05000000000000000000" pitchFamily="2" charset="2"/>
              <a:buNone/>
            </a:pPr>
            <a:r>
              <a:rPr lang="fi-FI" altLang="fi-FI" sz="1400" b="1" dirty="0" smtClean="0">
                <a:cs typeface="Times New Roman" panose="02020603050405020304" pitchFamily="18" charset="0"/>
              </a:rPr>
              <a:t>Klo	17.30		</a:t>
            </a:r>
            <a:r>
              <a:rPr lang="fi-FI" altLang="fi-FI" sz="1400" b="1" dirty="0" err="1" smtClean="0">
                <a:cs typeface="Times New Roman" panose="02020603050405020304" pitchFamily="18" charset="0"/>
              </a:rPr>
              <a:t>Lojukosken</a:t>
            </a:r>
            <a:r>
              <a:rPr lang="fi-FI" altLang="fi-FI" sz="1400" b="1" dirty="0" smtClean="0">
                <a:cs typeface="Times New Roman" panose="02020603050405020304" pitchFamily="18" charset="0"/>
              </a:rPr>
              <a:t> tauko ja evästely 	</a:t>
            </a:r>
          </a:p>
          <a:p>
            <a:pPr eaLnBrk="1" hangingPunct="1">
              <a:lnSpc>
                <a:spcPct val="90000"/>
              </a:lnSpc>
              <a:buFont typeface="Wingdings" panose="05000000000000000000" pitchFamily="2" charset="2"/>
              <a:buNone/>
            </a:pPr>
            <a:r>
              <a:rPr lang="fi-FI" altLang="fi-FI" sz="1400" b="1" dirty="0" smtClean="0">
                <a:cs typeface="Times New Roman" panose="02020603050405020304" pitchFamily="18" charset="0"/>
              </a:rPr>
              <a:t>Klo	21.00 		Perillä Valkjärvellä: teltat, ruokailut, nuotiot	</a:t>
            </a:r>
          </a:p>
          <a:p>
            <a:pPr eaLnBrk="1" hangingPunct="1">
              <a:lnSpc>
                <a:spcPct val="90000"/>
              </a:lnSpc>
              <a:buFont typeface="Wingdings" panose="05000000000000000000" pitchFamily="2" charset="2"/>
              <a:buNone/>
            </a:pPr>
            <a:r>
              <a:rPr lang="fi-FI" altLang="fi-FI" sz="1400" b="1" dirty="0" smtClean="0">
                <a:cs typeface="Times New Roman" panose="02020603050405020304" pitchFamily="18" charset="0"/>
              </a:rPr>
              <a:t>Klo	24.00		Hiljaisuus</a:t>
            </a:r>
          </a:p>
          <a:p>
            <a:pPr eaLnBrk="1" hangingPunct="1">
              <a:lnSpc>
                <a:spcPct val="90000"/>
              </a:lnSpc>
              <a:buFont typeface="Wingdings" panose="05000000000000000000" pitchFamily="2" charset="2"/>
              <a:buNone/>
            </a:pPr>
            <a:endParaRPr lang="fi-FI" altLang="fi-FI" sz="1400" b="1" dirty="0" smtClean="0">
              <a:cs typeface="Times New Roman" panose="02020603050405020304" pitchFamily="18" charset="0"/>
            </a:endParaRPr>
          </a:p>
          <a:p>
            <a:pPr eaLnBrk="1" hangingPunct="1">
              <a:lnSpc>
                <a:spcPct val="90000"/>
              </a:lnSpc>
              <a:buFont typeface="Wingdings" panose="05000000000000000000" pitchFamily="2" charset="2"/>
              <a:buNone/>
            </a:pPr>
            <a:r>
              <a:rPr lang="fi-FI" altLang="fi-FI" sz="1400" b="1" dirty="0" smtClean="0">
                <a:cs typeface="Times New Roman" panose="02020603050405020304" pitchFamily="18" charset="0"/>
              </a:rPr>
              <a:t>La 		</a:t>
            </a:r>
          </a:p>
          <a:p>
            <a:pPr eaLnBrk="1" hangingPunct="1">
              <a:lnSpc>
                <a:spcPct val="90000"/>
              </a:lnSpc>
              <a:buFont typeface="Wingdings" panose="05000000000000000000" pitchFamily="2" charset="2"/>
              <a:buNone/>
            </a:pPr>
            <a:r>
              <a:rPr lang="fi-FI" altLang="fi-FI" sz="1400" b="1" dirty="0" smtClean="0">
                <a:cs typeface="Times New Roman" panose="02020603050405020304" pitchFamily="18" charset="0"/>
              </a:rPr>
              <a:t>Klo	8.00 		herääminen, aamupalat, pakkaus </a:t>
            </a:r>
          </a:p>
          <a:p>
            <a:pPr eaLnBrk="1" hangingPunct="1">
              <a:lnSpc>
                <a:spcPct val="90000"/>
              </a:lnSpc>
              <a:buFont typeface="Wingdings" panose="05000000000000000000" pitchFamily="2" charset="2"/>
              <a:buNone/>
            </a:pPr>
            <a:r>
              <a:rPr lang="fi-FI" altLang="fi-FI" sz="1400" b="1" dirty="0" smtClean="0">
                <a:cs typeface="Times New Roman" panose="02020603050405020304" pitchFamily="18" charset="0"/>
              </a:rPr>
              <a:t>Klo 10.00</a:t>
            </a:r>
            <a:r>
              <a:rPr lang="fi-FI" altLang="fi-FI" sz="1400" b="1" dirty="0" smtClean="0">
                <a:cs typeface="Times New Roman" panose="02020603050405020304" pitchFamily="18" charset="0"/>
              </a:rPr>
              <a:t>		Reissuun: </a:t>
            </a:r>
            <a:r>
              <a:rPr lang="fi-FI" altLang="fi-FI" sz="1400" b="1" dirty="0" err="1" smtClean="0">
                <a:cs typeface="Times New Roman" panose="02020603050405020304" pitchFamily="18" charset="0"/>
              </a:rPr>
              <a:t>Olhavan</a:t>
            </a:r>
            <a:r>
              <a:rPr lang="fi-FI" altLang="fi-FI" sz="1400" b="1" dirty="0" smtClean="0">
                <a:cs typeface="Times New Roman" panose="02020603050405020304" pitchFamily="18" charset="0"/>
              </a:rPr>
              <a:t> valloitus</a:t>
            </a:r>
          </a:p>
          <a:p>
            <a:pPr eaLnBrk="1" hangingPunct="1">
              <a:lnSpc>
                <a:spcPct val="90000"/>
              </a:lnSpc>
              <a:buFont typeface="Wingdings" panose="05000000000000000000" pitchFamily="2" charset="2"/>
              <a:buNone/>
            </a:pPr>
            <a:r>
              <a:rPr lang="fi-FI" altLang="fi-FI" sz="1400" b="1" dirty="0" smtClean="0">
                <a:cs typeface="Times New Roman" panose="02020603050405020304" pitchFamily="18" charset="0"/>
              </a:rPr>
              <a:t>Klo 12		Mustavuori (välipalaa)</a:t>
            </a:r>
          </a:p>
          <a:p>
            <a:pPr eaLnBrk="1" hangingPunct="1">
              <a:lnSpc>
                <a:spcPct val="90000"/>
              </a:lnSpc>
              <a:buFont typeface="Wingdings" panose="05000000000000000000" pitchFamily="2" charset="2"/>
              <a:buNone/>
            </a:pPr>
            <a:r>
              <a:rPr lang="fi-FI" altLang="fi-FI" sz="1400" b="1" dirty="0" smtClean="0">
                <a:cs typeface="Times New Roman" panose="02020603050405020304" pitchFamily="18" charset="0"/>
              </a:rPr>
              <a:t>Klo 13 		Kuutinkanava: lounas</a:t>
            </a:r>
          </a:p>
          <a:p>
            <a:pPr eaLnBrk="1" hangingPunct="1">
              <a:lnSpc>
                <a:spcPct val="90000"/>
              </a:lnSpc>
              <a:buFont typeface="Wingdings" panose="05000000000000000000" pitchFamily="2" charset="2"/>
              <a:buNone/>
            </a:pPr>
            <a:r>
              <a:rPr lang="fi-FI" altLang="fi-FI" sz="1400" b="1" dirty="0" smtClean="0">
                <a:cs typeface="Times New Roman" panose="02020603050405020304" pitchFamily="18" charset="0"/>
              </a:rPr>
              <a:t>Klo </a:t>
            </a:r>
            <a:r>
              <a:rPr lang="fi-FI" altLang="fi-FI" sz="1400" b="1" dirty="0" smtClean="0">
                <a:cs typeface="Times New Roman" panose="02020603050405020304" pitchFamily="18" charset="0"/>
              </a:rPr>
              <a:t>14</a:t>
            </a:r>
            <a:r>
              <a:rPr lang="fi-FI" altLang="fi-FI" sz="1400" b="1" dirty="0" smtClean="0">
                <a:cs typeface="Times New Roman" panose="02020603050405020304" pitchFamily="18" charset="0"/>
              </a:rPr>
              <a:t>		Matkaan </a:t>
            </a:r>
          </a:p>
          <a:p>
            <a:pPr eaLnBrk="1" hangingPunct="1">
              <a:lnSpc>
                <a:spcPct val="90000"/>
              </a:lnSpc>
              <a:buFont typeface="Wingdings" panose="05000000000000000000" pitchFamily="2" charset="2"/>
              <a:buNone/>
            </a:pPr>
            <a:r>
              <a:rPr lang="fi-FI" altLang="fi-FI" sz="1400" b="1" dirty="0" smtClean="0">
                <a:cs typeface="Times New Roman" panose="02020603050405020304" pitchFamily="18" charset="0"/>
              </a:rPr>
              <a:t>Klo </a:t>
            </a:r>
            <a:r>
              <a:rPr lang="fi-FI" altLang="fi-FI" sz="1400" b="1" dirty="0" smtClean="0">
                <a:cs typeface="Times New Roman" panose="02020603050405020304" pitchFamily="18" charset="0"/>
              </a:rPr>
              <a:t>16.30-17</a:t>
            </a:r>
            <a:r>
              <a:rPr lang="fi-FI" altLang="fi-FI" sz="1400" b="1" dirty="0" smtClean="0">
                <a:cs typeface="Times New Roman" panose="02020603050405020304" pitchFamily="18" charset="0"/>
              </a:rPr>
              <a:t>	</a:t>
            </a:r>
            <a:r>
              <a:rPr lang="fi-FI" altLang="fi-FI" sz="1400" b="1" dirty="0" smtClean="0">
                <a:cs typeface="Times New Roman" panose="02020603050405020304" pitchFamily="18" charset="0"/>
              </a:rPr>
              <a:t>Bussilla </a:t>
            </a:r>
            <a:endParaRPr lang="fi-FI" altLang="fi-FI" sz="1400" b="1" dirty="0" smtClean="0">
              <a:cs typeface="Times New Roman" panose="02020603050405020304" pitchFamily="18" charset="0"/>
            </a:endParaRPr>
          </a:p>
          <a:p>
            <a:pPr eaLnBrk="1" hangingPunct="1">
              <a:lnSpc>
                <a:spcPct val="90000"/>
              </a:lnSpc>
              <a:buFont typeface="Wingdings" panose="05000000000000000000" pitchFamily="2" charset="2"/>
              <a:buNone/>
            </a:pPr>
            <a:r>
              <a:rPr lang="fi-FI" altLang="fi-FI" sz="1400" b="1" dirty="0" smtClean="0">
                <a:cs typeface="Times New Roman" panose="02020603050405020304" pitchFamily="18" charset="0"/>
              </a:rPr>
              <a:t> </a:t>
            </a:r>
          </a:p>
          <a:p>
            <a:pPr eaLnBrk="1" hangingPunct="1">
              <a:lnSpc>
                <a:spcPct val="90000"/>
              </a:lnSpc>
              <a:buFont typeface="Wingdings" panose="05000000000000000000" pitchFamily="2" charset="2"/>
              <a:buNone/>
            </a:pPr>
            <a:r>
              <a:rPr lang="fi-FI" altLang="fi-FI" sz="1400" b="1" dirty="0" smtClean="0">
                <a:cs typeface="Times New Roman" panose="02020603050405020304" pitchFamily="18" charset="0"/>
              </a:rPr>
              <a:t>			</a:t>
            </a:r>
            <a:r>
              <a:rPr lang="fi-FI" altLang="fi-FI" sz="1600" dirty="0" smtClean="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a:spLocks noGrp="1" noChangeArrowheads="1"/>
          </p:cNvSpPr>
          <p:nvPr>
            <p:ph type="title"/>
          </p:nvPr>
        </p:nvSpPr>
        <p:spPr/>
        <p:txBody>
          <a:bodyPr/>
          <a:lstStyle/>
          <a:p>
            <a:r>
              <a:rPr lang="fi-FI" altLang="fi-FI" smtClean="0"/>
              <a:t>Valkjärvi </a:t>
            </a:r>
          </a:p>
        </p:txBody>
      </p:sp>
      <p:sp>
        <p:nvSpPr>
          <p:cNvPr id="7171" name="Sisällön paikkamerkki 2" descr="Rectangle: Click to edit Master text styles&#10;Second level&#10;Third level&#10;Fourth level&#10;Fifth level"/>
          <p:cNvSpPr>
            <a:spLocks noGrp="1" noChangeArrowheads="1"/>
          </p:cNvSpPr>
          <p:nvPr>
            <p:ph idx="1"/>
          </p:nvPr>
        </p:nvSpPr>
        <p:spPr/>
        <p:txBody>
          <a:bodyPr/>
          <a:lstStyle/>
          <a:p>
            <a:r>
              <a:rPr lang="fi-FI" altLang="fi-FI" dirty="0" smtClean="0">
                <a:hlinkClick r:id="rId2"/>
              </a:rPr>
              <a:t>https://www.repovedenkansallispuisto.fi/fi_FI/categories/4-valkjarven-varausleirialue/products/33-repovesi-valkjarven-varausleirialue</a:t>
            </a:r>
            <a:endParaRPr lang="fi-FI" altLang="fi-FI" dirty="0" smtClean="0"/>
          </a:p>
          <a:p>
            <a:endParaRPr lang="fi-FI" altLang="fi-FI"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tsikko 1"/>
          <p:cNvSpPr>
            <a:spLocks noGrp="1" noChangeArrowheads="1"/>
          </p:cNvSpPr>
          <p:nvPr>
            <p:ph type="title"/>
          </p:nvPr>
        </p:nvSpPr>
        <p:spPr>
          <a:xfrm>
            <a:off x="685800" y="266700"/>
            <a:ext cx="7772400" cy="1143000"/>
          </a:xfrm>
        </p:spPr>
        <p:txBody>
          <a:bodyPr/>
          <a:lstStyle/>
          <a:p>
            <a:r>
              <a:rPr lang="fi-FI" altLang="fi-FI" smtClean="0"/>
              <a:t>Karttoja: </a:t>
            </a:r>
            <a:r>
              <a:rPr lang="fi-FI" altLang="fi-FI" sz="2800" smtClean="0"/>
              <a:t>Suomessa mahtavat palvelut! </a:t>
            </a:r>
          </a:p>
        </p:txBody>
      </p:sp>
      <p:sp>
        <p:nvSpPr>
          <p:cNvPr id="3" name="Sisällön paikkamerkki 2" descr="Rectangle: Click to edit Master text styles&#10;Second level&#10;Third level&#10;Fourth level&#10;Fifth level">
            <a:extLst/>
          </p:cNvPr>
          <p:cNvSpPr>
            <a:spLocks noGrp="1"/>
          </p:cNvSpPr>
          <p:nvPr>
            <p:ph idx="1"/>
          </p:nvPr>
        </p:nvSpPr>
        <p:spPr/>
        <p:txBody>
          <a:bodyPr/>
          <a:lstStyle/>
          <a:p>
            <a:pPr>
              <a:defRPr/>
            </a:pPr>
            <a:r>
              <a:rPr lang="fi-FI" dirty="0">
                <a:hlinkClick r:id="rId2"/>
              </a:rPr>
              <a:t>www.retkikartta.fi</a:t>
            </a:r>
            <a:r>
              <a:rPr lang="fi-FI" dirty="0"/>
              <a:t> </a:t>
            </a:r>
          </a:p>
          <a:p>
            <a:pPr>
              <a:defRPr/>
            </a:pPr>
            <a:r>
              <a:rPr lang="fi-FI" dirty="0">
                <a:hlinkClick r:id="rId3"/>
              </a:rPr>
              <a:t>http://www.mapant.fi</a:t>
            </a:r>
            <a:endParaRPr lang="fi-FI" dirty="0"/>
          </a:p>
          <a:p>
            <a:pPr>
              <a:defRPr/>
            </a:pPr>
            <a:r>
              <a:rPr lang="fi-FI" dirty="0">
                <a:hlinkClick r:id="rId4"/>
              </a:rPr>
              <a:t>www.karttapaikka.fi</a:t>
            </a:r>
            <a:endParaRPr lang="fi-FI" dirty="0"/>
          </a:p>
          <a:p>
            <a:pPr>
              <a:defRPr/>
            </a:pPr>
            <a:r>
              <a:rPr lang="fi-FI" dirty="0">
                <a:hlinkClick r:id="rId5"/>
              </a:rPr>
              <a:t>https://kartta.paikkatietoikkuna.fi/?lang=fi</a:t>
            </a:r>
            <a:r>
              <a:rPr lang="fi-FI" dirty="0"/>
              <a:t> (korkeusprofiili) </a:t>
            </a:r>
          </a:p>
          <a:p>
            <a:pPr>
              <a:defRPr/>
            </a:pPr>
            <a:endParaRPr lang="fi-FI" dirty="0"/>
          </a:p>
          <a:p>
            <a:pPr>
              <a:defRPr/>
            </a:pPr>
            <a:r>
              <a:rPr lang="fi-FI" dirty="0"/>
              <a:t>Ulkomailla esim. maps.me</a:t>
            </a:r>
          </a:p>
          <a:p>
            <a:pPr marL="0" indent="0">
              <a:buFont typeface="Wingdings" panose="05000000000000000000" pitchFamily="2" charset="2"/>
              <a:buNone/>
              <a:defRPr/>
            </a:pPr>
            <a:endParaRPr lang="fi-FI" dirty="0"/>
          </a:p>
          <a:p>
            <a:pPr marL="0" indent="0">
              <a:buFont typeface="Wingdings" panose="05000000000000000000" pitchFamily="2" charset="2"/>
              <a:buNone/>
              <a:defRPr/>
            </a:pPr>
            <a:endParaRPr lang="fi-FI" dirty="0"/>
          </a:p>
          <a:p>
            <a:pPr>
              <a:defRPr/>
            </a:pPr>
            <a:endParaRPr lang="fi-FI" dirty="0"/>
          </a:p>
          <a:p>
            <a:pPr>
              <a:defRPr/>
            </a:pPr>
            <a:endParaRPr lang="fi-FI"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tsikko 1"/>
          <p:cNvSpPr>
            <a:spLocks noGrp="1" noChangeArrowheads="1"/>
          </p:cNvSpPr>
          <p:nvPr>
            <p:ph type="title"/>
          </p:nvPr>
        </p:nvSpPr>
        <p:spPr/>
        <p:txBody>
          <a:bodyPr/>
          <a:lstStyle/>
          <a:p>
            <a:endParaRPr lang="fi-FI" altLang="fi-FI" smtClean="0"/>
          </a:p>
        </p:txBody>
      </p:sp>
      <p:sp>
        <p:nvSpPr>
          <p:cNvPr id="9219" name="Sisällön paikkamerkki 2" descr="Rectangle: Click to edit Master text styles&#10;Second level&#10;Third level&#10;Fourth level&#10;Fifth level"/>
          <p:cNvSpPr>
            <a:spLocks noGrp="1" noChangeArrowheads="1"/>
          </p:cNvSpPr>
          <p:nvPr>
            <p:ph idx="1"/>
          </p:nvPr>
        </p:nvSpPr>
        <p:spPr/>
        <p:txBody>
          <a:bodyPr/>
          <a:lstStyle/>
          <a:p>
            <a:endParaRPr lang="fi-FI" altLang="fi-FI" smtClean="0"/>
          </a:p>
        </p:txBody>
      </p:sp>
      <p:pic>
        <p:nvPicPr>
          <p:cNvPr id="9220" name="Kuva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1636713"/>
            <a:ext cx="9147175"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tsikko 1"/>
          <p:cNvSpPr>
            <a:spLocks noGrp="1" noChangeArrowheads="1"/>
          </p:cNvSpPr>
          <p:nvPr>
            <p:ph type="title"/>
          </p:nvPr>
        </p:nvSpPr>
        <p:spPr/>
        <p:txBody>
          <a:bodyPr/>
          <a:lstStyle/>
          <a:p>
            <a:endParaRPr lang="fi-FI" altLang="fi-FI" smtClean="0"/>
          </a:p>
        </p:txBody>
      </p:sp>
      <p:sp>
        <p:nvSpPr>
          <p:cNvPr id="10243" name="Sisällön paikkamerkki 2" descr="Rectangle: Click to edit Master text styles&#10;Second level&#10;Third level&#10;Fourth level&#10;Fifth level"/>
          <p:cNvSpPr>
            <a:spLocks noGrp="1" noChangeArrowheads="1"/>
          </p:cNvSpPr>
          <p:nvPr>
            <p:ph idx="1"/>
          </p:nvPr>
        </p:nvSpPr>
        <p:spPr/>
        <p:txBody>
          <a:bodyPr/>
          <a:lstStyle/>
          <a:p>
            <a:endParaRPr lang="fi-FI" altLang="fi-FI" smtClean="0"/>
          </a:p>
        </p:txBody>
      </p:sp>
      <p:pic>
        <p:nvPicPr>
          <p:cNvPr id="10244" name="Kuva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88925"/>
            <a:ext cx="53943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1"/>
          <p:cNvSpPr>
            <a:spLocks noGrp="1" noChangeArrowheads="1"/>
          </p:cNvSpPr>
          <p:nvPr>
            <p:ph type="title"/>
          </p:nvPr>
        </p:nvSpPr>
        <p:spPr/>
        <p:txBody>
          <a:bodyPr/>
          <a:lstStyle/>
          <a:p>
            <a:endParaRPr lang="fi-FI" altLang="fi-FI" smtClean="0"/>
          </a:p>
        </p:txBody>
      </p:sp>
      <p:sp>
        <p:nvSpPr>
          <p:cNvPr id="11267" name="Sisällön paikkamerkki 2" descr="Rectangle: Click to edit Master text styles&#10;Second level&#10;Third level&#10;Fourth level&#10;Fifth level"/>
          <p:cNvSpPr>
            <a:spLocks noGrp="1" noChangeArrowheads="1"/>
          </p:cNvSpPr>
          <p:nvPr>
            <p:ph idx="1"/>
          </p:nvPr>
        </p:nvSpPr>
        <p:spPr/>
        <p:txBody>
          <a:bodyPr/>
          <a:lstStyle/>
          <a:p>
            <a:endParaRPr lang="fi-FI" altLang="fi-FI" smtClean="0"/>
          </a:p>
        </p:txBody>
      </p:sp>
      <p:pic>
        <p:nvPicPr>
          <p:cNvPr id="11268" name="Kuva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908050"/>
            <a:ext cx="9064626"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tsikko 1"/>
          <p:cNvSpPr>
            <a:spLocks noGrp="1" noChangeArrowheads="1"/>
          </p:cNvSpPr>
          <p:nvPr>
            <p:ph type="title"/>
          </p:nvPr>
        </p:nvSpPr>
        <p:spPr/>
        <p:txBody>
          <a:bodyPr/>
          <a:lstStyle/>
          <a:p>
            <a:endParaRPr lang="fi-FI" altLang="fi-FI" smtClean="0"/>
          </a:p>
        </p:txBody>
      </p:sp>
      <p:pic>
        <p:nvPicPr>
          <p:cNvPr id="12291" name="Kuva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2863"/>
            <a:ext cx="8031162"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nikopio">
  <a:themeElements>
    <a:clrScheme name="Sinikopio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Sinikopi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inikopio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Sinikopio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Sinikopio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Sinikopio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Sinikopio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Sinikopio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Sinikopio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Sinikopio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Designs\Sinikopio.pot</Template>
  <TotalTime>596</TotalTime>
  <Words>562</Words>
  <Application>Microsoft Office PowerPoint</Application>
  <PresentationFormat>Näytössä katseltava diaesitys (4:3)</PresentationFormat>
  <Paragraphs>170</Paragraphs>
  <Slides>24</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24</vt:i4>
      </vt:variant>
    </vt:vector>
  </HeadingPairs>
  <TitlesOfParts>
    <vt:vector size="29" baseType="lpstr">
      <vt:lpstr>Tahoma</vt:lpstr>
      <vt:lpstr>Times New Roman</vt:lpstr>
      <vt:lpstr>Verdana</vt:lpstr>
      <vt:lpstr>Wingdings</vt:lpstr>
      <vt:lpstr>Sinikopio</vt:lpstr>
      <vt:lpstr>RETKIKURSSI  - Repovesi</vt:lpstr>
      <vt:lpstr>Kurssiohjelma</vt:lpstr>
      <vt:lpstr>Perjantai 17.5.- lauantai 18.5.</vt:lpstr>
      <vt:lpstr>Valkjärvi </vt:lpstr>
      <vt:lpstr>Karttoja: Suomessa mahtavat palvelut! </vt:lpstr>
      <vt:lpstr>PowerPoint-esitys</vt:lpstr>
      <vt:lpstr>PowerPoint-esitys</vt:lpstr>
      <vt:lpstr>PowerPoint-esitys</vt:lpstr>
      <vt:lpstr>PowerPoint-esitys</vt:lpstr>
      <vt:lpstr>Mikä retkeilyssä yleisesti mietityttää? </vt:lpstr>
      <vt:lpstr>Onnistuneen retken reseptit </vt:lpstr>
      <vt:lpstr>Missä saat retkeillä? </vt:lpstr>
      <vt:lpstr>VARUSTEET</vt:lpstr>
      <vt:lpstr>Paino rajoittaa </vt:lpstr>
      <vt:lpstr>Vaelluksen varustelista (henk.koht ja ryhmäkoht.)</vt:lpstr>
      <vt:lpstr>Ruokatauot Repovedellä</vt:lpstr>
      <vt:lpstr>Retkiruuan on hyvä olla…</vt:lpstr>
      <vt:lpstr>Energiaa kuluu…</vt:lpstr>
      <vt:lpstr>Huomioitavaa</vt:lpstr>
      <vt:lpstr>Esimerkkejä:</vt:lpstr>
      <vt:lpstr>Lisää esimerkkejä:</vt:lpstr>
      <vt:lpstr>Jälkiruokaesimerkkejä:</vt:lpstr>
      <vt:lpstr>Roskat </vt:lpstr>
      <vt:lpstr>Teltta ja ruokaryhmät </vt:lpstr>
    </vt:vector>
  </TitlesOfParts>
  <Company>Kouvolan kaupunki / koulut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RETKIKURSSI  - Repovesi</dc:title>
  <dc:creator>kati.siltovuori</dc:creator>
  <cp:lastModifiedBy>Pakarinen Ari</cp:lastModifiedBy>
  <cp:revision>59</cp:revision>
  <cp:lastPrinted>2017-05-03T07:50:17Z</cp:lastPrinted>
  <dcterms:created xsi:type="dcterms:W3CDTF">2011-08-23T10:19:24Z</dcterms:created>
  <dcterms:modified xsi:type="dcterms:W3CDTF">2019-04-25T08:55:14Z</dcterms:modified>
</cp:coreProperties>
</file>