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handoutMasterIdLst>
    <p:handoutMasterId r:id="rId18"/>
  </p:handoutMasterIdLst>
  <p:sldIdLst>
    <p:sldId id="256" r:id="rId2"/>
    <p:sldId id="257" r:id="rId3"/>
    <p:sldId id="258" r:id="rId4"/>
    <p:sldId id="259" r:id="rId5"/>
    <p:sldId id="260" r:id="rId6"/>
    <p:sldId id="268" r:id="rId7"/>
    <p:sldId id="261" r:id="rId8"/>
    <p:sldId id="262" r:id="rId9"/>
    <p:sldId id="263" r:id="rId10"/>
    <p:sldId id="264" r:id="rId11"/>
    <p:sldId id="266" r:id="rId12"/>
    <p:sldId id="265" r:id="rId13"/>
    <p:sldId id="271" r:id="rId14"/>
    <p:sldId id="267" r:id="rId15"/>
    <p:sldId id="272" r:id="rId16"/>
    <p:sldId id="269" r:id="rId17"/>
  </p:sldIdLst>
  <p:sldSz cx="9144000" cy="6858000" type="screen4x3"/>
  <p:notesSz cx="6799263" cy="9929813"/>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6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5/10/relationships/revisionInfo" Target="revisionInfo.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F6F29A4-EA0B-48A3-BC63-ECA70F518724}" type="doc">
      <dgm:prSet loTypeId="urn:microsoft.com/office/officeart/2005/8/layout/venn1" loCatId="relationship" qsTypeId="urn:microsoft.com/office/officeart/2005/8/quickstyle/simple1" qsCatId="simple" csTypeId="urn:microsoft.com/office/officeart/2005/8/colors/accent1_2" csCatId="accent1" phldr="1"/>
      <dgm:spPr/>
      <dgm:t>
        <a:bodyPr/>
        <a:lstStyle/>
        <a:p>
          <a:endParaRPr lang="fi-FI"/>
        </a:p>
      </dgm:t>
    </dgm:pt>
    <dgm:pt modelId="{076D3263-3F9F-477A-97C3-81074A5A7BCF}">
      <dgm:prSet/>
      <dgm:spPr/>
      <dgm:t>
        <a:bodyPr/>
        <a:lstStyle/>
        <a:p>
          <a:pPr rtl="0"/>
          <a:r>
            <a:rPr lang="fi-FI" dirty="0"/>
            <a:t>Taitavuus</a:t>
          </a:r>
        </a:p>
      </dgm:t>
    </dgm:pt>
    <dgm:pt modelId="{BDD07F3C-1EAE-4921-A08A-1786032FE7FF}" type="parTrans" cxnId="{F0E26B29-0D60-4E4D-8069-AB19B787721D}">
      <dgm:prSet/>
      <dgm:spPr/>
      <dgm:t>
        <a:bodyPr/>
        <a:lstStyle/>
        <a:p>
          <a:endParaRPr lang="fi-FI"/>
        </a:p>
      </dgm:t>
    </dgm:pt>
    <dgm:pt modelId="{56690FCE-E31B-4AB9-8CE1-A4E27407A96B}" type="sibTrans" cxnId="{F0E26B29-0D60-4E4D-8069-AB19B787721D}">
      <dgm:prSet/>
      <dgm:spPr/>
      <dgm:t>
        <a:bodyPr/>
        <a:lstStyle/>
        <a:p>
          <a:endParaRPr lang="fi-FI"/>
        </a:p>
      </dgm:t>
    </dgm:pt>
    <dgm:pt modelId="{EE69B630-A30A-4B0E-8467-B1AD03B7909D}">
      <dgm:prSet/>
      <dgm:spPr/>
      <dgm:t>
        <a:bodyPr/>
        <a:lstStyle/>
        <a:p>
          <a:pPr rtl="0"/>
          <a:r>
            <a:rPr lang="fi-FI" dirty="0"/>
            <a:t>Liikkuvuus</a:t>
          </a:r>
        </a:p>
      </dgm:t>
    </dgm:pt>
    <dgm:pt modelId="{4D95DF17-C1A9-4F88-B6EA-1A91BD5C5B83}" type="parTrans" cxnId="{88561DEB-17A5-480B-97C0-C345BCCF8847}">
      <dgm:prSet/>
      <dgm:spPr/>
      <dgm:t>
        <a:bodyPr/>
        <a:lstStyle/>
        <a:p>
          <a:endParaRPr lang="fi-FI"/>
        </a:p>
      </dgm:t>
    </dgm:pt>
    <dgm:pt modelId="{D42A7125-7986-4785-9B1A-FDD60E64529C}" type="sibTrans" cxnId="{88561DEB-17A5-480B-97C0-C345BCCF8847}">
      <dgm:prSet/>
      <dgm:spPr/>
      <dgm:t>
        <a:bodyPr/>
        <a:lstStyle/>
        <a:p>
          <a:endParaRPr lang="fi-FI"/>
        </a:p>
      </dgm:t>
    </dgm:pt>
    <dgm:pt modelId="{228EA201-F8A2-4E59-80D4-E507C6AFA4E3}">
      <dgm:prSet/>
      <dgm:spPr/>
      <dgm:t>
        <a:bodyPr/>
        <a:lstStyle/>
        <a:p>
          <a:pPr rtl="0"/>
          <a:r>
            <a:rPr lang="fi-FI"/>
            <a:t>Nopeus</a:t>
          </a:r>
        </a:p>
      </dgm:t>
    </dgm:pt>
    <dgm:pt modelId="{79F6784D-DCCD-449D-87AE-AC8AB471F84C}" type="parTrans" cxnId="{A6019F17-5DC4-4B87-AF2B-F74B77E27000}">
      <dgm:prSet/>
      <dgm:spPr/>
      <dgm:t>
        <a:bodyPr/>
        <a:lstStyle/>
        <a:p>
          <a:endParaRPr lang="fi-FI"/>
        </a:p>
      </dgm:t>
    </dgm:pt>
    <dgm:pt modelId="{62E6D9F0-A33A-45AA-BC3A-E70DB4EB2AB7}" type="sibTrans" cxnId="{A6019F17-5DC4-4B87-AF2B-F74B77E27000}">
      <dgm:prSet/>
      <dgm:spPr/>
      <dgm:t>
        <a:bodyPr/>
        <a:lstStyle/>
        <a:p>
          <a:endParaRPr lang="fi-FI"/>
        </a:p>
      </dgm:t>
    </dgm:pt>
    <dgm:pt modelId="{FD7A3689-3139-40BC-AF04-47558568EC36}">
      <dgm:prSet/>
      <dgm:spPr/>
      <dgm:t>
        <a:bodyPr/>
        <a:lstStyle/>
        <a:p>
          <a:pPr rtl="0"/>
          <a:r>
            <a:rPr lang="fi-FI" dirty="0"/>
            <a:t>Voima</a:t>
          </a:r>
        </a:p>
      </dgm:t>
    </dgm:pt>
    <dgm:pt modelId="{DC7E5FA8-B7F7-4936-9661-5897A62C01D0}" type="parTrans" cxnId="{C59A002C-BF25-4747-B7F6-2E5EDD1B114D}">
      <dgm:prSet/>
      <dgm:spPr/>
      <dgm:t>
        <a:bodyPr/>
        <a:lstStyle/>
        <a:p>
          <a:endParaRPr lang="fi-FI"/>
        </a:p>
      </dgm:t>
    </dgm:pt>
    <dgm:pt modelId="{5A4AA452-D223-4396-A834-B1957D85625A}" type="sibTrans" cxnId="{C59A002C-BF25-4747-B7F6-2E5EDD1B114D}">
      <dgm:prSet/>
      <dgm:spPr/>
      <dgm:t>
        <a:bodyPr/>
        <a:lstStyle/>
        <a:p>
          <a:endParaRPr lang="fi-FI"/>
        </a:p>
      </dgm:t>
    </dgm:pt>
    <dgm:pt modelId="{17E33D18-1D75-417B-B4C3-71937FDFDE41}">
      <dgm:prSet/>
      <dgm:spPr/>
      <dgm:t>
        <a:bodyPr/>
        <a:lstStyle/>
        <a:p>
          <a:pPr rtl="0"/>
          <a:r>
            <a:rPr lang="fi-FI" dirty="0"/>
            <a:t>Kestävyys</a:t>
          </a:r>
        </a:p>
      </dgm:t>
    </dgm:pt>
    <dgm:pt modelId="{1AD2A6AE-135B-4DEC-B1FF-446D8CCC6E1F}" type="parTrans" cxnId="{F98FF8BB-95BB-4C38-94F2-DB4734DEF476}">
      <dgm:prSet/>
      <dgm:spPr/>
      <dgm:t>
        <a:bodyPr/>
        <a:lstStyle/>
        <a:p>
          <a:endParaRPr lang="fi-FI"/>
        </a:p>
      </dgm:t>
    </dgm:pt>
    <dgm:pt modelId="{6F3B859D-457F-4AA3-B05D-13F533BEBCB0}" type="sibTrans" cxnId="{F98FF8BB-95BB-4C38-94F2-DB4734DEF476}">
      <dgm:prSet/>
      <dgm:spPr/>
      <dgm:t>
        <a:bodyPr/>
        <a:lstStyle/>
        <a:p>
          <a:endParaRPr lang="fi-FI"/>
        </a:p>
      </dgm:t>
    </dgm:pt>
    <dgm:pt modelId="{66BC4AEE-6ADA-4734-88EE-D8E7830E667E}" type="pres">
      <dgm:prSet presAssocID="{BF6F29A4-EA0B-48A3-BC63-ECA70F518724}" presName="compositeShape" presStyleCnt="0">
        <dgm:presLayoutVars>
          <dgm:chMax val="7"/>
          <dgm:dir/>
          <dgm:resizeHandles val="exact"/>
        </dgm:presLayoutVars>
      </dgm:prSet>
      <dgm:spPr/>
      <dgm:t>
        <a:bodyPr/>
        <a:lstStyle/>
        <a:p>
          <a:endParaRPr lang="fi-FI"/>
        </a:p>
      </dgm:t>
    </dgm:pt>
    <dgm:pt modelId="{2D17D61F-D148-4D3F-8B49-EE16F7E6968B}" type="pres">
      <dgm:prSet presAssocID="{076D3263-3F9F-477A-97C3-81074A5A7BCF}" presName="circ1" presStyleLbl="vennNode1" presStyleIdx="0" presStyleCnt="5" custLinFactNeighborX="573" custLinFactNeighborY="-16432"/>
      <dgm:spPr/>
    </dgm:pt>
    <dgm:pt modelId="{97800487-4CB7-411E-9FC9-099F52BF12AB}" type="pres">
      <dgm:prSet presAssocID="{076D3263-3F9F-477A-97C3-81074A5A7BCF}" presName="circ1Tx" presStyleLbl="revTx" presStyleIdx="0" presStyleCnt="0">
        <dgm:presLayoutVars>
          <dgm:chMax val="0"/>
          <dgm:chPref val="0"/>
          <dgm:bulletEnabled val="1"/>
        </dgm:presLayoutVars>
      </dgm:prSet>
      <dgm:spPr/>
      <dgm:t>
        <a:bodyPr/>
        <a:lstStyle/>
        <a:p>
          <a:endParaRPr lang="fi-FI"/>
        </a:p>
      </dgm:t>
    </dgm:pt>
    <dgm:pt modelId="{D42A11E9-A1D9-4CC8-AD59-E3909230BA9D}" type="pres">
      <dgm:prSet presAssocID="{EE69B630-A30A-4B0E-8467-B1AD03B7909D}" presName="circ2" presStyleLbl="vennNode1" presStyleIdx="1" presStyleCnt="5"/>
      <dgm:spPr/>
    </dgm:pt>
    <dgm:pt modelId="{C1B0291F-DCB6-4ACA-87C1-78580C901E3D}" type="pres">
      <dgm:prSet presAssocID="{EE69B630-A30A-4B0E-8467-B1AD03B7909D}" presName="circ2Tx" presStyleLbl="revTx" presStyleIdx="0" presStyleCnt="0">
        <dgm:presLayoutVars>
          <dgm:chMax val="0"/>
          <dgm:chPref val="0"/>
          <dgm:bulletEnabled val="1"/>
        </dgm:presLayoutVars>
      </dgm:prSet>
      <dgm:spPr/>
      <dgm:t>
        <a:bodyPr/>
        <a:lstStyle/>
        <a:p>
          <a:endParaRPr lang="fi-FI"/>
        </a:p>
      </dgm:t>
    </dgm:pt>
    <dgm:pt modelId="{CFF4345E-2772-4071-9AB8-49509EFEDB9B}" type="pres">
      <dgm:prSet presAssocID="{228EA201-F8A2-4E59-80D4-E507C6AFA4E3}" presName="circ3" presStyleLbl="vennNode1" presStyleIdx="2" presStyleCnt="5"/>
      <dgm:spPr/>
    </dgm:pt>
    <dgm:pt modelId="{1284978E-9FAF-4DE4-BF29-A7204EEFC915}" type="pres">
      <dgm:prSet presAssocID="{228EA201-F8A2-4E59-80D4-E507C6AFA4E3}" presName="circ3Tx" presStyleLbl="revTx" presStyleIdx="0" presStyleCnt="0">
        <dgm:presLayoutVars>
          <dgm:chMax val="0"/>
          <dgm:chPref val="0"/>
          <dgm:bulletEnabled val="1"/>
        </dgm:presLayoutVars>
      </dgm:prSet>
      <dgm:spPr/>
      <dgm:t>
        <a:bodyPr/>
        <a:lstStyle/>
        <a:p>
          <a:endParaRPr lang="fi-FI"/>
        </a:p>
      </dgm:t>
    </dgm:pt>
    <dgm:pt modelId="{9A2CA26D-8EED-4458-AEF7-FF494801CC34}" type="pres">
      <dgm:prSet presAssocID="{FD7A3689-3139-40BC-AF04-47558568EC36}" presName="circ4" presStyleLbl="vennNode1" presStyleIdx="3" presStyleCnt="5"/>
      <dgm:spPr/>
    </dgm:pt>
    <dgm:pt modelId="{4EF2FB72-9BAE-4A35-A883-5B3868E1FE00}" type="pres">
      <dgm:prSet presAssocID="{FD7A3689-3139-40BC-AF04-47558568EC36}" presName="circ4Tx" presStyleLbl="revTx" presStyleIdx="0" presStyleCnt="0">
        <dgm:presLayoutVars>
          <dgm:chMax val="0"/>
          <dgm:chPref val="0"/>
          <dgm:bulletEnabled val="1"/>
        </dgm:presLayoutVars>
      </dgm:prSet>
      <dgm:spPr/>
      <dgm:t>
        <a:bodyPr/>
        <a:lstStyle/>
        <a:p>
          <a:endParaRPr lang="fi-FI"/>
        </a:p>
      </dgm:t>
    </dgm:pt>
    <dgm:pt modelId="{2350E58B-4788-4977-BF8C-BB8390349998}" type="pres">
      <dgm:prSet presAssocID="{17E33D18-1D75-417B-B4C3-71937FDFDE41}" presName="circ5" presStyleLbl="vennNode1" presStyleIdx="4" presStyleCnt="5"/>
      <dgm:spPr/>
    </dgm:pt>
    <dgm:pt modelId="{B648BFB6-BFA1-495B-B592-8B5A3AB0C322}" type="pres">
      <dgm:prSet presAssocID="{17E33D18-1D75-417B-B4C3-71937FDFDE41}" presName="circ5Tx" presStyleLbl="revTx" presStyleIdx="0" presStyleCnt="0">
        <dgm:presLayoutVars>
          <dgm:chMax val="0"/>
          <dgm:chPref val="0"/>
          <dgm:bulletEnabled val="1"/>
        </dgm:presLayoutVars>
      </dgm:prSet>
      <dgm:spPr/>
      <dgm:t>
        <a:bodyPr/>
        <a:lstStyle/>
        <a:p>
          <a:endParaRPr lang="fi-FI"/>
        </a:p>
      </dgm:t>
    </dgm:pt>
  </dgm:ptLst>
  <dgm:cxnLst>
    <dgm:cxn modelId="{6D769003-CB29-4AC8-AE67-2CA79FD2C070}" type="presOf" srcId="{FD7A3689-3139-40BC-AF04-47558568EC36}" destId="{4EF2FB72-9BAE-4A35-A883-5B3868E1FE00}" srcOrd="0" destOrd="0" presId="urn:microsoft.com/office/officeart/2005/8/layout/venn1"/>
    <dgm:cxn modelId="{084ACE38-850C-490F-8107-BD388FB07A4E}" type="presOf" srcId="{EE69B630-A30A-4B0E-8467-B1AD03B7909D}" destId="{C1B0291F-DCB6-4ACA-87C1-78580C901E3D}" srcOrd="0" destOrd="0" presId="urn:microsoft.com/office/officeart/2005/8/layout/venn1"/>
    <dgm:cxn modelId="{70AEEF81-3812-4570-A548-B6BE32977ECE}" type="presOf" srcId="{076D3263-3F9F-477A-97C3-81074A5A7BCF}" destId="{97800487-4CB7-411E-9FC9-099F52BF12AB}" srcOrd="0" destOrd="0" presId="urn:microsoft.com/office/officeart/2005/8/layout/venn1"/>
    <dgm:cxn modelId="{F0E26B29-0D60-4E4D-8069-AB19B787721D}" srcId="{BF6F29A4-EA0B-48A3-BC63-ECA70F518724}" destId="{076D3263-3F9F-477A-97C3-81074A5A7BCF}" srcOrd="0" destOrd="0" parTransId="{BDD07F3C-1EAE-4921-A08A-1786032FE7FF}" sibTransId="{56690FCE-E31B-4AB9-8CE1-A4E27407A96B}"/>
    <dgm:cxn modelId="{A6019F17-5DC4-4B87-AF2B-F74B77E27000}" srcId="{BF6F29A4-EA0B-48A3-BC63-ECA70F518724}" destId="{228EA201-F8A2-4E59-80D4-E507C6AFA4E3}" srcOrd="2" destOrd="0" parTransId="{79F6784D-DCCD-449D-87AE-AC8AB471F84C}" sibTransId="{62E6D9F0-A33A-45AA-BC3A-E70DB4EB2AB7}"/>
    <dgm:cxn modelId="{C59A002C-BF25-4747-B7F6-2E5EDD1B114D}" srcId="{BF6F29A4-EA0B-48A3-BC63-ECA70F518724}" destId="{FD7A3689-3139-40BC-AF04-47558568EC36}" srcOrd="3" destOrd="0" parTransId="{DC7E5FA8-B7F7-4936-9661-5897A62C01D0}" sibTransId="{5A4AA452-D223-4396-A834-B1957D85625A}"/>
    <dgm:cxn modelId="{1240D9B5-BBBC-44F0-8145-E3ED6D2D76D9}" type="presOf" srcId="{BF6F29A4-EA0B-48A3-BC63-ECA70F518724}" destId="{66BC4AEE-6ADA-4734-88EE-D8E7830E667E}" srcOrd="0" destOrd="0" presId="urn:microsoft.com/office/officeart/2005/8/layout/venn1"/>
    <dgm:cxn modelId="{F98FF8BB-95BB-4C38-94F2-DB4734DEF476}" srcId="{BF6F29A4-EA0B-48A3-BC63-ECA70F518724}" destId="{17E33D18-1D75-417B-B4C3-71937FDFDE41}" srcOrd="4" destOrd="0" parTransId="{1AD2A6AE-135B-4DEC-B1FF-446D8CCC6E1F}" sibTransId="{6F3B859D-457F-4AA3-B05D-13F533BEBCB0}"/>
    <dgm:cxn modelId="{00A1B056-78FC-4FBD-9A62-2EB25F38F048}" type="presOf" srcId="{228EA201-F8A2-4E59-80D4-E507C6AFA4E3}" destId="{1284978E-9FAF-4DE4-BF29-A7204EEFC915}" srcOrd="0" destOrd="0" presId="urn:microsoft.com/office/officeart/2005/8/layout/venn1"/>
    <dgm:cxn modelId="{88561DEB-17A5-480B-97C0-C345BCCF8847}" srcId="{BF6F29A4-EA0B-48A3-BC63-ECA70F518724}" destId="{EE69B630-A30A-4B0E-8467-B1AD03B7909D}" srcOrd="1" destOrd="0" parTransId="{4D95DF17-C1A9-4F88-B6EA-1A91BD5C5B83}" sibTransId="{D42A7125-7986-4785-9B1A-FDD60E64529C}"/>
    <dgm:cxn modelId="{1A81971E-2DA6-4439-B814-59E84474244D}" type="presOf" srcId="{17E33D18-1D75-417B-B4C3-71937FDFDE41}" destId="{B648BFB6-BFA1-495B-B592-8B5A3AB0C322}" srcOrd="0" destOrd="0" presId="urn:microsoft.com/office/officeart/2005/8/layout/venn1"/>
    <dgm:cxn modelId="{123CA2B9-C907-443D-9F4A-6D6BD5D4F7FC}" type="presParOf" srcId="{66BC4AEE-6ADA-4734-88EE-D8E7830E667E}" destId="{2D17D61F-D148-4D3F-8B49-EE16F7E6968B}" srcOrd="0" destOrd="0" presId="urn:microsoft.com/office/officeart/2005/8/layout/venn1"/>
    <dgm:cxn modelId="{E9EDA05E-0D21-4B3B-8813-CC0FAD634D4B}" type="presParOf" srcId="{66BC4AEE-6ADA-4734-88EE-D8E7830E667E}" destId="{97800487-4CB7-411E-9FC9-099F52BF12AB}" srcOrd="1" destOrd="0" presId="urn:microsoft.com/office/officeart/2005/8/layout/venn1"/>
    <dgm:cxn modelId="{C8A009EF-E804-4CAE-A974-7D4510A3735B}" type="presParOf" srcId="{66BC4AEE-6ADA-4734-88EE-D8E7830E667E}" destId="{D42A11E9-A1D9-4CC8-AD59-E3909230BA9D}" srcOrd="2" destOrd="0" presId="urn:microsoft.com/office/officeart/2005/8/layout/venn1"/>
    <dgm:cxn modelId="{36F05845-F958-4CA3-AB51-F5A3520C6BC0}" type="presParOf" srcId="{66BC4AEE-6ADA-4734-88EE-D8E7830E667E}" destId="{C1B0291F-DCB6-4ACA-87C1-78580C901E3D}" srcOrd="3" destOrd="0" presId="urn:microsoft.com/office/officeart/2005/8/layout/venn1"/>
    <dgm:cxn modelId="{407E7EF0-0B14-4F31-BEBE-252F7F2A4FD4}" type="presParOf" srcId="{66BC4AEE-6ADA-4734-88EE-D8E7830E667E}" destId="{CFF4345E-2772-4071-9AB8-49509EFEDB9B}" srcOrd="4" destOrd="0" presId="urn:microsoft.com/office/officeart/2005/8/layout/venn1"/>
    <dgm:cxn modelId="{382DEE2F-75A4-4B9D-90BB-693DAADB5334}" type="presParOf" srcId="{66BC4AEE-6ADA-4734-88EE-D8E7830E667E}" destId="{1284978E-9FAF-4DE4-BF29-A7204EEFC915}" srcOrd="5" destOrd="0" presId="urn:microsoft.com/office/officeart/2005/8/layout/venn1"/>
    <dgm:cxn modelId="{2FCCA20D-89AD-4CAF-ADB9-9583DE189E2A}" type="presParOf" srcId="{66BC4AEE-6ADA-4734-88EE-D8E7830E667E}" destId="{9A2CA26D-8EED-4458-AEF7-FF494801CC34}" srcOrd="6" destOrd="0" presId="urn:microsoft.com/office/officeart/2005/8/layout/venn1"/>
    <dgm:cxn modelId="{DC4275F0-150A-492B-BE2B-FFD07A788F19}" type="presParOf" srcId="{66BC4AEE-6ADA-4734-88EE-D8E7830E667E}" destId="{4EF2FB72-9BAE-4A35-A883-5B3868E1FE00}" srcOrd="7" destOrd="0" presId="urn:microsoft.com/office/officeart/2005/8/layout/venn1"/>
    <dgm:cxn modelId="{883D62A6-1979-4298-A00B-F6904B00C5C3}" type="presParOf" srcId="{66BC4AEE-6ADA-4734-88EE-D8E7830E667E}" destId="{2350E58B-4788-4977-BF8C-BB8390349998}" srcOrd="8" destOrd="0" presId="urn:microsoft.com/office/officeart/2005/8/layout/venn1"/>
    <dgm:cxn modelId="{FBEB5F63-D5EC-4456-B083-CBB9933B5946}" type="presParOf" srcId="{66BC4AEE-6ADA-4734-88EE-D8E7830E667E}" destId="{B648BFB6-BFA1-495B-B592-8B5A3AB0C322}" srcOrd="9" destOrd="0" presId="urn:microsoft.com/office/officeart/2005/8/layout/venn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D17D61F-D148-4D3F-8B49-EE16F7E6968B}">
      <dsp:nvSpPr>
        <dsp:cNvPr id="0" name=""/>
        <dsp:cNvSpPr/>
      </dsp:nvSpPr>
      <dsp:spPr>
        <a:xfrm>
          <a:off x="2502739" y="882980"/>
          <a:ext cx="1358502" cy="1358502"/>
        </a:xfrm>
        <a:prstGeom prst="ellipse">
          <a:avLst/>
        </a:prstGeom>
        <a:solidFill>
          <a:schemeClr val="accent1">
            <a:alpha val="50000"/>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sp>
    <dsp:sp modelId="{97800487-4CB7-411E-9FC9-099F52BF12AB}">
      <dsp:nvSpPr>
        <dsp:cNvPr id="0" name=""/>
        <dsp:cNvSpPr/>
      </dsp:nvSpPr>
      <dsp:spPr>
        <a:xfrm>
          <a:off x="2386274" y="0"/>
          <a:ext cx="1575863" cy="912137"/>
        </a:xfrm>
        <a:prstGeom prst="rect">
          <a:avLst/>
        </a:prstGeom>
        <a:noFill/>
        <a:ln>
          <a:noFill/>
        </a:ln>
        <a:effectLst/>
        <a:sp3d/>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lvl="0" algn="ctr" defTabSz="1066800" rtl="0">
            <a:lnSpc>
              <a:spcPct val="90000"/>
            </a:lnSpc>
            <a:spcBef>
              <a:spcPct val="0"/>
            </a:spcBef>
            <a:spcAft>
              <a:spcPct val="35000"/>
            </a:spcAft>
          </a:pPr>
          <a:r>
            <a:rPr lang="fi-FI" sz="2400" kern="1200" dirty="0"/>
            <a:t>Taitavuus</a:t>
          </a:r>
        </a:p>
      </dsp:txBody>
      <dsp:txXfrm>
        <a:off x="2386274" y="0"/>
        <a:ext cx="1575863" cy="912137"/>
      </dsp:txXfrm>
    </dsp:sp>
    <dsp:sp modelId="{D42A11E9-A1D9-4CC8-AD59-E3909230BA9D}">
      <dsp:nvSpPr>
        <dsp:cNvPr id="0" name=""/>
        <dsp:cNvSpPr/>
      </dsp:nvSpPr>
      <dsp:spPr>
        <a:xfrm>
          <a:off x="3011729" y="1481544"/>
          <a:ext cx="1358502" cy="1358502"/>
        </a:xfrm>
        <a:prstGeom prst="ellipse">
          <a:avLst/>
        </a:prstGeom>
        <a:solidFill>
          <a:schemeClr val="accent1">
            <a:alpha val="50000"/>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sp>
    <dsp:sp modelId="{C1B0291F-DCB6-4ACA-87C1-78580C901E3D}">
      <dsp:nvSpPr>
        <dsp:cNvPr id="0" name=""/>
        <dsp:cNvSpPr/>
      </dsp:nvSpPr>
      <dsp:spPr>
        <a:xfrm>
          <a:off x="4478369" y="1203245"/>
          <a:ext cx="1412843" cy="989766"/>
        </a:xfrm>
        <a:prstGeom prst="rect">
          <a:avLst/>
        </a:prstGeom>
        <a:noFill/>
        <a:ln>
          <a:noFill/>
        </a:ln>
        <a:effectLst/>
        <a:sp3d/>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lvl="0" algn="ctr" defTabSz="1066800" rtl="0">
            <a:lnSpc>
              <a:spcPct val="90000"/>
            </a:lnSpc>
            <a:spcBef>
              <a:spcPct val="0"/>
            </a:spcBef>
            <a:spcAft>
              <a:spcPct val="35000"/>
            </a:spcAft>
          </a:pPr>
          <a:r>
            <a:rPr lang="fi-FI" sz="2400" kern="1200" dirty="0"/>
            <a:t>Liikkuvuus</a:t>
          </a:r>
        </a:p>
      </dsp:txBody>
      <dsp:txXfrm>
        <a:off x="4478369" y="1203245"/>
        <a:ext cx="1412843" cy="989766"/>
      </dsp:txXfrm>
    </dsp:sp>
    <dsp:sp modelId="{CFF4345E-2772-4071-9AB8-49509EFEDB9B}">
      <dsp:nvSpPr>
        <dsp:cNvPr id="0" name=""/>
        <dsp:cNvSpPr/>
      </dsp:nvSpPr>
      <dsp:spPr>
        <a:xfrm>
          <a:off x="2814474" y="2089377"/>
          <a:ext cx="1358502" cy="1358502"/>
        </a:xfrm>
        <a:prstGeom prst="ellipse">
          <a:avLst/>
        </a:prstGeom>
        <a:solidFill>
          <a:schemeClr val="accent1">
            <a:alpha val="50000"/>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sp>
    <dsp:sp modelId="{1284978E-9FAF-4DE4-BF29-A7204EEFC915}">
      <dsp:nvSpPr>
        <dsp:cNvPr id="0" name=""/>
        <dsp:cNvSpPr/>
      </dsp:nvSpPr>
      <dsp:spPr>
        <a:xfrm>
          <a:off x="4261008" y="2891670"/>
          <a:ext cx="1412843" cy="989766"/>
        </a:xfrm>
        <a:prstGeom prst="rect">
          <a:avLst/>
        </a:prstGeom>
        <a:noFill/>
        <a:ln>
          <a:noFill/>
        </a:ln>
        <a:effectLst/>
        <a:sp3d/>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lvl="0" algn="ctr" defTabSz="1066800" rtl="0">
            <a:lnSpc>
              <a:spcPct val="90000"/>
            </a:lnSpc>
            <a:spcBef>
              <a:spcPct val="0"/>
            </a:spcBef>
            <a:spcAft>
              <a:spcPct val="35000"/>
            </a:spcAft>
          </a:pPr>
          <a:r>
            <a:rPr lang="fi-FI" sz="2400" kern="1200"/>
            <a:t>Nopeus</a:t>
          </a:r>
        </a:p>
      </dsp:txBody>
      <dsp:txXfrm>
        <a:off x="4261008" y="2891670"/>
        <a:ext cx="1412843" cy="989766"/>
      </dsp:txXfrm>
    </dsp:sp>
    <dsp:sp modelId="{9A2CA26D-8EED-4458-AEF7-FF494801CC34}">
      <dsp:nvSpPr>
        <dsp:cNvPr id="0" name=""/>
        <dsp:cNvSpPr/>
      </dsp:nvSpPr>
      <dsp:spPr>
        <a:xfrm>
          <a:off x="2175435" y="2089377"/>
          <a:ext cx="1358502" cy="1358502"/>
        </a:xfrm>
        <a:prstGeom prst="ellipse">
          <a:avLst/>
        </a:prstGeom>
        <a:solidFill>
          <a:schemeClr val="accent1">
            <a:alpha val="50000"/>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sp>
    <dsp:sp modelId="{4EF2FB72-9BAE-4A35-A883-5B3868E1FE00}">
      <dsp:nvSpPr>
        <dsp:cNvPr id="0" name=""/>
        <dsp:cNvSpPr/>
      </dsp:nvSpPr>
      <dsp:spPr>
        <a:xfrm>
          <a:off x="674561" y="2891670"/>
          <a:ext cx="1412843" cy="989766"/>
        </a:xfrm>
        <a:prstGeom prst="rect">
          <a:avLst/>
        </a:prstGeom>
        <a:noFill/>
        <a:ln>
          <a:noFill/>
        </a:ln>
        <a:effectLst/>
        <a:sp3d/>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lvl="0" algn="ctr" defTabSz="1066800" rtl="0">
            <a:lnSpc>
              <a:spcPct val="90000"/>
            </a:lnSpc>
            <a:spcBef>
              <a:spcPct val="0"/>
            </a:spcBef>
            <a:spcAft>
              <a:spcPct val="35000"/>
            </a:spcAft>
          </a:pPr>
          <a:r>
            <a:rPr lang="fi-FI" sz="2400" kern="1200" dirty="0"/>
            <a:t>Voima</a:t>
          </a:r>
        </a:p>
      </dsp:txBody>
      <dsp:txXfrm>
        <a:off x="674561" y="2891670"/>
        <a:ext cx="1412843" cy="989766"/>
      </dsp:txXfrm>
    </dsp:sp>
    <dsp:sp modelId="{2350E58B-4788-4977-BF8C-BB8390349998}">
      <dsp:nvSpPr>
        <dsp:cNvPr id="0" name=""/>
        <dsp:cNvSpPr/>
      </dsp:nvSpPr>
      <dsp:spPr>
        <a:xfrm>
          <a:off x="1978180" y="1481544"/>
          <a:ext cx="1358502" cy="1358502"/>
        </a:xfrm>
        <a:prstGeom prst="ellipse">
          <a:avLst/>
        </a:prstGeom>
        <a:solidFill>
          <a:schemeClr val="accent1">
            <a:alpha val="50000"/>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tx1"/>
        </a:fontRef>
      </dsp:style>
    </dsp:sp>
    <dsp:sp modelId="{B648BFB6-BFA1-495B-B592-8B5A3AB0C322}">
      <dsp:nvSpPr>
        <dsp:cNvPr id="0" name=""/>
        <dsp:cNvSpPr/>
      </dsp:nvSpPr>
      <dsp:spPr>
        <a:xfrm>
          <a:off x="457200" y="1203245"/>
          <a:ext cx="1412843" cy="989766"/>
        </a:xfrm>
        <a:prstGeom prst="rect">
          <a:avLst/>
        </a:prstGeom>
        <a:noFill/>
        <a:ln>
          <a:noFill/>
        </a:ln>
        <a:effectLst/>
        <a:sp3d/>
      </dsp:spPr>
      <dsp:style>
        <a:lnRef idx="0">
          <a:scrgbClr r="0" g="0" b="0"/>
        </a:lnRef>
        <a:fillRef idx="0">
          <a:scrgbClr r="0" g="0" b="0"/>
        </a:fillRef>
        <a:effectRef idx="0">
          <a:scrgbClr r="0" g="0" b="0"/>
        </a:effectRef>
        <a:fontRef idx="minor"/>
      </dsp:style>
      <dsp:txBody>
        <a:bodyPr spcFirstLastPara="0" vert="horz" wrap="square" lIns="0" tIns="0" rIns="0" bIns="0" numCol="1" spcCol="1270" anchor="ctr" anchorCtr="0">
          <a:noAutofit/>
        </a:bodyPr>
        <a:lstStyle/>
        <a:p>
          <a:pPr lvl="0" algn="ctr" defTabSz="1066800" rtl="0">
            <a:lnSpc>
              <a:spcPct val="90000"/>
            </a:lnSpc>
            <a:spcBef>
              <a:spcPct val="0"/>
            </a:spcBef>
            <a:spcAft>
              <a:spcPct val="35000"/>
            </a:spcAft>
          </a:pPr>
          <a:r>
            <a:rPr lang="fi-FI" sz="2400" kern="1200" dirty="0"/>
            <a:t>Kestävyys</a:t>
          </a:r>
        </a:p>
      </dsp:txBody>
      <dsp:txXfrm>
        <a:off x="457200" y="1203245"/>
        <a:ext cx="1412843" cy="989766"/>
      </dsp:txXfrm>
    </dsp:sp>
  </dsp:spTree>
</dsp:drawing>
</file>

<file path=ppt/diagrams/layout1.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Ylätunnisteen paikkamerkki 1"/>
          <p:cNvSpPr>
            <a:spLocks noGrp="1"/>
          </p:cNvSpPr>
          <p:nvPr>
            <p:ph type="hdr" sz="quarter"/>
          </p:nvPr>
        </p:nvSpPr>
        <p:spPr>
          <a:xfrm>
            <a:off x="0" y="0"/>
            <a:ext cx="2947088" cy="498555"/>
          </a:xfrm>
          <a:prstGeom prst="rect">
            <a:avLst/>
          </a:prstGeom>
        </p:spPr>
        <p:txBody>
          <a:bodyPr vert="horz" lIns="91449" tIns="45725" rIns="91449" bIns="45725" rtlCol="0"/>
          <a:lstStyle>
            <a:lvl1pPr algn="l">
              <a:defRPr sz="1200"/>
            </a:lvl1pPr>
          </a:lstStyle>
          <a:p>
            <a:endParaRPr lang="fi-FI"/>
          </a:p>
        </p:txBody>
      </p:sp>
      <p:sp>
        <p:nvSpPr>
          <p:cNvPr id="3" name="Päivämäärän paikkamerkki 2"/>
          <p:cNvSpPr>
            <a:spLocks noGrp="1"/>
          </p:cNvSpPr>
          <p:nvPr>
            <p:ph type="dt" sz="quarter" idx="1"/>
          </p:nvPr>
        </p:nvSpPr>
        <p:spPr>
          <a:xfrm>
            <a:off x="3850587" y="0"/>
            <a:ext cx="2947088" cy="498555"/>
          </a:xfrm>
          <a:prstGeom prst="rect">
            <a:avLst/>
          </a:prstGeom>
        </p:spPr>
        <p:txBody>
          <a:bodyPr vert="horz" lIns="91449" tIns="45725" rIns="91449" bIns="45725" rtlCol="0"/>
          <a:lstStyle>
            <a:lvl1pPr algn="r">
              <a:defRPr sz="1200"/>
            </a:lvl1pPr>
          </a:lstStyle>
          <a:p>
            <a:fld id="{7F5100B3-EF3B-450D-B7F9-3012A493DDCE}" type="datetimeFigureOut">
              <a:rPr lang="fi-FI" smtClean="0"/>
              <a:t>1.10.2019</a:t>
            </a:fld>
            <a:endParaRPr lang="fi-FI"/>
          </a:p>
        </p:txBody>
      </p:sp>
      <p:sp>
        <p:nvSpPr>
          <p:cNvPr id="4" name="Alatunnisteen paikkamerkki 3"/>
          <p:cNvSpPr>
            <a:spLocks noGrp="1"/>
          </p:cNvSpPr>
          <p:nvPr>
            <p:ph type="ftr" sz="quarter" idx="2"/>
          </p:nvPr>
        </p:nvSpPr>
        <p:spPr>
          <a:xfrm>
            <a:off x="0" y="9431259"/>
            <a:ext cx="2947088" cy="498555"/>
          </a:xfrm>
          <a:prstGeom prst="rect">
            <a:avLst/>
          </a:prstGeom>
        </p:spPr>
        <p:txBody>
          <a:bodyPr vert="horz" lIns="91449" tIns="45725" rIns="91449" bIns="45725" rtlCol="0" anchor="b"/>
          <a:lstStyle>
            <a:lvl1pPr algn="l">
              <a:defRPr sz="1200"/>
            </a:lvl1pPr>
          </a:lstStyle>
          <a:p>
            <a:endParaRPr lang="fi-FI"/>
          </a:p>
        </p:txBody>
      </p:sp>
      <p:sp>
        <p:nvSpPr>
          <p:cNvPr id="5" name="Dian numeron paikkamerkki 4"/>
          <p:cNvSpPr>
            <a:spLocks noGrp="1"/>
          </p:cNvSpPr>
          <p:nvPr>
            <p:ph type="sldNum" sz="quarter" idx="3"/>
          </p:nvPr>
        </p:nvSpPr>
        <p:spPr>
          <a:xfrm>
            <a:off x="3850587" y="9431259"/>
            <a:ext cx="2947088" cy="498555"/>
          </a:xfrm>
          <a:prstGeom prst="rect">
            <a:avLst/>
          </a:prstGeom>
        </p:spPr>
        <p:txBody>
          <a:bodyPr vert="horz" lIns="91449" tIns="45725" rIns="91449" bIns="45725" rtlCol="0" anchor="b"/>
          <a:lstStyle>
            <a:lvl1pPr algn="r">
              <a:defRPr sz="1200"/>
            </a:lvl1pPr>
          </a:lstStyle>
          <a:p>
            <a:fld id="{16531886-2AFA-4F22-A58B-C857D735AA94}" type="slidenum">
              <a:rPr lang="fi-FI" smtClean="0"/>
              <a:t>‹#›</a:t>
            </a:fld>
            <a:endParaRPr lang="fi-FI"/>
          </a:p>
        </p:txBody>
      </p:sp>
    </p:spTree>
    <p:extLst>
      <p:ext uri="{BB962C8B-B14F-4D97-AF65-F5344CB8AC3E}">
        <p14:creationId xmlns:p14="http://schemas.microsoft.com/office/powerpoint/2010/main" val="2520528773"/>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Otsikkodia">
    <p:spTree>
      <p:nvGrpSpPr>
        <p:cNvPr id="1" name=""/>
        <p:cNvGrpSpPr/>
        <p:nvPr/>
      </p:nvGrpSpPr>
      <p:grpSpPr>
        <a:xfrm>
          <a:off x="0" y="0"/>
          <a:ext cx="0" cy="0"/>
          <a:chOff x="0" y="0"/>
          <a:chExt cx="0" cy="0"/>
        </a:xfrm>
      </p:grpSpPr>
      <p:grpSp>
        <p:nvGrpSpPr>
          <p:cNvPr id="7" name="Group 6"/>
          <p:cNvGrpSpPr/>
          <p:nvPr/>
        </p:nvGrpSpPr>
        <p:grpSpPr>
          <a:xfrm>
            <a:off x="-8466" y="-8468"/>
            <a:ext cx="9169804" cy="6874935"/>
            <a:chOff x="-8466" y="-8468"/>
            <a:chExt cx="9169804" cy="6874935"/>
          </a:xfrm>
        </p:grpSpPr>
        <p:cxnSp>
          <p:nvCxnSpPr>
            <p:cNvPr id="17" name="Straight Connector 16"/>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9" name="Freeform 18"/>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0" name="Freeform 19"/>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1" name="Freeform 20"/>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21"/>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Freeform 22"/>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Freeform 23"/>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Freeform 24"/>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Freeform 27"/>
            <p:cNvSpPr/>
            <p:nvPr/>
          </p:nvSpPr>
          <p:spPr>
            <a:xfrm>
              <a:off x="-8466" y="-8468"/>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130595" y="2404534"/>
            <a:ext cx="5826719" cy="1646302"/>
          </a:xfrm>
        </p:spPr>
        <p:txBody>
          <a:bodyPr anchor="b">
            <a:noAutofit/>
          </a:bodyPr>
          <a:lstStyle>
            <a:lvl1pPr algn="r">
              <a:defRPr sz="5400">
                <a:solidFill>
                  <a:schemeClr val="accent1"/>
                </a:solidFill>
              </a:defRPr>
            </a:lvl1pPr>
          </a:lstStyle>
          <a:p>
            <a:r>
              <a:rPr lang="fi-FI" smtClean="0"/>
              <a:t>Muokkaa perustyyl. napsautt.</a:t>
            </a:r>
            <a:endParaRPr lang="en-US" dirty="0"/>
          </a:p>
        </p:txBody>
      </p:sp>
      <p:sp>
        <p:nvSpPr>
          <p:cNvPr id="3" name="Subtitle 2"/>
          <p:cNvSpPr>
            <a:spLocks noGrp="1"/>
          </p:cNvSpPr>
          <p:nvPr>
            <p:ph type="subTitle" idx="1"/>
          </p:nvPr>
        </p:nvSpPr>
        <p:spPr>
          <a:xfrm>
            <a:off x="1130595" y="4050834"/>
            <a:ext cx="5826719"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i-FI" smtClean="0"/>
              <a:t>Muokkaa alaotsikon perustyyliä napsautt.</a:t>
            </a:r>
            <a:endParaRPr lang="en-US" dirty="0"/>
          </a:p>
        </p:txBody>
      </p:sp>
      <p:sp>
        <p:nvSpPr>
          <p:cNvPr id="4" name="Date Placeholder 3"/>
          <p:cNvSpPr>
            <a:spLocks noGrp="1"/>
          </p:cNvSpPr>
          <p:nvPr>
            <p:ph type="dt" sz="half" idx="10"/>
          </p:nvPr>
        </p:nvSpPr>
        <p:spPr/>
        <p:txBody>
          <a:bodyPr/>
          <a:lstStyle/>
          <a:p>
            <a:fld id="{D4A6FCCB-B4BA-4668-8F62-4C36B8B06468}" type="datetimeFigureOut">
              <a:rPr lang="fi-FI" smtClean="0"/>
              <a:t>1.10.2019</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B285EFF5-D486-4417-8498-57EE2B09E62E}" type="slidenum">
              <a:rPr lang="fi-FI" smtClean="0"/>
              <a:t>‹#›</a:t>
            </a:fld>
            <a:endParaRPr lang="fi-FI"/>
          </a:p>
        </p:txBody>
      </p:sp>
    </p:spTree>
    <p:extLst>
      <p:ext uri="{BB962C8B-B14F-4D97-AF65-F5344CB8AC3E}">
        <p14:creationId xmlns:p14="http://schemas.microsoft.com/office/powerpoint/2010/main" val="18975162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Otsikko ja kuvateksti">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3403600"/>
          </a:xfrm>
        </p:spPr>
        <p:txBody>
          <a:bodyPr anchor="ctr">
            <a:normAutofit/>
          </a:bodyPr>
          <a:lstStyle>
            <a:lvl1pPr algn="l">
              <a:defRPr sz="4400" b="0" cap="none"/>
            </a:lvl1pPr>
          </a:lstStyle>
          <a:p>
            <a:r>
              <a:rPr lang="fi-FI" smtClean="0"/>
              <a:t>Muokkaa perustyyl. napsautt.</a:t>
            </a:r>
            <a:endParaRPr lang="en-US" dirty="0"/>
          </a:p>
        </p:txBody>
      </p:sp>
      <p:sp>
        <p:nvSpPr>
          <p:cNvPr id="3" name="Text Placeholder 2"/>
          <p:cNvSpPr>
            <a:spLocks noGrp="1"/>
          </p:cNvSpPr>
          <p:nvPr>
            <p:ph type="body" idx="1"/>
          </p:nvPr>
        </p:nvSpPr>
        <p:spPr>
          <a:xfrm>
            <a:off x="609600" y="4470400"/>
            <a:ext cx="6347714"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smtClean="0"/>
              <a:t>Muokkaa tekstin perustyylejä napsauttamalla</a:t>
            </a:r>
          </a:p>
        </p:txBody>
      </p:sp>
      <p:sp>
        <p:nvSpPr>
          <p:cNvPr id="4" name="Date Placeholder 3"/>
          <p:cNvSpPr>
            <a:spLocks noGrp="1"/>
          </p:cNvSpPr>
          <p:nvPr>
            <p:ph type="dt" sz="half" idx="10"/>
          </p:nvPr>
        </p:nvSpPr>
        <p:spPr/>
        <p:txBody>
          <a:bodyPr/>
          <a:lstStyle/>
          <a:p>
            <a:fld id="{D4A6FCCB-B4BA-4668-8F62-4C36B8B06468}" type="datetimeFigureOut">
              <a:rPr lang="fi-FI" smtClean="0"/>
              <a:t>1.10.2019</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B285EFF5-D486-4417-8498-57EE2B09E62E}" type="slidenum">
              <a:rPr lang="fi-FI" smtClean="0"/>
              <a:t>‹#›</a:t>
            </a:fld>
            <a:endParaRPr lang="fi-FI"/>
          </a:p>
        </p:txBody>
      </p:sp>
    </p:spTree>
    <p:extLst>
      <p:ext uri="{BB962C8B-B14F-4D97-AF65-F5344CB8AC3E}">
        <p14:creationId xmlns:p14="http://schemas.microsoft.com/office/powerpoint/2010/main" val="12291599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Lainaus ja kuvateksti">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fi-FI" smtClean="0"/>
              <a:t>Muokkaa perustyyl. napsautt.</a:t>
            </a:r>
            <a:endParaRPr lang="en-US" dirty="0"/>
          </a:p>
        </p:txBody>
      </p:sp>
      <p:sp>
        <p:nvSpPr>
          <p:cNvPr id="23" name="Text Placeholder 9"/>
          <p:cNvSpPr>
            <a:spLocks noGrp="1"/>
          </p:cNvSpPr>
          <p:nvPr>
            <p:ph type="body" sz="quarter" idx="13"/>
          </p:nvPr>
        </p:nvSpPr>
        <p:spPr>
          <a:xfrm>
            <a:off x="1101074" y="3632200"/>
            <a:ext cx="541980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i-FI" smtClean="0"/>
              <a:t>Muokkaa tekstin perustyylejä napsauttamalla</a:t>
            </a:r>
          </a:p>
        </p:txBody>
      </p:sp>
      <p:sp>
        <p:nvSpPr>
          <p:cNvPr id="3" name="Text Placeholder 2"/>
          <p:cNvSpPr>
            <a:spLocks noGrp="1"/>
          </p:cNvSpPr>
          <p:nvPr>
            <p:ph type="body" idx="1"/>
          </p:nvPr>
        </p:nvSpPr>
        <p:spPr>
          <a:xfrm>
            <a:off x="609598" y="4470400"/>
            <a:ext cx="6347715"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smtClean="0"/>
              <a:t>Muokkaa tekstin perustyylejä napsauttamalla</a:t>
            </a:r>
          </a:p>
        </p:txBody>
      </p:sp>
      <p:sp>
        <p:nvSpPr>
          <p:cNvPr id="4" name="Date Placeholder 3"/>
          <p:cNvSpPr>
            <a:spLocks noGrp="1"/>
          </p:cNvSpPr>
          <p:nvPr>
            <p:ph type="dt" sz="half" idx="10"/>
          </p:nvPr>
        </p:nvSpPr>
        <p:spPr/>
        <p:txBody>
          <a:bodyPr/>
          <a:lstStyle/>
          <a:p>
            <a:fld id="{D4A6FCCB-B4BA-4668-8F62-4C36B8B06468}" type="datetimeFigureOut">
              <a:rPr lang="fi-FI" smtClean="0"/>
              <a:t>1.10.2019</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B285EFF5-D486-4417-8498-57EE2B09E62E}" type="slidenum">
              <a:rPr lang="fi-FI" smtClean="0"/>
              <a:t>‹#›</a:t>
            </a:fld>
            <a:endParaRPr lang="fi-FI"/>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246729973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imikortti">
    <p:spTree>
      <p:nvGrpSpPr>
        <p:cNvPr id="1" name=""/>
        <p:cNvGrpSpPr/>
        <p:nvPr/>
      </p:nvGrpSpPr>
      <p:grpSpPr>
        <a:xfrm>
          <a:off x="0" y="0"/>
          <a:ext cx="0" cy="0"/>
          <a:chOff x="0" y="0"/>
          <a:chExt cx="0" cy="0"/>
        </a:xfrm>
      </p:grpSpPr>
      <p:sp>
        <p:nvSpPr>
          <p:cNvPr id="2" name="Title 1"/>
          <p:cNvSpPr>
            <a:spLocks noGrp="1"/>
          </p:cNvSpPr>
          <p:nvPr>
            <p:ph type="title"/>
          </p:nvPr>
        </p:nvSpPr>
        <p:spPr>
          <a:xfrm>
            <a:off x="609598" y="1931988"/>
            <a:ext cx="6347715" cy="2595460"/>
          </a:xfrm>
        </p:spPr>
        <p:txBody>
          <a:bodyPr anchor="b">
            <a:normAutofit/>
          </a:bodyPr>
          <a:lstStyle>
            <a:lvl1pPr algn="l">
              <a:defRPr sz="4400" b="0" cap="none"/>
            </a:lvl1pPr>
          </a:lstStyle>
          <a:p>
            <a:r>
              <a:rPr lang="fi-FI" smtClean="0"/>
              <a:t>Muokkaa perustyyl. napsautt.</a:t>
            </a:r>
            <a:endParaRPr lang="en-US" dirty="0"/>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smtClean="0"/>
              <a:t>Muokkaa tekstin perustyylejä napsauttamalla</a:t>
            </a:r>
          </a:p>
        </p:txBody>
      </p:sp>
      <p:sp>
        <p:nvSpPr>
          <p:cNvPr id="4" name="Date Placeholder 3"/>
          <p:cNvSpPr>
            <a:spLocks noGrp="1"/>
          </p:cNvSpPr>
          <p:nvPr>
            <p:ph type="dt" sz="half" idx="10"/>
          </p:nvPr>
        </p:nvSpPr>
        <p:spPr/>
        <p:txBody>
          <a:bodyPr/>
          <a:lstStyle/>
          <a:p>
            <a:fld id="{D4A6FCCB-B4BA-4668-8F62-4C36B8B06468}" type="datetimeFigureOut">
              <a:rPr lang="fi-FI" smtClean="0"/>
              <a:t>1.10.2019</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B285EFF5-D486-4417-8498-57EE2B09E62E}" type="slidenum">
              <a:rPr lang="fi-FI" smtClean="0"/>
              <a:t>‹#›</a:t>
            </a:fld>
            <a:endParaRPr lang="fi-FI"/>
          </a:p>
        </p:txBody>
      </p:sp>
    </p:spTree>
    <p:extLst>
      <p:ext uri="{BB962C8B-B14F-4D97-AF65-F5344CB8AC3E}">
        <p14:creationId xmlns:p14="http://schemas.microsoft.com/office/powerpoint/2010/main" val="339135502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Lainauksen nimikortti">
    <p:spTree>
      <p:nvGrpSpPr>
        <p:cNvPr id="1" name=""/>
        <p:cNvGrpSpPr/>
        <p:nvPr/>
      </p:nvGrpSpPr>
      <p:grpSpPr>
        <a:xfrm>
          <a:off x="0" y="0"/>
          <a:ext cx="0" cy="0"/>
          <a:chOff x="0" y="0"/>
          <a:chExt cx="0" cy="0"/>
        </a:xfrm>
      </p:grpSpPr>
      <p:sp>
        <p:nvSpPr>
          <p:cNvPr id="2" name="Title 1"/>
          <p:cNvSpPr>
            <a:spLocks noGrp="1"/>
          </p:cNvSpPr>
          <p:nvPr>
            <p:ph type="title"/>
          </p:nvPr>
        </p:nvSpPr>
        <p:spPr>
          <a:xfrm>
            <a:off x="774885" y="609600"/>
            <a:ext cx="6072182" cy="3022600"/>
          </a:xfrm>
        </p:spPr>
        <p:txBody>
          <a:bodyPr anchor="ctr">
            <a:normAutofit/>
          </a:bodyPr>
          <a:lstStyle>
            <a:lvl1pPr algn="l">
              <a:defRPr sz="4400" b="0" cap="none"/>
            </a:lvl1pPr>
          </a:lstStyle>
          <a:p>
            <a:r>
              <a:rPr lang="fi-FI" smtClean="0"/>
              <a:t>Muokkaa perustyyl. napsautt.</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i-FI" smtClean="0"/>
              <a:t>Muokkaa tekstin perustyylejä napsauttamalla</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smtClean="0"/>
              <a:t>Muokkaa tekstin perustyylejä napsauttamalla</a:t>
            </a:r>
          </a:p>
        </p:txBody>
      </p:sp>
      <p:sp>
        <p:nvSpPr>
          <p:cNvPr id="4" name="Date Placeholder 3"/>
          <p:cNvSpPr>
            <a:spLocks noGrp="1"/>
          </p:cNvSpPr>
          <p:nvPr>
            <p:ph type="dt" sz="half" idx="10"/>
          </p:nvPr>
        </p:nvSpPr>
        <p:spPr/>
        <p:txBody>
          <a:bodyPr/>
          <a:lstStyle/>
          <a:p>
            <a:fld id="{D4A6FCCB-B4BA-4668-8F62-4C36B8B06468}" type="datetimeFigureOut">
              <a:rPr lang="fi-FI" smtClean="0"/>
              <a:t>1.10.2019</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B285EFF5-D486-4417-8498-57EE2B09E62E}" type="slidenum">
              <a:rPr lang="fi-FI" smtClean="0"/>
              <a:t>‹#›</a:t>
            </a:fld>
            <a:endParaRPr lang="fi-FI"/>
          </a:p>
        </p:txBody>
      </p:sp>
      <p:sp>
        <p:nvSpPr>
          <p:cNvPr id="24" name="TextBox 23"/>
          <p:cNvSpPr txBox="1"/>
          <p:nvPr/>
        </p:nvSpPr>
        <p:spPr>
          <a:xfrm>
            <a:off x="482711" y="790378"/>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6747699" y="288655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48869095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osi tai epätosi">
    <p:spTree>
      <p:nvGrpSpPr>
        <p:cNvPr id="1" name=""/>
        <p:cNvGrpSpPr/>
        <p:nvPr/>
      </p:nvGrpSpPr>
      <p:grpSpPr>
        <a:xfrm>
          <a:off x="0" y="0"/>
          <a:ext cx="0" cy="0"/>
          <a:chOff x="0" y="0"/>
          <a:chExt cx="0" cy="0"/>
        </a:xfrm>
      </p:grpSpPr>
      <p:sp>
        <p:nvSpPr>
          <p:cNvPr id="2" name="Title 1"/>
          <p:cNvSpPr>
            <a:spLocks noGrp="1"/>
          </p:cNvSpPr>
          <p:nvPr>
            <p:ph type="title"/>
          </p:nvPr>
        </p:nvSpPr>
        <p:spPr>
          <a:xfrm>
            <a:off x="615848" y="609600"/>
            <a:ext cx="6341465" cy="3022600"/>
          </a:xfrm>
        </p:spPr>
        <p:txBody>
          <a:bodyPr anchor="ctr">
            <a:normAutofit/>
          </a:bodyPr>
          <a:lstStyle>
            <a:lvl1pPr algn="l">
              <a:defRPr sz="4400" b="0" cap="none"/>
            </a:lvl1pPr>
          </a:lstStyle>
          <a:p>
            <a:r>
              <a:rPr lang="fi-FI" smtClean="0"/>
              <a:t>Muokkaa perustyyl. napsautt.</a:t>
            </a:r>
            <a:endParaRPr lang="en-US" dirty="0"/>
          </a:p>
        </p:txBody>
      </p:sp>
      <p:sp>
        <p:nvSpPr>
          <p:cNvPr id="23" name="Text Placeholder 9"/>
          <p:cNvSpPr>
            <a:spLocks noGrp="1"/>
          </p:cNvSpPr>
          <p:nvPr>
            <p:ph type="body" sz="quarter" idx="13"/>
          </p:nvPr>
        </p:nvSpPr>
        <p:spPr>
          <a:xfrm>
            <a:off x="609597" y="4013200"/>
            <a:ext cx="6347716"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i-FI" smtClean="0"/>
              <a:t>Muokkaa tekstin perustyylejä napsauttamalla</a:t>
            </a:r>
          </a:p>
        </p:txBody>
      </p:sp>
      <p:sp>
        <p:nvSpPr>
          <p:cNvPr id="3" name="Text Placeholder 2"/>
          <p:cNvSpPr>
            <a:spLocks noGrp="1"/>
          </p:cNvSpPr>
          <p:nvPr>
            <p:ph type="body" idx="1"/>
          </p:nvPr>
        </p:nvSpPr>
        <p:spPr>
          <a:xfrm>
            <a:off x="609598" y="4527448"/>
            <a:ext cx="6347715"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smtClean="0"/>
              <a:t>Muokkaa tekstin perustyylejä napsauttamalla</a:t>
            </a:r>
          </a:p>
        </p:txBody>
      </p:sp>
      <p:sp>
        <p:nvSpPr>
          <p:cNvPr id="4" name="Date Placeholder 3"/>
          <p:cNvSpPr>
            <a:spLocks noGrp="1"/>
          </p:cNvSpPr>
          <p:nvPr>
            <p:ph type="dt" sz="half" idx="10"/>
          </p:nvPr>
        </p:nvSpPr>
        <p:spPr/>
        <p:txBody>
          <a:bodyPr/>
          <a:lstStyle/>
          <a:p>
            <a:fld id="{D4A6FCCB-B4BA-4668-8F62-4C36B8B06468}" type="datetimeFigureOut">
              <a:rPr lang="fi-FI" smtClean="0"/>
              <a:t>1.10.2019</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B285EFF5-D486-4417-8498-57EE2B09E62E}" type="slidenum">
              <a:rPr lang="fi-FI" smtClean="0"/>
              <a:t>‹#›</a:t>
            </a:fld>
            <a:endParaRPr lang="fi-FI"/>
          </a:p>
        </p:txBody>
      </p:sp>
    </p:spTree>
    <p:extLst>
      <p:ext uri="{BB962C8B-B14F-4D97-AF65-F5344CB8AC3E}">
        <p14:creationId xmlns:p14="http://schemas.microsoft.com/office/powerpoint/2010/main" val="321693496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 napsautt.</a:t>
            </a:r>
            <a:endParaRPr lang="en-US" dirty="0"/>
          </a:p>
        </p:txBody>
      </p:sp>
      <p:sp>
        <p:nvSpPr>
          <p:cNvPr id="3" name="Vertical Text Placeholder 2"/>
          <p:cNvSpPr>
            <a:spLocks noGrp="1"/>
          </p:cNvSpPr>
          <p:nvPr>
            <p:ph type="body" orient="vert" idx="1"/>
          </p:nvPr>
        </p:nvSpPr>
        <p:spPr/>
        <p:txBody>
          <a:bodyPr vert="eaVert"/>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Date Placeholder 3"/>
          <p:cNvSpPr>
            <a:spLocks noGrp="1"/>
          </p:cNvSpPr>
          <p:nvPr>
            <p:ph type="dt" sz="half" idx="10"/>
          </p:nvPr>
        </p:nvSpPr>
        <p:spPr/>
        <p:txBody>
          <a:bodyPr/>
          <a:lstStyle/>
          <a:p>
            <a:fld id="{D4A6FCCB-B4BA-4668-8F62-4C36B8B06468}" type="datetimeFigureOut">
              <a:rPr lang="fi-FI" smtClean="0"/>
              <a:t>1.10.2019</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B285EFF5-D486-4417-8498-57EE2B09E62E}" type="slidenum">
              <a:rPr lang="fi-FI" smtClean="0"/>
              <a:t>‹#›</a:t>
            </a:fld>
            <a:endParaRPr lang="fi-FI"/>
          </a:p>
        </p:txBody>
      </p:sp>
    </p:spTree>
    <p:extLst>
      <p:ext uri="{BB962C8B-B14F-4D97-AF65-F5344CB8AC3E}">
        <p14:creationId xmlns:p14="http://schemas.microsoft.com/office/powerpoint/2010/main" val="24384860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77312" y="609600"/>
            <a:ext cx="978812" cy="5251451"/>
          </a:xfrm>
        </p:spPr>
        <p:txBody>
          <a:bodyPr vert="eaVert" anchor="ctr"/>
          <a:lstStyle/>
          <a:p>
            <a:r>
              <a:rPr lang="fi-FI" smtClean="0"/>
              <a:t>Muokkaa perustyyl. napsautt.</a:t>
            </a:r>
            <a:endParaRPr lang="en-US" dirty="0"/>
          </a:p>
        </p:txBody>
      </p:sp>
      <p:sp>
        <p:nvSpPr>
          <p:cNvPr id="3" name="Vertical Text Placeholder 2"/>
          <p:cNvSpPr>
            <a:spLocks noGrp="1"/>
          </p:cNvSpPr>
          <p:nvPr>
            <p:ph type="body" orient="vert" idx="1"/>
          </p:nvPr>
        </p:nvSpPr>
        <p:spPr>
          <a:xfrm>
            <a:off x="609599" y="609600"/>
            <a:ext cx="5195026" cy="5251451"/>
          </a:xfrm>
        </p:spPr>
        <p:txBody>
          <a:bodyPr vert="eaVert"/>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Date Placeholder 3"/>
          <p:cNvSpPr>
            <a:spLocks noGrp="1"/>
          </p:cNvSpPr>
          <p:nvPr>
            <p:ph type="dt" sz="half" idx="10"/>
          </p:nvPr>
        </p:nvSpPr>
        <p:spPr/>
        <p:txBody>
          <a:bodyPr/>
          <a:lstStyle/>
          <a:p>
            <a:fld id="{D4A6FCCB-B4BA-4668-8F62-4C36B8B06468}" type="datetimeFigureOut">
              <a:rPr lang="fi-FI" smtClean="0"/>
              <a:t>1.10.2019</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B285EFF5-D486-4417-8498-57EE2B09E62E}" type="slidenum">
              <a:rPr lang="fi-FI" smtClean="0"/>
              <a:t>‹#›</a:t>
            </a:fld>
            <a:endParaRPr lang="fi-FI"/>
          </a:p>
        </p:txBody>
      </p:sp>
    </p:spTree>
    <p:extLst>
      <p:ext uri="{BB962C8B-B14F-4D97-AF65-F5344CB8AC3E}">
        <p14:creationId xmlns:p14="http://schemas.microsoft.com/office/powerpoint/2010/main" val="21334555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smtClean="0"/>
              <a:t>Muokkaa perustyyl. napsautt.</a:t>
            </a:r>
            <a:endParaRPr lang="en-US" dirty="0"/>
          </a:p>
        </p:txBody>
      </p:sp>
      <p:sp>
        <p:nvSpPr>
          <p:cNvPr id="3" name="Content Placeholder 2"/>
          <p:cNvSpPr>
            <a:spLocks noGrp="1"/>
          </p:cNvSpPr>
          <p:nvPr>
            <p:ph idx="1"/>
          </p:nvPr>
        </p:nvSpPr>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Date Placeholder 3"/>
          <p:cNvSpPr>
            <a:spLocks noGrp="1"/>
          </p:cNvSpPr>
          <p:nvPr>
            <p:ph type="dt" sz="half" idx="10"/>
          </p:nvPr>
        </p:nvSpPr>
        <p:spPr/>
        <p:txBody>
          <a:bodyPr/>
          <a:lstStyle/>
          <a:p>
            <a:fld id="{D4A6FCCB-B4BA-4668-8F62-4C36B8B06468}" type="datetimeFigureOut">
              <a:rPr lang="fi-FI" smtClean="0"/>
              <a:t>1.10.2019</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B285EFF5-D486-4417-8498-57EE2B09E62E}" type="slidenum">
              <a:rPr lang="fi-FI" smtClean="0"/>
              <a:t>‹#›</a:t>
            </a:fld>
            <a:endParaRPr lang="fi-FI"/>
          </a:p>
        </p:txBody>
      </p:sp>
    </p:spTree>
    <p:extLst>
      <p:ext uri="{BB962C8B-B14F-4D97-AF65-F5344CB8AC3E}">
        <p14:creationId xmlns:p14="http://schemas.microsoft.com/office/powerpoint/2010/main" val="12578176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Title 1"/>
          <p:cNvSpPr>
            <a:spLocks noGrp="1"/>
          </p:cNvSpPr>
          <p:nvPr>
            <p:ph type="title"/>
          </p:nvPr>
        </p:nvSpPr>
        <p:spPr>
          <a:xfrm>
            <a:off x="609598" y="2700868"/>
            <a:ext cx="6347715" cy="1826581"/>
          </a:xfrm>
        </p:spPr>
        <p:txBody>
          <a:bodyPr anchor="b"/>
          <a:lstStyle>
            <a:lvl1pPr algn="l">
              <a:defRPr sz="4000" b="0" cap="none"/>
            </a:lvl1pPr>
          </a:lstStyle>
          <a:p>
            <a:r>
              <a:rPr lang="fi-FI" smtClean="0"/>
              <a:t>Muokkaa perustyyl. napsautt.</a:t>
            </a:r>
            <a:endParaRPr lang="en-US" dirty="0"/>
          </a:p>
        </p:txBody>
      </p:sp>
      <p:sp>
        <p:nvSpPr>
          <p:cNvPr id="3" name="Text Placeholder 2"/>
          <p:cNvSpPr>
            <a:spLocks noGrp="1"/>
          </p:cNvSpPr>
          <p:nvPr>
            <p:ph type="body" idx="1"/>
          </p:nvPr>
        </p:nvSpPr>
        <p:spPr>
          <a:xfrm>
            <a:off x="609598" y="4527448"/>
            <a:ext cx="6347715"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smtClean="0"/>
              <a:t>Muokkaa tekstin perustyylejä napsauttamalla</a:t>
            </a:r>
          </a:p>
        </p:txBody>
      </p:sp>
      <p:sp>
        <p:nvSpPr>
          <p:cNvPr id="4" name="Date Placeholder 3"/>
          <p:cNvSpPr>
            <a:spLocks noGrp="1"/>
          </p:cNvSpPr>
          <p:nvPr>
            <p:ph type="dt" sz="half" idx="10"/>
          </p:nvPr>
        </p:nvSpPr>
        <p:spPr/>
        <p:txBody>
          <a:bodyPr/>
          <a:lstStyle/>
          <a:p>
            <a:fld id="{D4A6FCCB-B4BA-4668-8F62-4C36B8B06468}" type="datetimeFigureOut">
              <a:rPr lang="fi-FI" smtClean="0"/>
              <a:t>1.10.2019</a:t>
            </a:fld>
            <a:endParaRPr lang="fi-FI"/>
          </a:p>
        </p:txBody>
      </p:sp>
      <p:sp>
        <p:nvSpPr>
          <p:cNvPr id="5" name="Footer Placeholder 4"/>
          <p:cNvSpPr>
            <a:spLocks noGrp="1"/>
          </p:cNvSpPr>
          <p:nvPr>
            <p:ph type="ftr" sz="quarter" idx="11"/>
          </p:nvPr>
        </p:nvSpPr>
        <p:spPr/>
        <p:txBody>
          <a:bodyPr/>
          <a:lstStyle/>
          <a:p>
            <a:endParaRPr lang="fi-FI"/>
          </a:p>
        </p:txBody>
      </p:sp>
      <p:sp>
        <p:nvSpPr>
          <p:cNvPr id="6" name="Slide Number Placeholder 5"/>
          <p:cNvSpPr>
            <a:spLocks noGrp="1"/>
          </p:cNvSpPr>
          <p:nvPr>
            <p:ph type="sldNum" sz="quarter" idx="12"/>
          </p:nvPr>
        </p:nvSpPr>
        <p:spPr/>
        <p:txBody>
          <a:bodyPr/>
          <a:lstStyle/>
          <a:p>
            <a:fld id="{B285EFF5-D486-4417-8498-57EE2B09E62E}" type="slidenum">
              <a:rPr lang="fi-FI" smtClean="0"/>
              <a:t>‹#›</a:t>
            </a:fld>
            <a:endParaRPr lang="fi-FI"/>
          </a:p>
        </p:txBody>
      </p:sp>
    </p:spTree>
    <p:extLst>
      <p:ext uri="{BB962C8B-B14F-4D97-AF65-F5344CB8AC3E}">
        <p14:creationId xmlns:p14="http://schemas.microsoft.com/office/powerpoint/2010/main" val="42668903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Title 1"/>
          <p:cNvSpPr>
            <a:spLocks noGrp="1"/>
          </p:cNvSpPr>
          <p:nvPr>
            <p:ph type="title"/>
          </p:nvPr>
        </p:nvSpPr>
        <p:spPr>
          <a:xfrm>
            <a:off x="609600" y="609600"/>
            <a:ext cx="6347714" cy="1320800"/>
          </a:xfrm>
        </p:spPr>
        <p:txBody>
          <a:bodyPr/>
          <a:lstStyle/>
          <a:p>
            <a:r>
              <a:rPr lang="fi-FI" smtClean="0"/>
              <a:t>Muokkaa perustyyl. napsautt.</a:t>
            </a:r>
            <a:endParaRPr lang="en-US" dirty="0"/>
          </a:p>
        </p:txBody>
      </p:sp>
      <p:sp>
        <p:nvSpPr>
          <p:cNvPr id="3" name="Content Placeholder 2"/>
          <p:cNvSpPr>
            <a:spLocks noGrp="1"/>
          </p:cNvSpPr>
          <p:nvPr>
            <p:ph sz="half" idx="1"/>
          </p:nvPr>
        </p:nvSpPr>
        <p:spPr>
          <a:xfrm>
            <a:off x="609600" y="2160589"/>
            <a:ext cx="3088109" cy="3880772"/>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Content Placeholder 3"/>
          <p:cNvSpPr>
            <a:spLocks noGrp="1"/>
          </p:cNvSpPr>
          <p:nvPr>
            <p:ph sz="half" idx="2"/>
          </p:nvPr>
        </p:nvSpPr>
        <p:spPr>
          <a:xfrm>
            <a:off x="3869204" y="2160590"/>
            <a:ext cx="3088110" cy="388077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5" name="Date Placeholder 4"/>
          <p:cNvSpPr>
            <a:spLocks noGrp="1"/>
          </p:cNvSpPr>
          <p:nvPr>
            <p:ph type="dt" sz="half" idx="10"/>
          </p:nvPr>
        </p:nvSpPr>
        <p:spPr/>
        <p:txBody>
          <a:bodyPr/>
          <a:lstStyle/>
          <a:p>
            <a:fld id="{D4A6FCCB-B4BA-4668-8F62-4C36B8B06468}" type="datetimeFigureOut">
              <a:rPr lang="fi-FI" smtClean="0"/>
              <a:t>1.10.2019</a:t>
            </a:fld>
            <a:endParaRPr lang="fi-FI"/>
          </a:p>
        </p:txBody>
      </p:sp>
      <p:sp>
        <p:nvSpPr>
          <p:cNvPr id="6" name="Footer Placeholder 5"/>
          <p:cNvSpPr>
            <a:spLocks noGrp="1"/>
          </p:cNvSpPr>
          <p:nvPr>
            <p:ph type="ftr" sz="quarter" idx="11"/>
          </p:nvPr>
        </p:nvSpPr>
        <p:spPr/>
        <p:txBody>
          <a:bodyPr/>
          <a:lstStyle/>
          <a:p>
            <a:endParaRPr lang="fi-FI"/>
          </a:p>
        </p:txBody>
      </p:sp>
      <p:sp>
        <p:nvSpPr>
          <p:cNvPr id="7" name="Slide Number Placeholder 6"/>
          <p:cNvSpPr>
            <a:spLocks noGrp="1"/>
          </p:cNvSpPr>
          <p:nvPr>
            <p:ph type="sldNum" sz="quarter" idx="12"/>
          </p:nvPr>
        </p:nvSpPr>
        <p:spPr/>
        <p:txBody>
          <a:bodyPr/>
          <a:lstStyle/>
          <a:p>
            <a:fld id="{B285EFF5-D486-4417-8498-57EE2B09E62E}" type="slidenum">
              <a:rPr lang="fi-FI" smtClean="0"/>
              <a:t>‹#›</a:t>
            </a:fld>
            <a:endParaRPr lang="fi-FI"/>
          </a:p>
        </p:txBody>
      </p:sp>
    </p:spTree>
    <p:extLst>
      <p:ext uri="{BB962C8B-B14F-4D97-AF65-F5344CB8AC3E}">
        <p14:creationId xmlns:p14="http://schemas.microsoft.com/office/powerpoint/2010/main" val="40056210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3" cy="1320800"/>
          </a:xfrm>
        </p:spPr>
        <p:txBody>
          <a:bodyPr/>
          <a:lstStyle>
            <a:lvl1pPr>
              <a:defRPr/>
            </a:lvl1pPr>
          </a:lstStyle>
          <a:p>
            <a:r>
              <a:rPr lang="fi-FI" smtClean="0"/>
              <a:t>Muokkaa perustyyl. napsautt.</a:t>
            </a:r>
            <a:endParaRPr lang="en-US" dirty="0"/>
          </a:p>
        </p:txBody>
      </p:sp>
      <p:sp>
        <p:nvSpPr>
          <p:cNvPr id="3" name="Text Placeholder 2"/>
          <p:cNvSpPr>
            <a:spLocks noGrp="1"/>
          </p:cNvSpPr>
          <p:nvPr>
            <p:ph type="body" idx="1"/>
          </p:nvPr>
        </p:nvSpPr>
        <p:spPr>
          <a:xfrm>
            <a:off x="609599"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4" name="Content Placeholder 3"/>
          <p:cNvSpPr>
            <a:spLocks noGrp="1"/>
          </p:cNvSpPr>
          <p:nvPr>
            <p:ph sz="half" idx="2"/>
          </p:nvPr>
        </p:nvSpPr>
        <p:spPr>
          <a:xfrm>
            <a:off x="609599" y="2737246"/>
            <a:ext cx="3090672" cy="3304117"/>
          </a:xfrm>
        </p:spPr>
        <p:txBody>
          <a:bodyPr>
            <a:normAutofit/>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5" name="Text Placeholder 4"/>
          <p:cNvSpPr>
            <a:spLocks noGrp="1"/>
          </p:cNvSpPr>
          <p:nvPr>
            <p:ph type="body" sz="quarter" idx="3"/>
          </p:nvPr>
        </p:nvSpPr>
        <p:spPr>
          <a:xfrm>
            <a:off x="3866640" y="2160983"/>
            <a:ext cx="309067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6" name="Content Placeholder 5"/>
          <p:cNvSpPr>
            <a:spLocks noGrp="1"/>
          </p:cNvSpPr>
          <p:nvPr>
            <p:ph sz="quarter" idx="4"/>
          </p:nvPr>
        </p:nvSpPr>
        <p:spPr>
          <a:xfrm>
            <a:off x="3866640" y="2737246"/>
            <a:ext cx="3090672" cy="3304117"/>
          </a:xfrm>
        </p:spPr>
        <p:txBody>
          <a:bodyPr>
            <a:normAutofit/>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7" name="Date Placeholder 6"/>
          <p:cNvSpPr>
            <a:spLocks noGrp="1"/>
          </p:cNvSpPr>
          <p:nvPr>
            <p:ph type="dt" sz="half" idx="10"/>
          </p:nvPr>
        </p:nvSpPr>
        <p:spPr/>
        <p:txBody>
          <a:bodyPr/>
          <a:lstStyle/>
          <a:p>
            <a:fld id="{D4A6FCCB-B4BA-4668-8F62-4C36B8B06468}" type="datetimeFigureOut">
              <a:rPr lang="fi-FI" smtClean="0"/>
              <a:t>1.10.2019</a:t>
            </a:fld>
            <a:endParaRPr lang="fi-FI"/>
          </a:p>
        </p:txBody>
      </p:sp>
      <p:sp>
        <p:nvSpPr>
          <p:cNvPr id="8" name="Footer Placeholder 7"/>
          <p:cNvSpPr>
            <a:spLocks noGrp="1"/>
          </p:cNvSpPr>
          <p:nvPr>
            <p:ph type="ftr" sz="quarter" idx="11"/>
          </p:nvPr>
        </p:nvSpPr>
        <p:spPr/>
        <p:txBody>
          <a:bodyPr/>
          <a:lstStyle/>
          <a:p>
            <a:endParaRPr lang="fi-FI"/>
          </a:p>
        </p:txBody>
      </p:sp>
      <p:sp>
        <p:nvSpPr>
          <p:cNvPr id="9" name="Slide Number Placeholder 8"/>
          <p:cNvSpPr>
            <a:spLocks noGrp="1"/>
          </p:cNvSpPr>
          <p:nvPr>
            <p:ph type="sldNum" sz="quarter" idx="12"/>
          </p:nvPr>
        </p:nvSpPr>
        <p:spPr/>
        <p:txBody>
          <a:bodyPr/>
          <a:lstStyle/>
          <a:p>
            <a:fld id="{B285EFF5-D486-4417-8498-57EE2B09E62E}" type="slidenum">
              <a:rPr lang="fi-FI" smtClean="0"/>
              <a:t>‹#›</a:t>
            </a:fld>
            <a:endParaRPr lang="fi-FI"/>
          </a:p>
        </p:txBody>
      </p:sp>
    </p:spTree>
    <p:extLst>
      <p:ext uri="{BB962C8B-B14F-4D97-AF65-F5344CB8AC3E}">
        <p14:creationId xmlns:p14="http://schemas.microsoft.com/office/powerpoint/2010/main" val="18448932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Title 1"/>
          <p:cNvSpPr>
            <a:spLocks noGrp="1"/>
          </p:cNvSpPr>
          <p:nvPr>
            <p:ph type="title"/>
          </p:nvPr>
        </p:nvSpPr>
        <p:spPr>
          <a:xfrm>
            <a:off x="609599" y="609600"/>
            <a:ext cx="6347714" cy="1320800"/>
          </a:xfrm>
        </p:spPr>
        <p:txBody>
          <a:bodyPr/>
          <a:lstStyle/>
          <a:p>
            <a:r>
              <a:rPr lang="fi-FI" smtClean="0"/>
              <a:t>Muokkaa perustyyl. napsautt.</a:t>
            </a:r>
            <a:endParaRPr lang="en-US" dirty="0"/>
          </a:p>
        </p:txBody>
      </p:sp>
      <p:sp>
        <p:nvSpPr>
          <p:cNvPr id="3" name="Date Placeholder 2"/>
          <p:cNvSpPr>
            <a:spLocks noGrp="1"/>
          </p:cNvSpPr>
          <p:nvPr>
            <p:ph type="dt" sz="half" idx="10"/>
          </p:nvPr>
        </p:nvSpPr>
        <p:spPr/>
        <p:txBody>
          <a:bodyPr/>
          <a:lstStyle/>
          <a:p>
            <a:fld id="{D4A6FCCB-B4BA-4668-8F62-4C36B8B06468}" type="datetimeFigureOut">
              <a:rPr lang="fi-FI" smtClean="0"/>
              <a:t>1.10.2019</a:t>
            </a:fld>
            <a:endParaRPr lang="fi-FI"/>
          </a:p>
        </p:txBody>
      </p:sp>
      <p:sp>
        <p:nvSpPr>
          <p:cNvPr id="4" name="Footer Placeholder 3"/>
          <p:cNvSpPr>
            <a:spLocks noGrp="1"/>
          </p:cNvSpPr>
          <p:nvPr>
            <p:ph type="ftr" sz="quarter" idx="11"/>
          </p:nvPr>
        </p:nvSpPr>
        <p:spPr/>
        <p:txBody>
          <a:bodyPr/>
          <a:lstStyle/>
          <a:p>
            <a:endParaRPr lang="fi-FI"/>
          </a:p>
        </p:txBody>
      </p:sp>
      <p:sp>
        <p:nvSpPr>
          <p:cNvPr id="5" name="Slide Number Placeholder 4"/>
          <p:cNvSpPr>
            <a:spLocks noGrp="1"/>
          </p:cNvSpPr>
          <p:nvPr>
            <p:ph type="sldNum" sz="quarter" idx="12"/>
          </p:nvPr>
        </p:nvSpPr>
        <p:spPr/>
        <p:txBody>
          <a:bodyPr/>
          <a:lstStyle/>
          <a:p>
            <a:fld id="{B285EFF5-D486-4417-8498-57EE2B09E62E}" type="slidenum">
              <a:rPr lang="fi-FI" smtClean="0"/>
              <a:t>‹#›</a:t>
            </a:fld>
            <a:endParaRPr lang="fi-FI"/>
          </a:p>
        </p:txBody>
      </p:sp>
    </p:spTree>
    <p:extLst>
      <p:ext uri="{BB962C8B-B14F-4D97-AF65-F5344CB8AC3E}">
        <p14:creationId xmlns:p14="http://schemas.microsoft.com/office/powerpoint/2010/main" val="25131215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4A6FCCB-B4BA-4668-8F62-4C36B8B06468}" type="datetimeFigureOut">
              <a:rPr lang="fi-FI" smtClean="0"/>
              <a:t>1.10.2019</a:t>
            </a:fld>
            <a:endParaRPr lang="fi-FI"/>
          </a:p>
        </p:txBody>
      </p:sp>
      <p:sp>
        <p:nvSpPr>
          <p:cNvPr id="3" name="Footer Placeholder 2"/>
          <p:cNvSpPr>
            <a:spLocks noGrp="1"/>
          </p:cNvSpPr>
          <p:nvPr>
            <p:ph type="ftr" sz="quarter" idx="11"/>
          </p:nvPr>
        </p:nvSpPr>
        <p:spPr/>
        <p:txBody>
          <a:bodyPr/>
          <a:lstStyle/>
          <a:p>
            <a:endParaRPr lang="fi-FI"/>
          </a:p>
        </p:txBody>
      </p:sp>
      <p:sp>
        <p:nvSpPr>
          <p:cNvPr id="4" name="Slide Number Placeholder 3"/>
          <p:cNvSpPr>
            <a:spLocks noGrp="1"/>
          </p:cNvSpPr>
          <p:nvPr>
            <p:ph type="sldNum" sz="quarter" idx="12"/>
          </p:nvPr>
        </p:nvSpPr>
        <p:spPr/>
        <p:txBody>
          <a:bodyPr/>
          <a:lstStyle/>
          <a:p>
            <a:fld id="{B285EFF5-D486-4417-8498-57EE2B09E62E}" type="slidenum">
              <a:rPr lang="fi-FI" smtClean="0"/>
              <a:t>‹#›</a:t>
            </a:fld>
            <a:endParaRPr lang="fi-FI"/>
          </a:p>
        </p:txBody>
      </p:sp>
    </p:spTree>
    <p:extLst>
      <p:ext uri="{BB962C8B-B14F-4D97-AF65-F5344CB8AC3E}">
        <p14:creationId xmlns:p14="http://schemas.microsoft.com/office/powerpoint/2010/main" val="17966064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tsikollinen sisältö">
    <p:spTree>
      <p:nvGrpSpPr>
        <p:cNvPr id="1" name=""/>
        <p:cNvGrpSpPr/>
        <p:nvPr/>
      </p:nvGrpSpPr>
      <p:grpSpPr>
        <a:xfrm>
          <a:off x="0" y="0"/>
          <a:ext cx="0" cy="0"/>
          <a:chOff x="0" y="0"/>
          <a:chExt cx="0" cy="0"/>
        </a:xfrm>
      </p:grpSpPr>
      <p:sp>
        <p:nvSpPr>
          <p:cNvPr id="2" name="Title 1"/>
          <p:cNvSpPr>
            <a:spLocks noGrp="1"/>
          </p:cNvSpPr>
          <p:nvPr>
            <p:ph type="title"/>
          </p:nvPr>
        </p:nvSpPr>
        <p:spPr>
          <a:xfrm>
            <a:off x="609599" y="1498604"/>
            <a:ext cx="2790182" cy="1278466"/>
          </a:xfrm>
        </p:spPr>
        <p:txBody>
          <a:bodyPr anchor="b">
            <a:normAutofit/>
          </a:bodyPr>
          <a:lstStyle>
            <a:lvl1pPr>
              <a:defRPr sz="2000"/>
            </a:lvl1pPr>
          </a:lstStyle>
          <a:p>
            <a:r>
              <a:rPr lang="fi-FI" smtClean="0"/>
              <a:t>Muokkaa perustyyl. napsautt.</a:t>
            </a:r>
            <a:endParaRPr lang="en-US" dirty="0"/>
          </a:p>
        </p:txBody>
      </p:sp>
      <p:sp>
        <p:nvSpPr>
          <p:cNvPr id="3" name="Content Placeholder 2"/>
          <p:cNvSpPr>
            <a:spLocks noGrp="1"/>
          </p:cNvSpPr>
          <p:nvPr>
            <p:ph idx="1"/>
          </p:nvPr>
        </p:nvSpPr>
        <p:spPr>
          <a:xfrm>
            <a:off x="3571275" y="514925"/>
            <a:ext cx="3386037" cy="5526437"/>
          </a:xfrm>
        </p:spPr>
        <p:txBody>
          <a:bodyPr>
            <a:normAutofit/>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Text Placeholder 3"/>
          <p:cNvSpPr>
            <a:spLocks noGrp="1"/>
          </p:cNvSpPr>
          <p:nvPr>
            <p:ph type="body" sz="half" idx="2"/>
          </p:nvPr>
        </p:nvSpPr>
        <p:spPr>
          <a:xfrm>
            <a:off x="609599" y="2777069"/>
            <a:ext cx="2790182" cy="2584449"/>
          </a:xfrm>
        </p:spPr>
        <p:txBody>
          <a:bodyPr>
            <a:normAutofit/>
          </a:bodyPr>
          <a:lstStyle>
            <a:lvl1pPr marL="0" indent="0">
              <a:buNone/>
              <a:defRPr sz="14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fi-FI" smtClean="0"/>
              <a:t>Muokkaa tekstin perustyylejä napsauttamalla</a:t>
            </a:r>
          </a:p>
        </p:txBody>
      </p:sp>
      <p:sp>
        <p:nvSpPr>
          <p:cNvPr id="5" name="Date Placeholder 4"/>
          <p:cNvSpPr>
            <a:spLocks noGrp="1"/>
          </p:cNvSpPr>
          <p:nvPr>
            <p:ph type="dt" sz="half" idx="10"/>
          </p:nvPr>
        </p:nvSpPr>
        <p:spPr/>
        <p:txBody>
          <a:bodyPr/>
          <a:lstStyle/>
          <a:p>
            <a:fld id="{D4A6FCCB-B4BA-4668-8F62-4C36B8B06468}" type="datetimeFigureOut">
              <a:rPr lang="fi-FI" smtClean="0"/>
              <a:t>1.10.2019</a:t>
            </a:fld>
            <a:endParaRPr lang="fi-FI"/>
          </a:p>
        </p:txBody>
      </p:sp>
      <p:sp>
        <p:nvSpPr>
          <p:cNvPr id="6" name="Footer Placeholder 5"/>
          <p:cNvSpPr>
            <a:spLocks noGrp="1"/>
          </p:cNvSpPr>
          <p:nvPr>
            <p:ph type="ftr" sz="quarter" idx="11"/>
          </p:nvPr>
        </p:nvSpPr>
        <p:spPr/>
        <p:txBody>
          <a:bodyPr/>
          <a:lstStyle/>
          <a:p>
            <a:endParaRPr lang="fi-FI"/>
          </a:p>
        </p:txBody>
      </p:sp>
      <p:sp>
        <p:nvSpPr>
          <p:cNvPr id="7" name="Slide Number Placeholder 6"/>
          <p:cNvSpPr>
            <a:spLocks noGrp="1"/>
          </p:cNvSpPr>
          <p:nvPr>
            <p:ph type="sldNum" sz="quarter" idx="12"/>
          </p:nvPr>
        </p:nvSpPr>
        <p:spPr/>
        <p:txBody>
          <a:bodyPr/>
          <a:lstStyle/>
          <a:p>
            <a:fld id="{B285EFF5-D486-4417-8498-57EE2B09E62E}" type="slidenum">
              <a:rPr lang="fi-FI" smtClean="0"/>
              <a:t>‹#›</a:t>
            </a:fld>
            <a:endParaRPr lang="fi-FI"/>
          </a:p>
        </p:txBody>
      </p:sp>
    </p:spTree>
    <p:extLst>
      <p:ext uri="{BB962C8B-B14F-4D97-AF65-F5344CB8AC3E}">
        <p14:creationId xmlns:p14="http://schemas.microsoft.com/office/powerpoint/2010/main" val="20171576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tsikollinen kuva">
    <p:spTree>
      <p:nvGrpSpPr>
        <p:cNvPr id="1" name=""/>
        <p:cNvGrpSpPr/>
        <p:nvPr/>
      </p:nvGrpSpPr>
      <p:grpSpPr>
        <a:xfrm>
          <a:off x="0" y="0"/>
          <a:ext cx="0" cy="0"/>
          <a:chOff x="0" y="0"/>
          <a:chExt cx="0" cy="0"/>
        </a:xfrm>
      </p:grpSpPr>
      <p:sp>
        <p:nvSpPr>
          <p:cNvPr id="2" name="Title 1"/>
          <p:cNvSpPr>
            <a:spLocks noGrp="1"/>
          </p:cNvSpPr>
          <p:nvPr>
            <p:ph type="title"/>
          </p:nvPr>
        </p:nvSpPr>
        <p:spPr>
          <a:xfrm>
            <a:off x="609599" y="4800600"/>
            <a:ext cx="6347714" cy="566738"/>
          </a:xfrm>
        </p:spPr>
        <p:txBody>
          <a:bodyPr anchor="b">
            <a:normAutofit/>
          </a:bodyPr>
          <a:lstStyle>
            <a:lvl1pPr algn="l">
              <a:defRPr sz="2400" b="0"/>
            </a:lvl1pPr>
          </a:lstStyle>
          <a:p>
            <a:r>
              <a:rPr lang="fi-FI" smtClean="0"/>
              <a:t>Muokkaa perustyyl. napsautt.</a:t>
            </a:r>
            <a:endParaRPr lang="en-US" dirty="0"/>
          </a:p>
        </p:txBody>
      </p:sp>
      <p:sp>
        <p:nvSpPr>
          <p:cNvPr id="3" name="Picture Placeholder 2"/>
          <p:cNvSpPr>
            <a:spLocks noGrp="1" noChangeAspect="1"/>
          </p:cNvSpPr>
          <p:nvPr>
            <p:ph type="pic" idx="1"/>
          </p:nvPr>
        </p:nvSpPr>
        <p:spPr>
          <a:xfrm>
            <a:off x="609599" y="609600"/>
            <a:ext cx="6347714"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i-FI" smtClean="0"/>
              <a:t>Lisää kuva napsauttamalla kuvaketta</a:t>
            </a:r>
            <a:endParaRPr lang="en-US" dirty="0"/>
          </a:p>
        </p:txBody>
      </p:sp>
      <p:sp>
        <p:nvSpPr>
          <p:cNvPr id="4" name="Text Placeholder 3"/>
          <p:cNvSpPr>
            <a:spLocks noGrp="1"/>
          </p:cNvSpPr>
          <p:nvPr>
            <p:ph type="body" sz="half" idx="2"/>
          </p:nvPr>
        </p:nvSpPr>
        <p:spPr>
          <a:xfrm>
            <a:off x="609599" y="5367338"/>
            <a:ext cx="6347714"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 napsauttamalla</a:t>
            </a:r>
          </a:p>
        </p:txBody>
      </p:sp>
      <p:sp>
        <p:nvSpPr>
          <p:cNvPr id="5" name="Date Placeholder 4"/>
          <p:cNvSpPr>
            <a:spLocks noGrp="1"/>
          </p:cNvSpPr>
          <p:nvPr>
            <p:ph type="dt" sz="half" idx="10"/>
          </p:nvPr>
        </p:nvSpPr>
        <p:spPr/>
        <p:txBody>
          <a:bodyPr/>
          <a:lstStyle/>
          <a:p>
            <a:fld id="{D4A6FCCB-B4BA-4668-8F62-4C36B8B06468}" type="datetimeFigureOut">
              <a:rPr lang="fi-FI" smtClean="0"/>
              <a:t>1.10.2019</a:t>
            </a:fld>
            <a:endParaRPr lang="fi-FI"/>
          </a:p>
        </p:txBody>
      </p:sp>
      <p:sp>
        <p:nvSpPr>
          <p:cNvPr id="6" name="Footer Placeholder 5"/>
          <p:cNvSpPr>
            <a:spLocks noGrp="1"/>
          </p:cNvSpPr>
          <p:nvPr>
            <p:ph type="ftr" sz="quarter" idx="11"/>
          </p:nvPr>
        </p:nvSpPr>
        <p:spPr/>
        <p:txBody>
          <a:bodyPr/>
          <a:lstStyle/>
          <a:p>
            <a:endParaRPr lang="fi-FI"/>
          </a:p>
        </p:txBody>
      </p:sp>
      <p:sp>
        <p:nvSpPr>
          <p:cNvPr id="7" name="Slide Number Placeholder 6"/>
          <p:cNvSpPr>
            <a:spLocks noGrp="1"/>
          </p:cNvSpPr>
          <p:nvPr>
            <p:ph type="sldNum" sz="quarter" idx="12"/>
          </p:nvPr>
        </p:nvSpPr>
        <p:spPr/>
        <p:txBody>
          <a:bodyPr/>
          <a:lstStyle/>
          <a:p>
            <a:fld id="{B285EFF5-D486-4417-8498-57EE2B09E62E}" type="slidenum">
              <a:rPr lang="fi-FI" smtClean="0"/>
              <a:t>‹#›</a:t>
            </a:fld>
            <a:endParaRPr lang="fi-FI"/>
          </a:p>
        </p:txBody>
      </p:sp>
    </p:spTree>
    <p:extLst>
      <p:ext uri="{BB962C8B-B14F-4D97-AF65-F5344CB8AC3E}">
        <p14:creationId xmlns:p14="http://schemas.microsoft.com/office/powerpoint/2010/main" val="21480145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7" name="Group 16"/>
          <p:cNvGrpSpPr/>
          <p:nvPr/>
        </p:nvGrpSpPr>
        <p:grpSpPr>
          <a:xfrm>
            <a:off x="-8467" y="-8468"/>
            <a:ext cx="9169805" cy="6874935"/>
            <a:chOff x="-8467" y="-8468"/>
            <a:chExt cx="9169805" cy="6874935"/>
          </a:xfrm>
        </p:grpSpPr>
        <p:sp>
          <p:nvSpPr>
            <p:cNvPr id="7" name="Freeform 6"/>
            <p:cNvSpPr/>
            <p:nvPr/>
          </p:nvSpPr>
          <p:spPr>
            <a:xfrm>
              <a:off x="-8467" y="4013200"/>
              <a:ext cx="457200" cy="2853267"/>
            </a:xfrm>
            <a:custGeom>
              <a:avLst/>
              <a:gdLst/>
              <a:ahLst/>
              <a:cxnLst/>
              <a:rect l="l" t="t" r="r" b="b"/>
              <a:pathLst>
                <a:path w="457200" h="2853267">
                  <a:moveTo>
                    <a:pt x="0" y="0"/>
                  </a:moveTo>
                  <a:lnTo>
                    <a:pt x="457200" y="2853267"/>
                  </a:lnTo>
                  <a:lnTo>
                    <a:pt x="0" y="2844800"/>
                  </a:lnTo>
                  <a:cubicBezTo>
                    <a:pt x="2822" y="1905000"/>
                    <a:pt x="5645" y="965200"/>
                    <a:pt x="0" y="0"/>
                  </a:cubicBezTo>
                  <a:close/>
                </a:path>
              </a:pathLst>
            </a:cu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8" name="Straight Connector 7"/>
            <p:cNvCxnSpPr/>
            <p:nvPr/>
          </p:nvCxnSpPr>
          <p:spPr>
            <a:xfrm flipV="1">
              <a:off x="5130830" y="4175605"/>
              <a:ext cx="4022475" cy="2682396"/>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a:off x="7042707"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sp>
          <p:nvSpPr>
            <p:cNvPr id="10" name="Freeform 9"/>
            <p:cNvSpPr/>
            <p:nvPr/>
          </p:nvSpPr>
          <p:spPr>
            <a:xfrm>
              <a:off x="6891896" y="1"/>
              <a:ext cx="2269442" cy="6866466"/>
            </a:xfrm>
            <a:custGeom>
              <a:avLst/>
              <a:gdLst/>
              <a:ahLst/>
              <a:cxnLst/>
              <a:rect l="l" t="t" r="r" b="b"/>
              <a:pathLst>
                <a:path w="2269442" h="6866466">
                  <a:moveTo>
                    <a:pt x="2023534" y="0"/>
                  </a:moveTo>
                  <a:lnTo>
                    <a:pt x="0" y="6858000"/>
                  </a:lnTo>
                  <a:lnTo>
                    <a:pt x="2269067" y="6866466"/>
                  </a:lnTo>
                  <a:cubicBezTo>
                    <a:pt x="2271889" y="4580466"/>
                    <a:pt x="2257778" y="2294466"/>
                    <a:pt x="2260600" y="8466"/>
                  </a:cubicBezTo>
                  <a:lnTo>
                    <a:pt x="2023534"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a:xfrm>
              <a:off x="7205158" y="-8467"/>
              <a:ext cx="1948147" cy="6866467"/>
            </a:xfrm>
            <a:custGeom>
              <a:avLst/>
              <a:gdLst/>
              <a:ahLst/>
              <a:cxnLst/>
              <a:rect l="l" t="t" r="r" b="b"/>
              <a:pathLst>
                <a:path w="1948147" h="6866467">
                  <a:moveTo>
                    <a:pt x="0" y="0"/>
                  </a:moveTo>
                  <a:lnTo>
                    <a:pt x="1202267" y="6866467"/>
                  </a:lnTo>
                  <a:lnTo>
                    <a:pt x="1947333" y="6866467"/>
                  </a:lnTo>
                  <a:cubicBezTo>
                    <a:pt x="1944511" y="4577645"/>
                    <a:pt x="1950155" y="2288822"/>
                    <a:pt x="1947333" y="0"/>
                  </a:cubicBez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a:xfrm>
              <a:off x="6637896" y="3920066"/>
              <a:ext cx="2513565" cy="2937933"/>
            </a:xfrm>
            <a:custGeom>
              <a:avLst/>
              <a:gdLst/>
              <a:ahLst/>
              <a:cxnLst/>
              <a:rect l="l" t="t" r="r" b="b"/>
              <a:pathLst>
                <a:path w="3259667" h="3810000">
                  <a:moveTo>
                    <a:pt x="0" y="3810000"/>
                  </a:moveTo>
                  <a:lnTo>
                    <a:pt x="3251200" y="0"/>
                  </a:lnTo>
                  <a:cubicBezTo>
                    <a:pt x="3254022" y="1270000"/>
                    <a:pt x="3256845" y="2540000"/>
                    <a:pt x="3259667" y="3810000"/>
                  </a:cubicBezTo>
                  <a:lnTo>
                    <a:pt x="0" y="3810000"/>
                  </a:lnTo>
                  <a:close/>
                </a:path>
              </a:pathLst>
            </a:cu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Freeform 12"/>
            <p:cNvSpPr/>
            <p:nvPr/>
          </p:nvSpPr>
          <p:spPr>
            <a:xfrm>
              <a:off x="7010429" y="-8467"/>
              <a:ext cx="2142876" cy="6866467"/>
            </a:xfrm>
            <a:custGeom>
              <a:avLst/>
              <a:gdLst/>
              <a:ahLst/>
              <a:cxnLst/>
              <a:rect l="l" t="t" r="r" b="b"/>
              <a:pathLst>
                <a:path w="2853267" h="6866467">
                  <a:moveTo>
                    <a:pt x="0" y="0"/>
                  </a:moveTo>
                  <a:lnTo>
                    <a:pt x="2472267" y="6866467"/>
                  </a:lnTo>
                  <a:lnTo>
                    <a:pt x="2853267" y="6858000"/>
                  </a:lnTo>
                  <a:lnTo>
                    <a:pt x="2853267" y="0"/>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13"/>
            <p:cNvSpPr/>
            <p:nvPr/>
          </p:nvSpPr>
          <p:spPr>
            <a:xfrm>
              <a:off x="8295776" y="-8467"/>
              <a:ext cx="857530" cy="6866467"/>
            </a:xfrm>
            <a:custGeom>
              <a:avLst/>
              <a:gdLst/>
              <a:ahLst/>
              <a:cxnLst/>
              <a:rect l="l" t="t" r="r" b="b"/>
              <a:pathLst>
                <a:path w="1286933" h="6866467">
                  <a:moveTo>
                    <a:pt x="1016000" y="0"/>
                  </a:moveTo>
                  <a:lnTo>
                    <a:pt x="0" y="6866467"/>
                  </a:lnTo>
                  <a:lnTo>
                    <a:pt x="1286933" y="6866467"/>
                  </a:lnTo>
                  <a:cubicBezTo>
                    <a:pt x="1284111" y="4577645"/>
                    <a:pt x="1281288" y="2288822"/>
                    <a:pt x="1278466" y="0"/>
                  </a:cubicBezTo>
                  <a:lnTo>
                    <a:pt x="1016000"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Freeform 14"/>
            <p:cNvSpPr/>
            <p:nvPr/>
          </p:nvSpPr>
          <p:spPr>
            <a:xfrm>
              <a:off x="8077231" y="-8468"/>
              <a:ext cx="1066770" cy="6866467"/>
            </a:xfrm>
            <a:custGeom>
              <a:avLst/>
              <a:gdLst/>
              <a:ahLst/>
              <a:cxnLst/>
              <a:rect l="l" t="t" r="r" b="b"/>
              <a:pathLst>
                <a:path w="1270244" h="6866467">
                  <a:moveTo>
                    <a:pt x="0" y="0"/>
                  </a:moveTo>
                  <a:lnTo>
                    <a:pt x="1117600" y="6866467"/>
                  </a:lnTo>
                  <a:lnTo>
                    <a:pt x="1270000" y="6866467"/>
                  </a:lnTo>
                  <a:cubicBezTo>
                    <a:pt x="1272822" y="4574822"/>
                    <a:pt x="1250245" y="2291645"/>
                    <a:pt x="1253067" y="0"/>
                  </a:cubicBez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Freeform 15"/>
            <p:cNvSpPr/>
            <p:nvPr/>
          </p:nvSpPr>
          <p:spPr>
            <a:xfrm>
              <a:off x="8060297" y="4893733"/>
              <a:ext cx="1094086" cy="1964267"/>
            </a:xfrm>
            <a:custGeom>
              <a:avLst/>
              <a:gdLst/>
              <a:ahLst/>
              <a:cxnLst/>
              <a:rect l="l" t="t" r="r" b="b"/>
              <a:pathLst>
                <a:path w="1820333" h="3268133">
                  <a:moveTo>
                    <a:pt x="0" y="3268133"/>
                  </a:moveTo>
                  <a:lnTo>
                    <a:pt x="1811866" y="0"/>
                  </a:lnTo>
                  <a:cubicBezTo>
                    <a:pt x="1814688" y="1086555"/>
                    <a:pt x="1817511" y="2173111"/>
                    <a:pt x="1820333" y="3259666"/>
                  </a:cubicBezTo>
                  <a:lnTo>
                    <a:pt x="0" y="3268133"/>
                  </a:lnTo>
                  <a:close/>
                </a:path>
              </a:pathLst>
            </a:cu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09599" y="609600"/>
            <a:ext cx="6347713" cy="1320800"/>
          </a:xfrm>
          <a:prstGeom prst="rect">
            <a:avLst/>
          </a:prstGeom>
        </p:spPr>
        <p:txBody>
          <a:bodyPr vert="horz" lIns="91440" tIns="45720" rIns="91440" bIns="45720" rtlCol="0" anchor="t">
            <a:normAutofit/>
          </a:bodyPr>
          <a:lstStyle/>
          <a:p>
            <a:r>
              <a:rPr lang="fi-FI" smtClean="0"/>
              <a:t>Muokkaa perustyyl. napsautt.</a:t>
            </a:r>
            <a:endParaRPr lang="en-US" dirty="0"/>
          </a:p>
        </p:txBody>
      </p:sp>
      <p:sp>
        <p:nvSpPr>
          <p:cNvPr id="3" name="Text Placeholder 2"/>
          <p:cNvSpPr>
            <a:spLocks noGrp="1"/>
          </p:cNvSpPr>
          <p:nvPr>
            <p:ph type="body" idx="1"/>
          </p:nvPr>
        </p:nvSpPr>
        <p:spPr>
          <a:xfrm>
            <a:off x="609599" y="2160590"/>
            <a:ext cx="6347714" cy="3880773"/>
          </a:xfrm>
          <a:prstGeom prst="rect">
            <a:avLst/>
          </a:prstGeom>
        </p:spPr>
        <p:txBody>
          <a:bodyPr vert="horz" lIns="91440" tIns="45720" rIns="91440" bIns="45720" rtlCol="0">
            <a:normAutofit/>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en-US" dirty="0"/>
          </a:p>
        </p:txBody>
      </p:sp>
      <p:sp>
        <p:nvSpPr>
          <p:cNvPr id="4" name="Date Placeholder 3"/>
          <p:cNvSpPr>
            <a:spLocks noGrp="1"/>
          </p:cNvSpPr>
          <p:nvPr>
            <p:ph type="dt" sz="half" idx="2"/>
          </p:nvPr>
        </p:nvSpPr>
        <p:spPr>
          <a:xfrm>
            <a:off x="5405258" y="6041363"/>
            <a:ext cx="684132"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D4A6FCCB-B4BA-4668-8F62-4C36B8B06468}" type="datetimeFigureOut">
              <a:rPr lang="fi-FI" smtClean="0"/>
              <a:t>1.10.2019</a:t>
            </a:fld>
            <a:endParaRPr lang="fi-FI"/>
          </a:p>
        </p:txBody>
      </p:sp>
      <p:sp>
        <p:nvSpPr>
          <p:cNvPr id="5" name="Footer Placeholder 4"/>
          <p:cNvSpPr>
            <a:spLocks noGrp="1"/>
          </p:cNvSpPr>
          <p:nvPr>
            <p:ph type="ftr" sz="quarter" idx="3"/>
          </p:nvPr>
        </p:nvSpPr>
        <p:spPr>
          <a:xfrm>
            <a:off x="609599" y="6041363"/>
            <a:ext cx="4622973"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fi-FI"/>
          </a:p>
        </p:txBody>
      </p:sp>
      <p:sp>
        <p:nvSpPr>
          <p:cNvPr id="6" name="Slide Number Placeholder 5"/>
          <p:cNvSpPr>
            <a:spLocks noGrp="1"/>
          </p:cNvSpPr>
          <p:nvPr>
            <p:ph type="sldNum" sz="quarter" idx="4"/>
          </p:nvPr>
        </p:nvSpPr>
        <p:spPr>
          <a:xfrm>
            <a:off x="6444676" y="6041363"/>
            <a:ext cx="512638" cy="365125"/>
          </a:xfrm>
          <a:prstGeom prst="rect">
            <a:avLst/>
          </a:prstGeom>
        </p:spPr>
        <p:txBody>
          <a:bodyPr vert="horz" lIns="91440" tIns="45720" rIns="91440" bIns="45720" rtlCol="0" anchor="ctr"/>
          <a:lstStyle>
            <a:lvl1pPr algn="r">
              <a:defRPr sz="900">
                <a:solidFill>
                  <a:schemeClr val="accent1"/>
                </a:solidFill>
              </a:defRPr>
            </a:lvl1pPr>
          </a:lstStyle>
          <a:p>
            <a:fld id="{B285EFF5-D486-4417-8498-57EE2B09E62E}" type="slidenum">
              <a:rPr lang="fi-FI" smtClean="0"/>
              <a:t>‹#›</a:t>
            </a:fld>
            <a:endParaRPr lang="fi-FI"/>
          </a:p>
        </p:txBody>
      </p:sp>
    </p:spTree>
    <p:extLst>
      <p:ext uri="{BB962C8B-B14F-4D97-AF65-F5344CB8AC3E}">
        <p14:creationId xmlns:p14="http://schemas.microsoft.com/office/powerpoint/2010/main" val="2113073222"/>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 id="2147483708" r:id="rId12"/>
    <p:sldLayoutId id="2147483709" r:id="rId13"/>
    <p:sldLayoutId id="2147483710" r:id="rId14"/>
    <p:sldLayoutId id="2147483711" r:id="rId15"/>
    <p:sldLayoutId id="2147483712"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ctrTitle"/>
          </p:nvPr>
        </p:nvSpPr>
        <p:spPr>
          <a:xfrm>
            <a:off x="323528" y="4590083"/>
            <a:ext cx="6246440" cy="1894362"/>
          </a:xfrm>
        </p:spPr>
        <p:txBody>
          <a:bodyPr/>
          <a:lstStyle/>
          <a:p>
            <a:r>
              <a:rPr lang="fi-FI" dirty="0"/>
              <a:t>TERVEYTTÄ LIIKKUEN (LI3)</a:t>
            </a:r>
          </a:p>
        </p:txBody>
      </p:sp>
      <p:sp>
        <p:nvSpPr>
          <p:cNvPr id="3" name="Alaotsikko 2"/>
          <p:cNvSpPr>
            <a:spLocks noGrp="1"/>
          </p:cNvSpPr>
          <p:nvPr>
            <p:ph type="subTitle" idx="1"/>
          </p:nvPr>
        </p:nvSpPr>
        <p:spPr/>
        <p:txBody>
          <a:bodyPr/>
          <a:lstStyle/>
          <a:p>
            <a:r>
              <a:rPr lang="fi-FI"/>
              <a:t>Syksy </a:t>
            </a:r>
            <a:r>
              <a:rPr lang="fi-FI" smtClean="0"/>
              <a:t>2019/2</a:t>
            </a:r>
            <a:endParaRPr lang="fi-FI" dirty="0"/>
          </a:p>
          <a:p>
            <a:endParaRPr lang="fi-FI"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21628" y="461400"/>
            <a:ext cx="4988786" cy="331981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04390500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609599" y="609600"/>
            <a:ext cx="6347713" cy="803176"/>
          </a:xfrm>
        </p:spPr>
        <p:txBody>
          <a:bodyPr/>
          <a:lstStyle/>
          <a:p>
            <a:r>
              <a:rPr lang="fi-FI" dirty="0"/>
              <a:t>NOPEUDEN HARJOITTELU</a:t>
            </a:r>
          </a:p>
        </p:txBody>
      </p:sp>
      <p:sp>
        <p:nvSpPr>
          <p:cNvPr id="3" name="Sisällön paikkamerkki 2"/>
          <p:cNvSpPr>
            <a:spLocks noGrp="1"/>
          </p:cNvSpPr>
          <p:nvPr>
            <p:ph idx="1"/>
          </p:nvPr>
        </p:nvSpPr>
        <p:spPr>
          <a:xfrm>
            <a:off x="609599" y="1484784"/>
            <a:ext cx="6347714" cy="4896544"/>
          </a:xfrm>
        </p:spPr>
        <p:txBody>
          <a:bodyPr>
            <a:normAutofit/>
          </a:bodyPr>
          <a:lstStyle/>
          <a:p>
            <a:r>
              <a:rPr lang="fi-FI" sz="2000" dirty="0"/>
              <a:t>Puhdas nopeusharjoittelu</a:t>
            </a:r>
          </a:p>
          <a:p>
            <a:pPr lvl="1"/>
            <a:r>
              <a:rPr lang="fi-FI" sz="2000" dirty="0"/>
              <a:t>lyhyet vedot, pitkä palautus, ei maitohappoa!</a:t>
            </a:r>
          </a:p>
          <a:p>
            <a:pPr lvl="1"/>
            <a:r>
              <a:rPr lang="fi-FI" sz="2000" dirty="0"/>
              <a:t>5x30m/5min</a:t>
            </a:r>
          </a:p>
          <a:p>
            <a:pPr lvl="1"/>
            <a:endParaRPr lang="fi-FI" sz="2000" dirty="0"/>
          </a:p>
          <a:p>
            <a:r>
              <a:rPr lang="fi-FI" sz="2000" dirty="0"/>
              <a:t>Nopeuskestävyys </a:t>
            </a:r>
            <a:r>
              <a:rPr lang="fi-FI" sz="2000" dirty="0" smtClean="0"/>
              <a:t>harjoittelu</a:t>
            </a:r>
          </a:p>
          <a:p>
            <a:pPr lvl="1"/>
            <a:r>
              <a:rPr lang="fi-FI" sz="2000" dirty="0"/>
              <a:t>60+80+100+120+100+80+60 / 3-6min </a:t>
            </a:r>
            <a:endParaRPr lang="fi-FI" sz="2000" dirty="0" smtClean="0"/>
          </a:p>
          <a:p>
            <a:pPr lvl="1"/>
            <a:endParaRPr lang="fi-FI" sz="2000" dirty="0" smtClean="0"/>
          </a:p>
          <a:p>
            <a:pPr lvl="1"/>
            <a:endParaRPr lang="fi-FI" sz="2000" dirty="0"/>
          </a:p>
          <a:p>
            <a:pPr lvl="1"/>
            <a:endParaRPr lang="fi-FI" sz="2000" dirty="0"/>
          </a:p>
          <a:p>
            <a:pPr lvl="1"/>
            <a:r>
              <a:rPr lang="fi-FI" sz="2000" dirty="0" smtClean="0"/>
              <a:t>Maitohappoa </a:t>
            </a:r>
            <a:r>
              <a:rPr lang="fi-FI" sz="2000" dirty="0"/>
              <a:t>muodostuu, </a:t>
            </a:r>
            <a:r>
              <a:rPr lang="fi-FI" sz="2000" dirty="0" smtClean="0"/>
              <a:t>”lyhyt palautus”</a:t>
            </a:r>
            <a:endParaRPr lang="fi-FI" sz="2000" dirty="0"/>
          </a:p>
          <a:p>
            <a:pPr lvl="1"/>
            <a:r>
              <a:rPr lang="fi-FI" sz="2000" dirty="0" smtClean="0"/>
              <a:t>10x200m/200m</a:t>
            </a:r>
          </a:p>
          <a:p>
            <a:pPr lvl="1"/>
            <a:endParaRPr lang="fi-FI" dirty="0"/>
          </a:p>
        </p:txBody>
      </p:sp>
    </p:spTree>
    <p:extLst>
      <p:ext uri="{BB962C8B-B14F-4D97-AF65-F5344CB8AC3E}">
        <p14:creationId xmlns:p14="http://schemas.microsoft.com/office/powerpoint/2010/main" val="382013732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609599" y="609600"/>
            <a:ext cx="6347713" cy="947192"/>
          </a:xfrm>
        </p:spPr>
        <p:txBody>
          <a:bodyPr/>
          <a:lstStyle/>
          <a:p>
            <a:r>
              <a:rPr lang="fi-FI" dirty="0"/>
              <a:t>LIIKKUVUUSHARJOITTELU</a:t>
            </a:r>
          </a:p>
        </p:txBody>
      </p:sp>
      <p:sp>
        <p:nvSpPr>
          <p:cNvPr id="3" name="Sisällön paikkamerkki 2"/>
          <p:cNvSpPr>
            <a:spLocks noGrp="1"/>
          </p:cNvSpPr>
          <p:nvPr>
            <p:ph idx="1"/>
          </p:nvPr>
        </p:nvSpPr>
        <p:spPr>
          <a:xfrm>
            <a:off x="609599" y="1556792"/>
            <a:ext cx="6347714" cy="4484571"/>
          </a:xfrm>
        </p:spPr>
        <p:txBody>
          <a:bodyPr>
            <a:normAutofit/>
          </a:bodyPr>
          <a:lstStyle/>
          <a:p>
            <a:r>
              <a:rPr lang="fi-FI" sz="2400" dirty="0" err="1"/>
              <a:t>Passiivinen-/aktiivinen</a:t>
            </a:r>
            <a:r>
              <a:rPr lang="fi-FI" sz="2400" dirty="0"/>
              <a:t> venyttely</a:t>
            </a:r>
          </a:p>
          <a:p>
            <a:r>
              <a:rPr lang="fi-FI" sz="2400" dirty="0" smtClean="0"/>
              <a:t>Lyhyt-keskipitkä-pitkäkestoinen</a:t>
            </a:r>
          </a:p>
          <a:p>
            <a:endParaRPr lang="fi-FI" sz="2400" dirty="0"/>
          </a:p>
          <a:p>
            <a:endParaRPr lang="fi-FI" sz="2400" dirty="0"/>
          </a:p>
          <a:p>
            <a:r>
              <a:rPr lang="fi-FI" sz="2400" dirty="0"/>
              <a:t>Jännitys-rentoutus-venytys </a:t>
            </a:r>
            <a:r>
              <a:rPr lang="fi-FI" sz="2400" dirty="0" smtClean="0"/>
              <a:t>menetelmä</a:t>
            </a:r>
          </a:p>
          <a:p>
            <a:r>
              <a:rPr lang="fi-FI" sz="2400" dirty="0" smtClean="0"/>
              <a:t>Jooga</a:t>
            </a:r>
            <a:endParaRPr lang="fi-FI" sz="2400" dirty="0"/>
          </a:p>
          <a:p>
            <a:endParaRPr lang="fi-FI" sz="2400" dirty="0"/>
          </a:p>
        </p:txBody>
      </p:sp>
    </p:spTree>
    <p:extLst>
      <p:ext uri="{BB962C8B-B14F-4D97-AF65-F5344CB8AC3E}">
        <p14:creationId xmlns:p14="http://schemas.microsoft.com/office/powerpoint/2010/main" val="7409689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a:t>TAITAVUUDEN HARJOITTELU</a:t>
            </a:r>
          </a:p>
        </p:txBody>
      </p:sp>
      <p:sp>
        <p:nvSpPr>
          <p:cNvPr id="3" name="Sisällön paikkamerkki 2"/>
          <p:cNvSpPr>
            <a:spLocks noGrp="1"/>
          </p:cNvSpPr>
          <p:nvPr>
            <p:ph idx="1"/>
          </p:nvPr>
        </p:nvSpPr>
        <p:spPr>
          <a:xfrm>
            <a:off x="609599" y="1628800"/>
            <a:ext cx="6347714" cy="4896544"/>
          </a:xfrm>
        </p:spPr>
        <p:txBody>
          <a:bodyPr>
            <a:normAutofit/>
          </a:bodyPr>
          <a:lstStyle/>
          <a:p>
            <a:r>
              <a:rPr lang="fi-FI" sz="2400" dirty="0"/>
              <a:t>Yleistaitavuus</a:t>
            </a:r>
          </a:p>
          <a:p>
            <a:pPr lvl="1"/>
            <a:r>
              <a:rPr lang="fi-FI" sz="2400" dirty="0"/>
              <a:t>koordinaatioharjoitukset, tikapuujuoksut</a:t>
            </a:r>
          </a:p>
          <a:p>
            <a:pPr lvl="1"/>
            <a:endParaRPr lang="fi-FI" sz="2400" dirty="0"/>
          </a:p>
          <a:p>
            <a:r>
              <a:rPr lang="fi-FI" sz="2400" dirty="0"/>
              <a:t>Lajikohtainen taitavuus</a:t>
            </a:r>
          </a:p>
          <a:p>
            <a:pPr lvl="1"/>
            <a:r>
              <a:rPr lang="fi-FI" sz="2400" dirty="0" err="1"/>
              <a:t>ukemi</a:t>
            </a:r>
            <a:r>
              <a:rPr lang="fi-FI" sz="2400" dirty="0"/>
              <a:t>, juoksut pallon </a:t>
            </a:r>
            <a:r>
              <a:rPr lang="fi-FI" sz="2400" dirty="0" smtClean="0"/>
              <a:t>kanssa, parkour</a:t>
            </a:r>
            <a:endParaRPr lang="fi-FI" sz="2400" dirty="0"/>
          </a:p>
        </p:txBody>
      </p:sp>
    </p:spTree>
    <p:extLst>
      <p:ext uri="{BB962C8B-B14F-4D97-AF65-F5344CB8AC3E}">
        <p14:creationId xmlns:p14="http://schemas.microsoft.com/office/powerpoint/2010/main" val="194374484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2498A8B4-90E7-4ED7-B18E-EC133CD15F63}"/>
              </a:ext>
            </a:extLst>
          </p:cNvPr>
          <p:cNvSpPr>
            <a:spLocks noGrp="1"/>
          </p:cNvSpPr>
          <p:nvPr>
            <p:ph type="title"/>
          </p:nvPr>
        </p:nvSpPr>
        <p:spPr/>
        <p:txBody>
          <a:bodyPr>
            <a:normAutofit/>
          </a:bodyPr>
          <a:lstStyle/>
          <a:p>
            <a:r>
              <a:rPr lang="fi-FI" sz="6000" dirty="0"/>
              <a:t>Tavoite kurssille </a:t>
            </a:r>
          </a:p>
        </p:txBody>
      </p:sp>
      <p:sp>
        <p:nvSpPr>
          <p:cNvPr id="3" name="Sisällön paikkamerkki 2">
            <a:extLst>
              <a:ext uri="{FF2B5EF4-FFF2-40B4-BE49-F238E27FC236}">
                <a16:creationId xmlns:a16="http://schemas.microsoft.com/office/drawing/2014/main" id="{81BEB322-C619-43EF-847A-A679601D9C87}"/>
              </a:ext>
            </a:extLst>
          </p:cNvPr>
          <p:cNvSpPr>
            <a:spLocks noGrp="1"/>
          </p:cNvSpPr>
          <p:nvPr>
            <p:ph idx="1"/>
          </p:nvPr>
        </p:nvSpPr>
        <p:spPr/>
        <p:txBody>
          <a:bodyPr>
            <a:normAutofit/>
          </a:bodyPr>
          <a:lstStyle/>
          <a:p>
            <a:r>
              <a:rPr lang="fi-FI" sz="2400" dirty="0"/>
              <a:t>Mitattavissa oleva tavoite</a:t>
            </a:r>
          </a:p>
          <a:p>
            <a:pPr lvl="1"/>
            <a:r>
              <a:rPr lang="fi-FI" sz="2400" dirty="0"/>
              <a:t>Missä kehitettävää?</a:t>
            </a:r>
          </a:p>
          <a:p>
            <a:pPr lvl="1"/>
            <a:r>
              <a:rPr lang="fi-FI" sz="2400" dirty="0"/>
              <a:t>Mitä haluaisit oppia?</a:t>
            </a:r>
          </a:p>
          <a:p>
            <a:pPr lvl="1"/>
            <a:r>
              <a:rPr lang="fi-FI" sz="2400" dirty="0"/>
              <a:t>Omaa lajia tukeva </a:t>
            </a:r>
            <a:r>
              <a:rPr lang="fi-FI" sz="2400" dirty="0" smtClean="0"/>
              <a:t>harjoittelu? </a:t>
            </a:r>
            <a:endParaRPr lang="fi-FI" sz="2400" dirty="0"/>
          </a:p>
          <a:p>
            <a:pPr lvl="1"/>
            <a:r>
              <a:rPr lang="fi-FI" sz="2400" dirty="0"/>
              <a:t>Mikä ominaisuus? </a:t>
            </a:r>
          </a:p>
          <a:p>
            <a:pPr lvl="1"/>
            <a:r>
              <a:rPr lang="fi-FI" sz="2400" dirty="0"/>
              <a:t>Mitä et ole aikaisemmin ehtinyt? </a:t>
            </a:r>
          </a:p>
          <a:p>
            <a:endParaRPr lang="fi-FI" sz="2400" dirty="0"/>
          </a:p>
        </p:txBody>
      </p:sp>
    </p:spTree>
    <p:extLst>
      <p:ext uri="{BB962C8B-B14F-4D97-AF65-F5344CB8AC3E}">
        <p14:creationId xmlns:p14="http://schemas.microsoft.com/office/powerpoint/2010/main" val="284282390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609599" y="188640"/>
            <a:ext cx="6347713" cy="1368152"/>
          </a:xfrm>
        </p:spPr>
        <p:txBody>
          <a:bodyPr>
            <a:normAutofit fontScale="90000"/>
          </a:bodyPr>
          <a:lstStyle/>
          <a:p>
            <a:r>
              <a:rPr lang="fi-FI" dirty="0"/>
              <a:t>Miten tavoite saavutetaan: LIIKUNTASUUNNITELMA JA TOTEUTUS</a:t>
            </a:r>
          </a:p>
        </p:txBody>
      </p:sp>
      <p:sp>
        <p:nvSpPr>
          <p:cNvPr id="3" name="Sisällön paikkamerkki 2"/>
          <p:cNvSpPr>
            <a:spLocks noGrp="1"/>
          </p:cNvSpPr>
          <p:nvPr>
            <p:ph idx="1"/>
          </p:nvPr>
        </p:nvSpPr>
        <p:spPr>
          <a:xfrm>
            <a:off x="609599" y="1844824"/>
            <a:ext cx="6347714" cy="4824536"/>
          </a:xfrm>
        </p:spPr>
        <p:txBody>
          <a:bodyPr>
            <a:noAutofit/>
          </a:bodyPr>
          <a:lstStyle/>
          <a:p>
            <a:r>
              <a:rPr lang="fi-FI" sz="2000" dirty="0"/>
              <a:t>Liikuntasuunnitelma </a:t>
            </a:r>
            <a:r>
              <a:rPr lang="fi-FI" sz="2000" dirty="0" err="1"/>
              <a:t>peda.net:iin</a:t>
            </a:r>
            <a:r>
              <a:rPr lang="fi-FI" sz="2000" dirty="0"/>
              <a:t> </a:t>
            </a:r>
          </a:p>
          <a:p>
            <a:r>
              <a:rPr lang="fi-FI" sz="2000" dirty="0"/>
              <a:t>Suunnitelma pitää sisällään</a:t>
            </a:r>
          </a:p>
          <a:p>
            <a:pPr lvl="1"/>
            <a:r>
              <a:rPr lang="fi-FI" sz="2000" dirty="0"/>
              <a:t>Tavoitteen: Mitä fyysistä ominaisuutta haluan kehittää? Esim. voima, </a:t>
            </a:r>
            <a:r>
              <a:rPr lang="fi-FI" sz="2000" dirty="0" smtClean="0"/>
              <a:t>nopeus, kestävyys tai taito</a:t>
            </a:r>
            <a:endParaRPr lang="fi-FI" sz="2000" dirty="0"/>
          </a:p>
          <a:p>
            <a:pPr lvl="1"/>
            <a:r>
              <a:rPr lang="fi-FI" sz="2000" dirty="0" smtClean="0"/>
              <a:t>Lähtötason </a:t>
            </a:r>
            <a:r>
              <a:rPr lang="fi-FI" sz="2000" dirty="0"/>
              <a:t>arvioinnin subjektiivisesti tai objektiivisesti alkumittauksella: Itsevalittu testi.</a:t>
            </a:r>
          </a:p>
          <a:p>
            <a:pPr lvl="1"/>
            <a:r>
              <a:rPr lang="fi-FI" sz="2000" dirty="0"/>
              <a:t>Loppumittaus (eli alkumittauksen uusiminen)</a:t>
            </a:r>
          </a:p>
          <a:p>
            <a:pPr lvl="1"/>
            <a:r>
              <a:rPr lang="fi-FI" sz="2000" dirty="0"/>
              <a:t>Liikuntasuunnitelman tekeminen omatoimisten harjoituskertojen (5-6krt) ajaksi. </a:t>
            </a:r>
            <a:r>
              <a:rPr lang="fi-FI" sz="2000" dirty="0">
                <a:sym typeface="Wingdings" panose="05000000000000000000" pitchFamily="2" charset="2"/>
              </a:rPr>
              <a:t></a:t>
            </a:r>
            <a:endParaRPr lang="fi-FI" sz="2000" dirty="0"/>
          </a:p>
          <a:p>
            <a:pPr lvl="1"/>
            <a:r>
              <a:rPr lang="fi-FI" sz="2000" dirty="0"/>
              <a:t>Liikuntasuunnitelma kotiharjoitteluun  </a:t>
            </a:r>
            <a:r>
              <a:rPr lang="fi-FI" sz="2000" dirty="0">
                <a:sym typeface="Wingdings" panose="05000000000000000000" pitchFamily="2" charset="2"/>
              </a:rPr>
              <a:t></a:t>
            </a:r>
            <a:endParaRPr lang="fi-FI" sz="2000" dirty="0"/>
          </a:p>
        </p:txBody>
      </p:sp>
    </p:spTree>
    <p:extLst>
      <p:ext uri="{BB962C8B-B14F-4D97-AF65-F5344CB8AC3E}">
        <p14:creationId xmlns:p14="http://schemas.microsoft.com/office/powerpoint/2010/main" val="251691026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fontScale="90000"/>
          </a:bodyPr>
          <a:lstStyle/>
          <a:p>
            <a:r>
              <a:rPr lang="fi-FI" dirty="0"/>
              <a:t>Harjoitussuunnitelmat tavoitteen saavuttamiseksi (kesto n. 45-60min) </a:t>
            </a:r>
          </a:p>
        </p:txBody>
      </p:sp>
      <p:sp>
        <p:nvSpPr>
          <p:cNvPr id="3" name="Sisällön paikkamerkki 2"/>
          <p:cNvSpPr>
            <a:spLocks noGrp="1"/>
          </p:cNvSpPr>
          <p:nvPr>
            <p:ph idx="1"/>
          </p:nvPr>
        </p:nvSpPr>
        <p:spPr/>
        <p:txBody>
          <a:bodyPr/>
          <a:lstStyle/>
          <a:p>
            <a:r>
              <a:rPr lang="fi-FI" dirty="0"/>
              <a:t>1. harjoitus: koulussa/Kalliosuojassa toteutettava </a:t>
            </a:r>
          </a:p>
          <a:p>
            <a:r>
              <a:rPr lang="fi-FI" dirty="0"/>
              <a:t>2. harjoitus: kotiolosuhteissa toteutettava</a:t>
            </a:r>
          </a:p>
          <a:p>
            <a:endParaRPr lang="fi-FI" dirty="0"/>
          </a:p>
          <a:p>
            <a:r>
              <a:rPr lang="fi-FI" dirty="0"/>
              <a:t>Sisältää </a:t>
            </a:r>
          </a:p>
          <a:p>
            <a:pPr lvl="1"/>
            <a:r>
              <a:rPr lang="fi-FI" dirty="0"/>
              <a:t>Harjoituksen tavoite</a:t>
            </a:r>
          </a:p>
          <a:p>
            <a:pPr lvl="1"/>
            <a:r>
              <a:rPr lang="fi-FI" dirty="0"/>
              <a:t>Alkuverryttely</a:t>
            </a:r>
          </a:p>
          <a:p>
            <a:pPr lvl="1"/>
            <a:r>
              <a:rPr lang="fi-FI" dirty="0"/>
              <a:t>Harjoitusosio</a:t>
            </a:r>
          </a:p>
          <a:p>
            <a:pPr lvl="1"/>
            <a:r>
              <a:rPr lang="fi-FI" dirty="0"/>
              <a:t>Loppuverryttely </a:t>
            </a:r>
          </a:p>
          <a:p>
            <a:pPr lvl="1"/>
            <a:endParaRPr lang="fi-FI" dirty="0"/>
          </a:p>
        </p:txBody>
      </p:sp>
    </p:spTree>
    <p:extLst>
      <p:ext uri="{BB962C8B-B14F-4D97-AF65-F5344CB8AC3E}">
        <p14:creationId xmlns:p14="http://schemas.microsoft.com/office/powerpoint/2010/main" val="285735845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EDBFA9E4-3E19-42D6-A171-2E8230FA149B}"/>
              </a:ext>
            </a:extLst>
          </p:cNvPr>
          <p:cNvSpPr>
            <a:spLocks noGrp="1"/>
          </p:cNvSpPr>
          <p:nvPr>
            <p:ph type="title"/>
          </p:nvPr>
        </p:nvSpPr>
        <p:spPr/>
        <p:txBody>
          <a:bodyPr/>
          <a:lstStyle/>
          <a:p>
            <a:r>
              <a:rPr lang="fi-FI" dirty="0"/>
              <a:t>Muuta </a:t>
            </a:r>
          </a:p>
        </p:txBody>
      </p:sp>
      <p:sp>
        <p:nvSpPr>
          <p:cNvPr id="3" name="Sisällön paikkamerkki 2">
            <a:extLst>
              <a:ext uri="{FF2B5EF4-FFF2-40B4-BE49-F238E27FC236}">
                <a16:creationId xmlns:a16="http://schemas.microsoft.com/office/drawing/2014/main" id="{3959E21A-98BB-47F3-BCAC-336983C4C4FD}"/>
              </a:ext>
            </a:extLst>
          </p:cNvPr>
          <p:cNvSpPr>
            <a:spLocks noGrp="1"/>
          </p:cNvSpPr>
          <p:nvPr>
            <p:ph idx="1"/>
          </p:nvPr>
        </p:nvSpPr>
        <p:spPr>
          <a:xfrm>
            <a:off x="609599" y="1412776"/>
            <a:ext cx="6347714" cy="5184576"/>
          </a:xfrm>
        </p:spPr>
        <p:txBody>
          <a:bodyPr/>
          <a:lstStyle/>
          <a:p>
            <a:r>
              <a:rPr lang="fi-FI" sz="2000" dirty="0"/>
              <a:t>Jokaisen harjoituksen jälkeen </a:t>
            </a:r>
            <a:r>
              <a:rPr lang="fi-FI" sz="2000" u="sng" dirty="0"/>
              <a:t>lyhyt</a:t>
            </a:r>
            <a:r>
              <a:rPr lang="fi-FI" sz="2000" dirty="0"/>
              <a:t> toteutumisen arviointi. = harjoituspäiväkirja</a:t>
            </a:r>
          </a:p>
          <a:p>
            <a:pPr lvl="1"/>
            <a:r>
              <a:rPr lang="fi-FI" sz="2000" dirty="0"/>
              <a:t>Esim. </a:t>
            </a:r>
            <a:r>
              <a:rPr lang="fi-FI" sz="2000" dirty="0" err="1"/>
              <a:t>heiaheia</a:t>
            </a:r>
            <a:r>
              <a:rPr lang="fi-FI" sz="2000" dirty="0"/>
              <a:t> </a:t>
            </a:r>
            <a:r>
              <a:rPr lang="fi-FI" sz="2000" dirty="0" smtClean="0"/>
              <a:t> tai </a:t>
            </a:r>
            <a:r>
              <a:rPr lang="fi-FI" sz="2000" dirty="0" err="1" smtClean="0"/>
              <a:t>peda.netissä</a:t>
            </a:r>
            <a:r>
              <a:rPr lang="fi-FI" sz="2000" dirty="0" smtClean="0"/>
              <a:t> oleva ”päiväkirja”</a:t>
            </a:r>
            <a:endParaRPr lang="fi-FI" sz="2000" dirty="0"/>
          </a:p>
          <a:p>
            <a:r>
              <a:rPr lang="fi-FI" sz="2000" dirty="0"/>
              <a:t>Yhteistyö sallittua ja toivottavaa. Kahdestaan mukavampi treenata kuin yksin</a:t>
            </a:r>
            <a:r>
              <a:rPr lang="fi-FI" sz="2000" dirty="0" smtClean="0"/>
              <a:t>.</a:t>
            </a:r>
          </a:p>
          <a:p>
            <a:r>
              <a:rPr lang="fi-FI" sz="2000" dirty="0" smtClean="0"/>
              <a:t>Teknologia/sovellukset tiedonhankinnassa, suunnittelussa ja toteutuksessa</a:t>
            </a:r>
            <a:endParaRPr lang="fi-FI" sz="2000" dirty="0"/>
          </a:p>
          <a:p>
            <a:r>
              <a:rPr lang="fi-FI" sz="2000" dirty="0" err="1"/>
              <a:t>Loppuarvionti</a:t>
            </a:r>
            <a:r>
              <a:rPr lang="fi-FI" sz="2000" dirty="0"/>
              <a:t>: Miten onnistuin tavoitteessani? Jos en yltänyt tavoitteeseen, miksi?</a:t>
            </a:r>
          </a:p>
          <a:p>
            <a:r>
              <a:rPr lang="fi-FI" sz="2000" dirty="0" smtClean="0"/>
              <a:t>Raportit </a:t>
            </a:r>
            <a:r>
              <a:rPr lang="fi-FI" sz="2000" dirty="0"/>
              <a:t>esitetään ryhmälle </a:t>
            </a:r>
            <a:r>
              <a:rPr lang="fi-FI" sz="2000" dirty="0" err="1"/>
              <a:t>vikalla</a:t>
            </a:r>
            <a:r>
              <a:rPr lang="fi-FI" sz="2000"/>
              <a:t> </a:t>
            </a:r>
            <a:r>
              <a:rPr lang="fi-FI" sz="2000" smtClean="0"/>
              <a:t>kerralla (</a:t>
            </a:r>
            <a:r>
              <a:rPr lang="fi-FI" sz="2000" smtClean="0"/>
              <a:t>?)</a:t>
            </a:r>
            <a:endParaRPr lang="fi-FI" sz="2000" dirty="0"/>
          </a:p>
          <a:p>
            <a:endParaRPr lang="fi-FI" dirty="0"/>
          </a:p>
        </p:txBody>
      </p:sp>
    </p:spTree>
    <p:extLst>
      <p:ext uri="{BB962C8B-B14F-4D97-AF65-F5344CB8AC3E}">
        <p14:creationId xmlns:p14="http://schemas.microsoft.com/office/powerpoint/2010/main" val="129965378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609599" y="609600"/>
            <a:ext cx="6347713" cy="947192"/>
          </a:xfrm>
        </p:spPr>
        <p:txBody>
          <a:bodyPr/>
          <a:lstStyle/>
          <a:p>
            <a:r>
              <a:rPr lang="fi-FI" dirty="0"/>
              <a:t>TERVEYTTÄ LIIKKUEN (LI3)</a:t>
            </a:r>
          </a:p>
        </p:txBody>
      </p:sp>
      <p:sp>
        <p:nvSpPr>
          <p:cNvPr id="3" name="Sisällön paikkamerkki 2"/>
          <p:cNvSpPr>
            <a:spLocks noGrp="1"/>
          </p:cNvSpPr>
          <p:nvPr>
            <p:ph idx="1"/>
          </p:nvPr>
        </p:nvSpPr>
        <p:spPr>
          <a:xfrm>
            <a:off x="609599" y="1556792"/>
            <a:ext cx="6347714" cy="4484571"/>
          </a:xfrm>
        </p:spPr>
        <p:txBody>
          <a:bodyPr>
            <a:normAutofit/>
          </a:bodyPr>
          <a:lstStyle/>
          <a:p>
            <a:r>
              <a:rPr lang="fi-FI" sz="2000" dirty="0"/>
              <a:t>Valtakunnallinen syventävä kurssi</a:t>
            </a:r>
          </a:p>
          <a:p>
            <a:pPr marL="0" indent="0">
              <a:buNone/>
            </a:pPr>
            <a:endParaRPr lang="fi-FI" sz="2000" dirty="0"/>
          </a:p>
          <a:p>
            <a:r>
              <a:rPr lang="fi-FI" sz="2000" dirty="0"/>
              <a:t>” Kurssilla syvennetään erityisesti fyysiseen toimintakykyyn liittyviä taitoja ja tietoja. Kurssin tavoitteena on oman säännöllisen liikunnan edistäminen sekä fyysisten ominaisuuksien seuraaminen ja kehittäminen. Opettaja ohjaa liikuntaohjelman suunnittelua ja toteutusta. Liikuntasuunnitelmaa toteutetaan mahdollisuuksien mukaan liikuntateknologiaa hyväksi käyttäen.”</a:t>
            </a:r>
          </a:p>
        </p:txBody>
      </p:sp>
    </p:spTree>
    <p:extLst>
      <p:ext uri="{BB962C8B-B14F-4D97-AF65-F5344CB8AC3E}">
        <p14:creationId xmlns:p14="http://schemas.microsoft.com/office/powerpoint/2010/main" val="625440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609599" y="609600"/>
            <a:ext cx="6347713" cy="875184"/>
          </a:xfrm>
        </p:spPr>
        <p:txBody>
          <a:bodyPr/>
          <a:lstStyle/>
          <a:p>
            <a:r>
              <a:rPr lang="fi-FI" dirty="0"/>
              <a:t>Kurssin toteutus ja arviointi</a:t>
            </a:r>
          </a:p>
        </p:txBody>
      </p:sp>
      <p:sp>
        <p:nvSpPr>
          <p:cNvPr id="3" name="Sisällön paikkamerkki 2"/>
          <p:cNvSpPr>
            <a:spLocks noGrp="1"/>
          </p:cNvSpPr>
          <p:nvPr>
            <p:ph idx="1"/>
          </p:nvPr>
        </p:nvSpPr>
        <p:spPr>
          <a:xfrm>
            <a:off x="640146" y="1484784"/>
            <a:ext cx="6347714" cy="4824536"/>
          </a:xfrm>
        </p:spPr>
        <p:txBody>
          <a:bodyPr>
            <a:normAutofit/>
          </a:bodyPr>
          <a:lstStyle/>
          <a:p>
            <a:r>
              <a:rPr lang="fi-FI" sz="2000" dirty="0"/>
              <a:t>Tunnit (3x 75min/vko)</a:t>
            </a:r>
          </a:p>
          <a:p>
            <a:pPr lvl="1"/>
            <a:r>
              <a:rPr lang="fi-FI" sz="2000" dirty="0"/>
              <a:t>Yhteinen toiveitten mukainen liikunta/lajitutustuminen</a:t>
            </a:r>
          </a:p>
          <a:p>
            <a:pPr lvl="1"/>
            <a:r>
              <a:rPr lang="fi-FI" sz="2000" dirty="0"/>
              <a:t>oma </a:t>
            </a:r>
            <a:r>
              <a:rPr lang="fi-FI" sz="2000" dirty="0" smtClean="0"/>
              <a:t>ohjelma (toisinaan yhteinen alkulämmittely)</a:t>
            </a:r>
            <a:endParaRPr lang="fi-FI" sz="2000" dirty="0"/>
          </a:p>
          <a:p>
            <a:pPr lvl="1"/>
            <a:r>
              <a:rPr lang="fi-FI" sz="2000" dirty="0" smtClean="0"/>
              <a:t>Fysiikkaharjoitus/kehoa huoltava</a:t>
            </a:r>
            <a:endParaRPr lang="fi-FI" sz="2000" dirty="0"/>
          </a:p>
          <a:p>
            <a:pPr lvl="1"/>
            <a:endParaRPr lang="fi-FI" sz="2000" dirty="0"/>
          </a:p>
          <a:p>
            <a:r>
              <a:rPr lang="fi-FI" sz="2000" dirty="0"/>
              <a:t>Arviointi numeerisesti 4-10</a:t>
            </a:r>
          </a:p>
          <a:p>
            <a:pPr lvl="1"/>
            <a:r>
              <a:rPr lang="fi-FI" sz="2000" dirty="0"/>
              <a:t>Jatkuva näyttö, aktiivinen osallistuminen, liikuntaohjelman huolellinen tekeminen ja toteuttaminen, ”itsensä kehittäminen”</a:t>
            </a:r>
          </a:p>
          <a:p>
            <a:endParaRPr lang="fi-FI" dirty="0"/>
          </a:p>
        </p:txBody>
      </p:sp>
    </p:spTree>
    <p:extLst>
      <p:ext uri="{BB962C8B-B14F-4D97-AF65-F5344CB8AC3E}">
        <p14:creationId xmlns:p14="http://schemas.microsoft.com/office/powerpoint/2010/main" val="35328524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a:t>KURSSIN </a:t>
            </a:r>
            <a:r>
              <a:rPr lang="fi-FI" dirty="0" smtClean="0"/>
              <a:t>OHJELMA (startti)</a:t>
            </a:r>
            <a:endParaRPr lang="fi-FI" dirty="0"/>
          </a:p>
        </p:txBody>
      </p:sp>
      <p:sp>
        <p:nvSpPr>
          <p:cNvPr id="3" name="Sisällön paikkamerkki 2"/>
          <p:cNvSpPr>
            <a:spLocks noGrp="1"/>
          </p:cNvSpPr>
          <p:nvPr>
            <p:ph idx="1"/>
          </p:nvPr>
        </p:nvSpPr>
        <p:spPr/>
        <p:txBody>
          <a:bodyPr/>
          <a:lstStyle/>
          <a:p>
            <a:pPr marL="0" indent="0">
              <a:buNone/>
            </a:pPr>
            <a:r>
              <a:rPr lang="fi-FI" dirty="0" smtClean="0"/>
              <a:t>Ti 1.10. </a:t>
            </a:r>
            <a:r>
              <a:rPr lang="fi-FI" dirty="0" smtClean="0"/>
              <a:t>info kurssista ja oman liikuntasuunnitelman hahmottaminen ja tavoitteen valinta</a:t>
            </a:r>
          </a:p>
          <a:p>
            <a:pPr marL="0" indent="0">
              <a:buNone/>
            </a:pPr>
            <a:r>
              <a:rPr lang="fi-FI" dirty="0" smtClean="0"/>
              <a:t>To 3.10. yhteiset pelit (urheilutalo)</a:t>
            </a:r>
          </a:p>
          <a:p>
            <a:pPr marL="0" indent="0">
              <a:buNone/>
            </a:pPr>
            <a:r>
              <a:rPr lang="fi-FI" dirty="0" smtClean="0"/>
              <a:t>Pe 4.10. ensimmäinen oma harjoitus, alkumittaus/testi</a:t>
            </a:r>
            <a:endParaRPr lang="fi-FI" dirty="0"/>
          </a:p>
        </p:txBody>
      </p:sp>
    </p:spTree>
    <p:extLst>
      <p:ext uri="{BB962C8B-B14F-4D97-AF65-F5344CB8AC3E}">
        <p14:creationId xmlns:p14="http://schemas.microsoft.com/office/powerpoint/2010/main" val="14859817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a:t>KUNTOLIIKUNNAN TEORIA</a:t>
            </a:r>
          </a:p>
        </p:txBody>
      </p:sp>
      <p:sp>
        <p:nvSpPr>
          <p:cNvPr id="3" name="Sisällön paikkamerkki 2"/>
          <p:cNvSpPr>
            <a:spLocks noGrp="1"/>
          </p:cNvSpPr>
          <p:nvPr>
            <p:ph idx="1"/>
          </p:nvPr>
        </p:nvSpPr>
        <p:spPr>
          <a:xfrm>
            <a:off x="457200" y="1600200"/>
            <a:ext cx="2674640" cy="4873752"/>
          </a:xfrm>
        </p:spPr>
        <p:txBody>
          <a:bodyPr/>
          <a:lstStyle/>
          <a:p>
            <a:r>
              <a:rPr lang="fi-FI" dirty="0"/>
              <a:t>Mitä tarvitaan kunnon kehittymiseen?</a:t>
            </a:r>
          </a:p>
          <a:p>
            <a:pPr lvl="1"/>
            <a:r>
              <a:rPr lang="fi-FI" dirty="0"/>
              <a:t>Treeniä</a:t>
            </a:r>
          </a:p>
          <a:p>
            <a:pPr lvl="1"/>
            <a:r>
              <a:rPr lang="fi-FI" dirty="0"/>
              <a:t>(aktiivista) Lepoa</a:t>
            </a:r>
          </a:p>
          <a:p>
            <a:pPr lvl="1"/>
            <a:r>
              <a:rPr lang="fi-FI" dirty="0"/>
              <a:t>Oikeanlaista ravintoa</a:t>
            </a:r>
          </a:p>
          <a:p>
            <a:pPr marL="365760" lvl="1" indent="0">
              <a:buNone/>
            </a:pPr>
            <a:endParaRPr lang="fi-FI"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48021" y="2204864"/>
            <a:ext cx="5716467" cy="453506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41797947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a:t>HARJOITTELUN YLEISIÄ PERIAATTEITA</a:t>
            </a:r>
          </a:p>
        </p:txBody>
      </p:sp>
      <p:sp>
        <p:nvSpPr>
          <p:cNvPr id="3" name="Sisällön paikkamerkki 2"/>
          <p:cNvSpPr>
            <a:spLocks noGrp="1"/>
          </p:cNvSpPr>
          <p:nvPr>
            <p:ph idx="1"/>
          </p:nvPr>
        </p:nvSpPr>
        <p:spPr/>
        <p:txBody>
          <a:bodyPr/>
          <a:lstStyle/>
          <a:p>
            <a:r>
              <a:rPr lang="fi-FI" dirty="0"/>
              <a:t>Yksilöllisyys</a:t>
            </a:r>
          </a:p>
          <a:p>
            <a:r>
              <a:rPr lang="fi-FI" dirty="0"/>
              <a:t>Säännöllisyys</a:t>
            </a:r>
          </a:p>
          <a:p>
            <a:r>
              <a:rPr lang="fi-FI" dirty="0"/>
              <a:t>Nousujohteisuus</a:t>
            </a:r>
          </a:p>
          <a:p>
            <a:endParaRPr lang="fi-FI" dirty="0"/>
          </a:p>
        </p:txBody>
      </p:sp>
      <p:pic>
        <p:nvPicPr>
          <p:cNvPr id="102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7439" t="12988" r="7439" b="6213"/>
          <a:stretch/>
        </p:blipFill>
        <p:spPr bwMode="auto">
          <a:xfrm>
            <a:off x="3347864" y="2736025"/>
            <a:ext cx="5444198" cy="3601329"/>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9306177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fontScale="90000"/>
          </a:bodyPr>
          <a:lstStyle/>
          <a:p>
            <a:r>
              <a:rPr lang="fi-FI"/>
              <a:t>MITÄ JA MITEN </a:t>
            </a:r>
            <a:r>
              <a:rPr lang="fi-FI" dirty="0"/>
              <a:t>KEHITETÄÄN? </a:t>
            </a:r>
            <a:br>
              <a:rPr lang="fi-FI" dirty="0"/>
            </a:br>
            <a:r>
              <a:rPr lang="fi-FI" dirty="0"/>
              <a:t>FYYSISEN KUNNON OSA-ALUEET</a:t>
            </a:r>
          </a:p>
        </p:txBody>
      </p:sp>
      <p:graphicFrame>
        <p:nvGraphicFramePr>
          <p:cNvPr id="4" name="Sisällön paikkamerkki 3"/>
          <p:cNvGraphicFramePr>
            <a:graphicFrameLocks noGrp="1"/>
          </p:cNvGraphicFramePr>
          <p:nvPr>
            <p:ph idx="1"/>
            <p:extLst>
              <p:ext uri="{D42A27DB-BD31-4B8C-83A1-F6EECF244321}">
                <p14:modId xmlns:p14="http://schemas.microsoft.com/office/powerpoint/2010/main" val="4290660586"/>
              </p:ext>
            </p:extLst>
          </p:nvPr>
        </p:nvGraphicFramePr>
        <p:xfrm>
          <a:off x="609600" y="2160588"/>
          <a:ext cx="6348413" cy="388143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0228189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609599" y="609600"/>
            <a:ext cx="6347713" cy="803176"/>
          </a:xfrm>
        </p:spPr>
        <p:txBody>
          <a:bodyPr/>
          <a:lstStyle/>
          <a:p>
            <a:r>
              <a:rPr lang="fi-FI" dirty="0"/>
              <a:t>KESTÄVYYDEN HARJOITTELU</a:t>
            </a:r>
          </a:p>
        </p:txBody>
      </p:sp>
      <p:sp>
        <p:nvSpPr>
          <p:cNvPr id="3" name="Sisällön paikkamerkki 2"/>
          <p:cNvSpPr>
            <a:spLocks noGrp="1"/>
          </p:cNvSpPr>
          <p:nvPr>
            <p:ph idx="1"/>
          </p:nvPr>
        </p:nvSpPr>
        <p:spPr>
          <a:xfrm>
            <a:off x="609599" y="1412776"/>
            <a:ext cx="6347714" cy="4628587"/>
          </a:xfrm>
        </p:spPr>
        <p:txBody>
          <a:bodyPr>
            <a:normAutofit/>
          </a:bodyPr>
          <a:lstStyle/>
          <a:p>
            <a:r>
              <a:rPr lang="fi-FI" sz="2000" dirty="0"/>
              <a:t>Kuntoa (kestävyyttä) kehittävät matalatehoiset ja pitkäkestoiset harjoitukset ja puolipitkät ”vauhdikkaat” harjoitukset</a:t>
            </a:r>
          </a:p>
          <a:p>
            <a:pPr lvl="1"/>
            <a:r>
              <a:rPr lang="fi-FI" sz="2000" dirty="0"/>
              <a:t>Esim. kävely, juoksu, pyöräily, rullaluistelu, erilaiset yhdistelmät…</a:t>
            </a:r>
          </a:p>
          <a:p>
            <a:r>
              <a:rPr lang="fi-FI" sz="2000" dirty="0"/>
              <a:t>Suorituskykyä kehittävät lyhyemmät ”</a:t>
            </a:r>
            <a:r>
              <a:rPr lang="fi-FI" sz="2000" dirty="0" err="1"/>
              <a:t>hapokkaat</a:t>
            </a:r>
            <a:r>
              <a:rPr lang="fi-FI" sz="2000" dirty="0"/>
              <a:t>” harjoitukset</a:t>
            </a:r>
          </a:p>
          <a:p>
            <a:pPr lvl="1"/>
            <a:r>
              <a:rPr lang="fi-FI" sz="2000" dirty="0"/>
              <a:t>Intervallit, tasavauhtiset kovat</a:t>
            </a:r>
          </a:p>
        </p:txBody>
      </p:sp>
    </p:spTree>
    <p:extLst>
      <p:ext uri="{BB962C8B-B14F-4D97-AF65-F5344CB8AC3E}">
        <p14:creationId xmlns:p14="http://schemas.microsoft.com/office/powerpoint/2010/main" val="190815533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609599" y="609600"/>
            <a:ext cx="6347713" cy="803176"/>
          </a:xfrm>
        </p:spPr>
        <p:txBody>
          <a:bodyPr/>
          <a:lstStyle/>
          <a:p>
            <a:r>
              <a:rPr lang="fi-FI" dirty="0"/>
              <a:t>VOIMAN HARJOITTELU</a:t>
            </a:r>
          </a:p>
        </p:txBody>
      </p:sp>
      <p:sp>
        <p:nvSpPr>
          <p:cNvPr id="3" name="Sisällön paikkamerkki 2"/>
          <p:cNvSpPr>
            <a:spLocks noGrp="1"/>
          </p:cNvSpPr>
          <p:nvPr>
            <p:ph idx="1"/>
          </p:nvPr>
        </p:nvSpPr>
        <p:spPr>
          <a:xfrm>
            <a:off x="609599" y="1412776"/>
            <a:ext cx="6347714" cy="5184576"/>
          </a:xfrm>
        </p:spPr>
        <p:txBody>
          <a:bodyPr>
            <a:normAutofit/>
          </a:bodyPr>
          <a:lstStyle/>
          <a:p>
            <a:r>
              <a:rPr lang="fi-FI" sz="2000" dirty="0"/>
              <a:t>Kestovoima</a:t>
            </a:r>
          </a:p>
          <a:p>
            <a:pPr lvl="1"/>
            <a:r>
              <a:rPr lang="fi-FI" sz="2000" dirty="0"/>
              <a:t>pienet painot, pitkät sarjat, lyhyet palautukset</a:t>
            </a:r>
          </a:p>
          <a:p>
            <a:pPr lvl="1"/>
            <a:r>
              <a:rPr lang="fi-FI" sz="2000" dirty="0"/>
              <a:t>kuntopiiri, kiertoharjoittelu salilla</a:t>
            </a:r>
          </a:p>
          <a:p>
            <a:r>
              <a:rPr lang="fi-FI" sz="2000" dirty="0"/>
              <a:t>Voimakestävyys</a:t>
            </a:r>
          </a:p>
          <a:p>
            <a:pPr lvl="1"/>
            <a:r>
              <a:rPr lang="fi-FI" sz="2000" dirty="0"/>
              <a:t>enemmän painoja, lyhyt palautus</a:t>
            </a:r>
          </a:p>
          <a:p>
            <a:pPr lvl="1"/>
            <a:r>
              <a:rPr lang="fi-FI" sz="2000" dirty="0" err="1"/>
              <a:t>crossfit</a:t>
            </a:r>
            <a:r>
              <a:rPr lang="fi-FI" sz="2000" dirty="0"/>
              <a:t>, penkkipunnerrus 5x15toistoa/15”</a:t>
            </a:r>
          </a:p>
          <a:p>
            <a:r>
              <a:rPr lang="fi-FI" sz="2000" dirty="0"/>
              <a:t>Perus-/Maksimivoima</a:t>
            </a:r>
          </a:p>
          <a:p>
            <a:pPr lvl="1"/>
            <a:r>
              <a:rPr lang="fi-FI" sz="2000" dirty="0"/>
              <a:t>isot painot, pitkähkö palautus, suoritustekniikka!</a:t>
            </a:r>
          </a:p>
          <a:p>
            <a:pPr lvl="1"/>
            <a:r>
              <a:rPr lang="fi-FI" sz="2000" dirty="0"/>
              <a:t>penkkipunnerrus </a:t>
            </a:r>
            <a:r>
              <a:rPr lang="fi-FI" sz="2000" dirty="0" smtClean="0"/>
              <a:t>5x 1-3x 90% </a:t>
            </a:r>
            <a:r>
              <a:rPr lang="fi-FI" sz="2000" dirty="0"/>
              <a:t>maksimista</a:t>
            </a:r>
          </a:p>
          <a:p>
            <a:r>
              <a:rPr lang="fi-FI" sz="2000" dirty="0"/>
              <a:t>Nopeusvoima</a:t>
            </a:r>
          </a:p>
          <a:p>
            <a:pPr lvl="1"/>
            <a:r>
              <a:rPr lang="fi-FI" sz="2000" dirty="0"/>
              <a:t>loikat, kuntopallonheitto</a:t>
            </a:r>
          </a:p>
        </p:txBody>
      </p:sp>
    </p:spTree>
    <p:extLst>
      <p:ext uri="{BB962C8B-B14F-4D97-AF65-F5344CB8AC3E}">
        <p14:creationId xmlns:p14="http://schemas.microsoft.com/office/powerpoint/2010/main" val="841947991"/>
      </p:ext>
    </p:extLst>
  </p:cSld>
  <p:clrMapOvr>
    <a:masterClrMapping/>
  </p:clrMapOvr>
</p:sld>
</file>

<file path=ppt/theme/theme1.xml><?xml version="1.0" encoding="utf-8"?>
<a:theme xmlns:a="http://schemas.openxmlformats.org/drawingml/2006/main" name="Pinta">
  <a:themeElements>
    <a:clrScheme name="Pinta">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Pinta">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inta">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te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250</TotalTime>
  <Words>464</Words>
  <Application>Microsoft Office PowerPoint</Application>
  <PresentationFormat>Näytössä katseltava diaesitys (4:3)</PresentationFormat>
  <Paragraphs>106</Paragraphs>
  <Slides>16</Slides>
  <Notes>0</Notes>
  <HiddenSlides>0</HiddenSlides>
  <MMClips>0</MMClips>
  <ScaleCrop>false</ScaleCrop>
  <HeadingPairs>
    <vt:vector size="6" baseType="variant">
      <vt:variant>
        <vt:lpstr>Käytetyt fontit</vt:lpstr>
      </vt:variant>
      <vt:variant>
        <vt:i4>5</vt:i4>
      </vt:variant>
      <vt:variant>
        <vt:lpstr>Teema</vt:lpstr>
      </vt:variant>
      <vt:variant>
        <vt:i4>1</vt:i4>
      </vt:variant>
      <vt:variant>
        <vt:lpstr>Dian otsikot</vt:lpstr>
      </vt:variant>
      <vt:variant>
        <vt:i4>16</vt:i4>
      </vt:variant>
    </vt:vector>
  </HeadingPairs>
  <TitlesOfParts>
    <vt:vector size="22" baseType="lpstr">
      <vt:lpstr>Arial</vt:lpstr>
      <vt:lpstr>Calibri</vt:lpstr>
      <vt:lpstr>Trebuchet MS</vt:lpstr>
      <vt:lpstr>Wingdings</vt:lpstr>
      <vt:lpstr>Wingdings 3</vt:lpstr>
      <vt:lpstr>Pinta</vt:lpstr>
      <vt:lpstr>TERVEYTTÄ LIIKKUEN (LI3)</vt:lpstr>
      <vt:lpstr>TERVEYTTÄ LIIKKUEN (LI3)</vt:lpstr>
      <vt:lpstr>Kurssin toteutus ja arviointi</vt:lpstr>
      <vt:lpstr>KURSSIN OHJELMA (startti)</vt:lpstr>
      <vt:lpstr>KUNTOLIIKUNNAN TEORIA</vt:lpstr>
      <vt:lpstr>HARJOITTELUN YLEISIÄ PERIAATTEITA</vt:lpstr>
      <vt:lpstr>MITÄ JA MITEN KEHITETÄÄN?  FYYSISEN KUNNON OSA-ALUEET</vt:lpstr>
      <vt:lpstr>KESTÄVYYDEN HARJOITTELU</vt:lpstr>
      <vt:lpstr>VOIMAN HARJOITTELU</vt:lpstr>
      <vt:lpstr>NOPEUDEN HARJOITTELU</vt:lpstr>
      <vt:lpstr>LIIKKUVUUSHARJOITTELU</vt:lpstr>
      <vt:lpstr>TAITAVUUDEN HARJOITTELU</vt:lpstr>
      <vt:lpstr>Tavoite kurssille </vt:lpstr>
      <vt:lpstr>Miten tavoite saavutetaan: LIIKUNTASUUNNITELMA JA TOTEUTUS</vt:lpstr>
      <vt:lpstr>Harjoitussuunnitelmat tavoitteen saavuttamiseksi (kesto n. 45-60min) </vt:lpstr>
      <vt:lpstr>Muuta </vt:lpstr>
    </vt:vector>
  </TitlesOfParts>
  <Company>Hewlett-Packard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KUNTOLIIKUNTAKURSSI (LI5)</dc:title>
  <dc:creator>Joensuu</dc:creator>
  <cp:lastModifiedBy>Pakarinen Ari</cp:lastModifiedBy>
  <cp:revision>39</cp:revision>
  <cp:lastPrinted>2017-09-27T11:12:51Z</cp:lastPrinted>
  <dcterms:created xsi:type="dcterms:W3CDTF">2013-08-05T10:17:18Z</dcterms:created>
  <dcterms:modified xsi:type="dcterms:W3CDTF">2019-10-01T08:06:53Z</dcterms:modified>
</cp:coreProperties>
</file>