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03EC22-42C6-7658-D72B-0E44D2444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721528E-8F3D-BB14-8626-49F817434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5EF1062-1CDD-8A50-FB27-DC763B922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02D5-DEA7-455F-8E1D-A8C39D679C98}" type="datetimeFigureOut">
              <a:rPr lang="fi-FI" smtClean="0"/>
              <a:t>21.2.2025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8BD3088-5479-B4D3-91EF-CB1AEA184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33FEC7-F386-9AE2-5F33-11DA3721F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D746-0FD2-429B-8114-D06D650D9E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26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B9725E-702E-99AF-598B-CDED6684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A7FF42B-88CB-3CC1-B553-FFFF920F2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7ADE1DB-5CA4-DACD-925B-B016E9ECF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02D5-DEA7-455F-8E1D-A8C39D679C98}" type="datetimeFigureOut">
              <a:rPr lang="fi-FI" smtClean="0"/>
              <a:t>21.2.2025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BB283E-4049-A69C-7B20-22D6086A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2BED17E-EECA-B7C1-81E9-C2A7E867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D746-0FD2-429B-8114-D06D650D9E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1748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2F99C2C-023E-8D00-3282-6EB2FF787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F9E3F42-08A9-AA98-723D-32BD50154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57493B9-436C-3B65-F025-959E83474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02D5-DEA7-455F-8E1D-A8C39D679C98}" type="datetimeFigureOut">
              <a:rPr lang="fi-FI" smtClean="0"/>
              <a:t>21.2.2025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4AC8E37-7FF9-767C-BEAE-720C60A4A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ADF34B7-8FE5-34CB-EB1D-24BEBB0D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D746-0FD2-429B-8114-D06D650D9E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832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C4A535-828C-389C-EA6C-3C912905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EFC2DA-92A3-BA93-7787-711B4994A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782D941-ADCB-6EB7-257E-AA45E1DF0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02D5-DEA7-455F-8E1D-A8C39D679C98}" type="datetimeFigureOut">
              <a:rPr lang="fi-FI" smtClean="0"/>
              <a:t>21.2.2025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016A7-4507-ADE1-9AD8-D1E549C66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D8A661-C34D-2D67-1E71-F4E1338F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D746-0FD2-429B-8114-D06D650D9E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62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FE5E56-1BB2-9370-1BBC-93C17080D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6CC1DC7-472D-87DD-36E3-E1332765B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1363A9E-A213-2220-F40C-F4D43A2FB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02D5-DEA7-455F-8E1D-A8C39D679C98}" type="datetimeFigureOut">
              <a:rPr lang="fi-FI" smtClean="0"/>
              <a:t>21.2.2025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E919C07-4EA0-CF06-3688-5615B4753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3FE1337-3239-26B4-27C4-00466A6B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D746-0FD2-429B-8114-D06D650D9E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109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07655F-75F7-8733-E283-D727FF09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8DA39C-F625-31D4-EA29-31A804E67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0703AE9-B1F6-2D87-859C-47452CB3C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5EB859F-C5E7-03D6-B57C-E9F5FE18A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02D5-DEA7-455F-8E1D-A8C39D679C98}" type="datetimeFigureOut">
              <a:rPr lang="fi-FI" smtClean="0"/>
              <a:t>21.2.2025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E9659DC-F9BC-A659-5AF9-07679BDAD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D0F032D-9788-E319-C005-DCF0E1D4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D746-0FD2-429B-8114-D06D650D9E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213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E49BD9-1571-81AA-B06C-AA1F4E48C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40E803B-464F-FA51-799C-41BBD9B47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AE3616B-3CEE-6D98-D380-29C6E6AC5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357478C-1E0E-B165-2662-C5925740B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4640F65-4887-A98E-6AFC-E6CDA8BDE7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70A67CB-4911-60D2-BD2D-0EB28882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02D5-DEA7-455F-8E1D-A8C39D679C98}" type="datetimeFigureOut">
              <a:rPr lang="fi-FI" smtClean="0"/>
              <a:t>21.2.2025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D5DDA0A-7286-D3E2-48A1-7E8273C6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2CE293A-692E-AEBA-8728-B96F543D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D746-0FD2-429B-8114-D06D650D9E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77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383643-5490-95DD-EBE8-ECF2625F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586139D-1590-FC42-820D-0ABCE297D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02D5-DEA7-455F-8E1D-A8C39D679C98}" type="datetimeFigureOut">
              <a:rPr lang="fi-FI" smtClean="0"/>
              <a:t>21.2.2025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807F53D-55A6-4762-90D9-64CA1EAED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36371CC-8521-DC25-9A51-2FB3B130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D746-0FD2-429B-8114-D06D650D9E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8566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1B8CCD4-8AB3-82FE-08ED-3CF516135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02D5-DEA7-455F-8E1D-A8C39D679C98}" type="datetimeFigureOut">
              <a:rPr lang="fi-FI" smtClean="0"/>
              <a:t>21.2.2025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C8A0F30-ADF9-7194-2231-57C20964F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7530011-0045-CDE5-3112-49541462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D746-0FD2-429B-8114-D06D650D9E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702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DD29CD-0FD6-2449-AAE9-80D4ABAE7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851AC6-19A2-94E3-B93C-20039523B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0B65E3C-580A-11F9-DB53-C29FBE779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466B008-6CDD-2037-6552-FF8869C07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02D5-DEA7-455F-8E1D-A8C39D679C98}" type="datetimeFigureOut">
              <a:rPr lang="fi-FI" smtClean="0"/>
              <a:t>21.2.2025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AB87828-B7FE-F94A-E4B5-9E136487B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9F5E855-3FDC-680F-0F40-44F8813F3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D746-0FD2-429B-8114-D06D650D9E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323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4A778F-475C-14B9-2FB3-335149760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92A6053F-BFA7-AA40-F84B-E1A5344C63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AA4958A-B03F-6A5E-E96E-09B1EAD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D427127-BE1E-59EE-3055-83793F16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F02D5-DEA7-455F-8E1D-A8C39D679C98}" type="datetimeFigureOut">
              <a:rPr lang="fi-FI" smtClean="0"/>
              <a:t>21.2.2025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B879C18-B027-2C17-B683-0B2BD5476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44A1855-1D18-B302-344D-3CD82E255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AD746-0FD2-429B-8114-D06D650D9E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442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67E0C9A-262F-7DDF-1745-B7EFE7CCA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1F55977-9789-21B3-0362-0638506A4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5F16D1-40B8-C20F-32CE-8D12E7255D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0F02D5-DEA7-455F-8E1D-A8C39D679C98}" type="datetimeFigureOut">
              <a:rPr lang="fi-FI" smtClean="0"/>
              <a:t>21.2.2025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A0C4808-0DB5-1D19-E9F1-2820A2144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7E9BCAB-6F97-88FD-5BE3-E95575046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6AD746-0FD2-429B-8114-D06D650D9E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212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DCCD59-FC52-A893-1FD5-853816A919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Puistoarkkitehtuuri</a:t>
            </a:r>
          </a:p>
        </p:txBody>
      </p:sp>
    </p:spTree>
    <p:extLst>
      <p:ext uri="{BB962C8B-B14F-4D97-AF65-F5344CB8AC3E}">
        <p14:creationId xmlns:p14="http://schemas.microsoft.com/office/powerpoint/2010/main" val="2297944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4DCDEA-6AC3-B921-9EA3-49AFF819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138036"/>
            <a:ext cx="4526973" cy="140247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Monreosn`n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puisto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(Viipuri)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9B8BE7F4-CF55-EDCF-B9D1-037AE95360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8326" r="22342" b="2"/>
          <a:stretch/>
        </p:blipFill>
        <p:spPr>
          <a:xfrm>
            <a:off x="6096001" y="1"/>
            <a:ext cx="3048000" cy="3429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BADF99BF-A1FB-0045-B94D-54B6AC301D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33" r="24056"/>
          <a:stretch/>
        </p:blipFill>
        <p:spPr>
          <a:xfrm>
            <a:off x="9144000" y="10"/>
            <a:ext cx="3048000" cy="3428991"/>
          </a:xfrm>
          <a:prstGeom prst="rect">
            <a:avLst/>
          </a:prstGeom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7AA5C370-2540-1124-8119-F389322F94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78" b="11135"/>
          <a:stretch/>
        </p:blipFill>
        <p:spPr>
          <a:xfrm>
            <a:off x="6096007" y="3429000"/>
            <a:ext cx="609599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1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Kuva, joka sisältää kohteen piha-, kasvi, pilvi, taivas&#10;&#10;Tekoälyn generoima sisältö voi olla virheellistä.">
            <a:extLst>
              <a:ext uri="{FF2B5EF4-FFF2-40B4-BE49-F238E27FC236}">
                <a16:creationId xmlns:a16="http://schemas.microsoft.com/office/drawing/2014/main" id="{6CDBDBD7-CFCA-D289-C88B-92D4EE745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7759" b="-1"/>
          <a:stretch/>
        </p:blipFill>
        <p:spPr>
          <a:xfrm>
            <a:off x="-1" y="1376689"/>
            <a:ext cx="7574486" cy="5481312"/>
          </a:xfrm>
          <a:prstGeom prst="rect">
            <a:avLst/>
          </a:prstGeom>
        </p:spPr>
      </p:pic>
      <p:pic>
        <p:nvPicPr>
          <p:cNvPr id="5" name="Kuva 4" descr="Kuva, joka sisältää kohteen piha-, Maakasvi, huonekasvi, kasvi&#10;&#10;Tekoälyn generoima sisältö voi olla virheellistä.">
            <a:extLst>
              <a:ext uri="{FF2B5EF4-FFF2-40B4-BE49-F238E27FC236}">
                <a16:creationId xmlns:a16="http://schemas.microsoft.com/office/drawing/2014/main" id="{C87D33E5-B0F4-25A2-C2B9-F1AF808B5D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10971"/>
          <a:stretch/>
        </p:blipFill>
        <p:spPr>
          <a:xfrm>
            <a:off x="7574491" y="1376689"/>
            <a:ext cx="4617509" cy="54813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B035F4-535B-5F8E-E737-42F576F74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0" cy="13766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0734966-548E-7A10-EA67-DF2935E0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7" y="229547"/>
            <a:ext cx="7004647" cy="91759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Kaisaniemen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kasvitieteellinen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puutarha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72936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29C5B9-565F-6352-04AD-96C65A45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34FAD9-2806-0A9F-E924-BF918543C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Puutarhataiteen historiassa yhdistyy monien </a:t>
            </a:r>
            <a:r>
              <a:rPr lang="fi-FI" dirty="0" err="1"/>
              <a:t>aikakausien,ihanteiden</a:t>
            </a:r>
            <a:r>
              <a:rPr lang="fi-FI" dirty="0"/>
              <a:t> ja kerrostumien vuorovaikutus.</a:t>
            </a:r>
          </a:p>
          <a:p>
            <a:endParaRPr lang="fi-FI" dirty="0"/>
          </a:p>
          <a:p>
            <a:r>
              <a:rPr lang="fi-FI" dirty="0"/>
              <a:t>Puutarhatyylit: geometrinen muotopuutarha luontoa jäljittelevä tyyli. Länsimainen ja itämaiset puutarhat erottuvat niin sisällöltään kuin tavoitteiltaankin:</a:t>
            </a:r>
          </a:p>
          <a:p>
            <a:endParaRPr lang="fi-FI" dirty="0"/>
          </a:p>
          <a:p>
            <a:r>
              <a:rPr lang="fi-FI" dirty="0"/>
              <a:t>Länsimaisessa puutarhassa keskitytään oleskeluun. Pihan toiminnot ovat näkymien keskipisteenä. (Parkki alueet, jalkapallokenttä ym..)</a:t>
            </a:r>
          </a:p>
          <a:p>
            <a:endParaRPr lang="fi-FI" dirty="0"/>
          </a:p>
          <a:p>
            <a:r>
              <a:rPr lang="fi-FI" dirty="0"/>
              <a:t>Itämaisessa puutarhassa keskitytään mietiskelyyn ja rauhoittumiseen (japanilainen puutarha). Pihoissa hyödynnetään eri aisteja (</a:t>
            </a:r>
            <a:r>
              <a:rPr lang="fi-FI" dirty="0" err="1"/>
              <a:t>haju,tunto</a:t>
            </a:r>
            <a:r>
              <a:rPr lang="fi-FI" dirty="0"/>
              <a:t> ja </a:t>
            </a:r>
            <a:r>
              <a:rPr lang="fi-FI" dirty="0" err="1"/>
              <a:t>näkö,eri</a:t>
            </a:r>
            <a:r>
              <a:rPr lang="fi-FI" dirty="0"/>
              <a:t> kasvien muodossa)</a:t>
            </a:r>
          </a:p>
        </p:txBody>
      </p:sp>
    </p:spTree>
    <p:extLst>
      <p:ext uri="{BB962C8B-B14F-4D97-AF65-F5344CB8AC3E}">
        <p14:creationId xmlns:p14="http://schemas.microsoft.com/office/powerpoint/2010/main" val="2196101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F32D1C7-7E18-12FF-32C1-46E066484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Länsimaisista tärkeimmät tyylit:</a:t>
            </a:r>
            <a:b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4583D8D-4B56-56E4-1D44-98A931332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Renessanssipuutarha: (1400-1500 italiassa)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- Tarkasti leikatut pensaat, paljon vesiaiheita, patsaita ja puilla tarkat muodot.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- Voimakkaat hallitsevat muodot, kuitenkin leikittävyyttä.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/>
              <a:t>- Hyvänä esimerkkinä Versailles.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27A4B865-FB21-56C8-247F-805F5DC211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56" r="-1" b="12825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35F18F22-8F84-A611-DC55-7ECCC5E68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8952" b="16716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1775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32A96F0-D8C9-3054-05C7-A4B362E22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Barokkipuutarha (1600-1700 ranska)</a:t>
            </a:r>
            <a:b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F9C34CD-AF0D-8E96-5220-F73F31C77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9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/>
              <a:t>- Suuria, valtaisia aloja. Todella geometristä ja selkeät muodot, myös vesiaiheet.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/>
              <a:t>- Isoja kokonaisuuksia, kasvit voimakkaasti leikattuja, myös isot puut.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/>
              <a:t>- Hyvänä esimerkkinä Pietarhovi.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80A1372E-7F2A-4B92-B371-4E28A2A27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191" r="14424" b="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389A6627-CBEE-3B76-64BD-4D64F81C45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286" b="154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0889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D2E0489-1EDC-4014-A80F-B9F0699AE9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7130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5AF7709-8C9F-B02C-AAC4-54CEFC3E36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95" r="3298" b="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8009F007-A9E8-7ED8-1EF9-0EB54A145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r="-1" b="362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49461A6-FB89-4278-D5B6-26A6AE423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Englantilainen maisemapuutarha ( 1700, englanti)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08B7E71-1BCF-F802-1283-2C026990A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514600"/>
            <a:ext cx="4922338" cy="366674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9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/>
              <a:t>- Luonnollisemman näköistä maisemaa, varsinkin puustossa havaittavissa.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/>
              <a:t>- Lehmät ja lampaat mukana maisemassa.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/>
              <a:t>- Tasaisuus "paimenidylli"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/>
              <a:t>- Valtava kukkaloisto</a:t>
            </a:r>
          </a:p>
        </p:txBody>
      </p:sp>
    </p:spTree>
    <p:extLst>
      <p:ext uri="{BB962C8B-B14F-4D97-AF65-F5344CB8AC3E}">
        <p14:creationId xmlns:p14="http://schemas.microsoft.com/office/powerpoint/2010/main" val="1111593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87F7F22-9CB1-AA80-D5D9-852BD67C4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Suomalaisia tyylipuutarhoja:</a:t>
            </a:r>
            <a:br>
              <a:rPr lang="en-US" sz="2800"/>
            </a:br>
            <a:endParaRPr lang="en-US" sz="280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47DB3A7-D634-01FB-EBE3-7C150B715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034" y="2194102"/>
            <a:ext cx="3158741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 dirty="0"/>
              <a:t>- </a:t>
            </a:r>
            <a:r>
              <a:rPr lang="en-US" sz="1300" dirty="0" err="1"/>
              <a:t>Voipaalan</a:t>
            </a:r>
            <a:r>
              <a:rPr lang="en-US" sz="1300" dirty="0"/>
              <a:t> </a:t>
            </a:r>
            <a:r>
              <a:rPr lang="en-US" sz="1300" dirty="0" err="1"/>
              <a:t>kartanon</a:t>
            </a:r>
            <a:r>
              <a:rPr lang="en-US" sz="1300" dirty="0"/>
              <a:t> </a:t>
            </a:r>
            <a:r>
              <a:rPr lang="en-US" sz="1300" dirty="0" err="1"/>
              <a:t>puisto</a:t>
            </a:r>
            <a:r>
              <a:rPr lang="en-US" sz="1300" dirty="0"/>
              <a:t> (</a:t>
            </a:r>
            <a:r>
              <a:rPr lang="en-US" sz="1300" dirty="0" err="1"/>
              <a:t>Valkeakoski</a:t>
            </a:r>
            <a:r>
              <a:rPr lang="en-US" sz="1300" dirty="0"/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/>
          </a:p>
          <a:p>
            <a:endParaRPr lang="en-US" sz="13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/>
          </a:p>
          <a:p>
            <a:endParaRPr lang="en-US" sz="1300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3F6B6893-9284-666A-6000-1074957EB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459" r="17035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85370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84D6A45-3164-F058-3E19-87F3A0C2B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- </a:t>
            </a:r>
            <a:r>
              <a:rPr lang="en-US" sz="4400" dirty="0" err="1"/>
              <a:t>Aulangon</a:t>
            </a:r>
            <a:r>
              <a:rPr lang="en-US" sz="4400" dirty="0"/>
              <a:t> </a:t>
            </a:r>
            <a:r>
              <a:rPr lang="en-US" sz="4400" dirty="0" err="1"/>
              <a:t>puisto</a:t>
            </a:r>
            <a:r>
              <a:rPr lang="en-US" sz="4400" dirty="0"/>
              <a:t> (</a:t>
            </a:r>
            <a:r>
              <a:rPr lang="en-US" sz="4400" dirty="0" err="1"/>
              <a:t>Hämeenlinna</a:t>
            </a:r>
            <a:r>
              <a:rPr lang="en-US" sz="4400" dirty="0"/>
              <a:t>)</a:t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E21C7E4-9862-9337-6AFF-163FFA28A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169" r="23416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0661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A2BB7D3-00BA-4480-4775-F1BD532A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6" y="900622"/>
            <a:ext cx="3629555" cy="18935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Mustion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linna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Raasepori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63B2EE9C-ACBB-7569-5BF9-FAC574BB52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56" r="-1" b="18636"/>
          <a:stretch/>
        </p:blipFill>
        <p:spPr>
          <a:xfrm>
            <a:off x="5186550" y="159350"/>
            <a:ext cx="3066182" cy="3179620"/>
          </a:xfrm>
          <a:prstGeom prst="rect">
            <a:avLst/>
          </a:prstGeom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E57B41A7-F85C-808E-351D-7467BB2A3E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30" r="10599"/>
          <a:stretch/>
        </p:blipFill>
        <p:spPr>
          <a:xfrm>
            <a:off x="8440808" y="171716"/>
            <a:ext cx="3066182" cy="3179620"/>
          </a:xfrm>
          <a:prstGeom prst="rect">
            <a:avLst/>
          </a:prstGeom>
        </p:spPr>
      </p:pic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0B1DCECC-08B2-9EAE-6D4B-AEB8840D6C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rcRect t="24634" r="-1" b="-1"/>
          <a:stretch/>
        </p:blipFill>
        <p:spPr>
          <a:xfrm>
            <a:off x="5189717" y="3498320"/>
            <a:ext cx="6320441" cy="317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59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4F12F7-D8C3-634E-59D1-56A4927F8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3276600" cy="140247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Kultaranta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Naantali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1" name="Straight Connector 14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191CE00-E2D7-F5F3-081D-4381C7350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72" r="21642"/>
          <a:stretch/>
        </p:blipFill>
        <p:spPr>
          <a:xfrm>
            <a:off x="4713850" y="-1"/>
            <a:ext cx="3727321" cy="3429001"/>
          </a:xfrm>
          <a:prstGeom prst="rect">
            <a:avLst/>
          </a:prstGeom>
        </p:spPr>
      </p:pic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8EF126DE-A94D-00AF-6939-48DE2EDBC3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7187" r="19703" b="2"/>
          <a:stretch/>
        </p:blipFill>
        <p:spPr>
          <a:xfrm>
            <a:off x="8436229" y="-1"/>
            <a:ext cx="3755771" cy="3429001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FAA4DA5-4ED4-0AEB-9E84-D85C22E407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73" r="14884" b="3"/>
          <a:stretch/>
        </p:blipFill>
        <p:spPr>
          <a:xfrm>
            <a:off x="4713850" y="3429000"/>
            <a:ext cx="3727321" cy="343433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ED6A32C-668D-E72D-9A0A-800FAEE040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528" r="15477" b="3"/>
          <a:stretch/>
        </p:blipFill>
        <p:spPr>
          <a:xfrm>
            <a:off x="8436229" y="3429000"/>
            <a:ext cx="3755769" cy="343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00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223</Words>
  <Application>Microsoft Office PowerPoint</Application>
  <PresentationFormat>Laajakuva</PresentationFormat>
  <Paragraphs>43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Office-teema</vt:lpstr>
      <vt:lpstr>Puistoarkkitehtuuri</vt:lpstr>
      <vt:lpstr>PowerPoint-esitys</vt:lpstr>
      <vt:lpstr>Länsimaisista tärkeimmät tyylit: </vt:lpstr>
      <vt:lpstr>Barokkipuutarha (1600-1700 ranska) </vt:lpstr>
      <vt:lpstr>Englantilainen maisemapuutarha ( 1700, englanti) </vt:lpstr>
      <vt:lpstr>Suomalaisia tyylipuutarhoja: </vt:lpstr>
      <vt:lpstr>- Aulangon puisto (Hämeenlinna) </vt:lpstr>
      <vt:lpstr>- Mustion linna (Raasepori)</vt:lpstr>
      <vt:lpstr>- Kultaranta (Naantali) </vt:lpstr>
      <vt:lpstr>- Monreosn`n puisto (Viipuri) </vt:lpstr>
      <vt:lpstr>Kaisaniemen kasvitieteellinen puutarha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Maunumaa Pia-Meri</dc:creator>
  <cp:lastModifiedBy>Maunumaa Pia-Meri</cp:lastModifiedBy>
  <cp:revision>1</cp:revision>
  <dcterms:created xsi:type="dcterms:W3CDTF">2025-02-21T09:03:56Z</dcterms:created>
  <dcterms:modified xsi:type="dcterms:W3CDTF">2025-02-21T09:34:49Z</dcterms:modified>
</cp:coreProperties>
</file>