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6" r:id="rId1"/>
  </p:sldMasterIdLst>
  <p:notesMasterIdLst>
    <p:notesMasterId r:id="rId12"/>
  </p:notesMasterIdLst>
  <p:sldIdLst>
    <p:sldId id="256" r:id="rId2"/>
    <p:sldId id="260" r:id="rId3"/>
    <p:sldId id="261" r:id="rId4"/>
    <p:sldId id="262" r:id="rId5"/>
    <p:sldId id="263" r:id="rId6"/>
    <p:sldId id="264" r:id="rId7"/>
    <p:sldId id="265" r:id="rId8"/>
    <p:sldId id="266" r:id="rId9"/>
    <p:sldId id="267" r:id="rId10"/>
    <p:sldId id="268" r:id="rId11"/>
  </p:sldIdLst>
  <p:sldSz cx="24384000" cy="13716000"/>
  <p:notesSz cx="6797675" cy="9926638"/>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709"/>
  </p:normalViewPr>
  <p:slideViewPr>
    <p:cSldViewPr snapToGrid="0" snapToObjects="1">
      <p:cViewPr varScale="1">
        <p:scale>
          <a:sx n="38" d="100"/>
          <a:sy n="38" d="100"/>
        </p:scale>
        <p:origin x="300"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1"/>
            <a:ext cx="2945659" cy="498056"/>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024"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024"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024"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024"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024"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024"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024"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024"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50444" y="1"/>
            <a:ext cx="2945659" cy="498056"/>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024"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024"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024"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024"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024"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024"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024"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024"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20688" y="1241425"/>
            <a:ext cx="5956300"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9768" y="4777195"/>
            <a:ext cx="5438140" cy="3908614"/>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28584"/>
            <a:ext cx="2945659" cy="498055"/>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024"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024"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024"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024"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024"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024"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024"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024"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50444" y="9428584"/>
            <a:ext cx="2945659" cy="498055"/>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fi-FI"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1:notes"/>
          <p:cNvSpPr txBox="1">
            <a:spLocks noGrp="1"/>
          </p:cNvSpPr>
          <p:nvPr>
            <p:ph type="body" idx="1"/>
          </p:nvPr>
        </p:nvSpPr>
        <p:spPr>
          <a:xfrm>
            <a:off x="679768" y="4777195"/>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3" name="Google Shape;83;p1:notes"/>
          <p:cNvSpPr>
            <a:spLocks noGrp="1" noRot="1" noChangeAspect="1"/>
          </p:cNvSpPr>
          <p:nvPr>
            <p:ph type="sldImg" idx="2"/>
          </p:nvPr>
        </p:nvSpPr>
        <p:spPr>
          <a:xfrm>
            <a:off x="420688" y="1241425"/>
            <a:ext cx="5956300"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5:notes"/>
          <p:cNvSpPr txBox="1">
            <a:spLocks noGrp="1"/>
          </p:cNvSpPr>
          <p:nvPr>
            <p:ph type="body" idx="1"/>
          </p:nvPr>
        </p:nvSpPr>
        <p:spPr>
          <a:xfrm>
            <a:off x="679768" y="4777195"/>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Font typeface="Arial" panose="020B0604020202020204" pitchFamily="34" charset="0"/>
              <a:buNone/>
            </a:pPr>
            <a:r>
              <a:rPr lang="fi-FI" b="1" dirty="0"/>
              <a:t>Tehtävän avaus:</a:t>
            </a:r>
          </a:p>
          <a:p>
            <a:pPr marL="171450" lvl="0" indent="-171450" algn="l" rtl="0">
              <a:spcBef>
                <a:spcPts val="0"/>
              </a:spcBef>
              <a:spcAft>
                <a:spcPts val="0"/>
              </a:spcAft>
              <a:buFont typeface="Arial" panose="020B0604020202020204" pitchFamily="34" charset="0"/>
              <a:buChar char="•"/>
            </a:pPr>
            <a:endParaRPr lang="fi-FI" dirty="0"/>
          </a:p>
          <a:p>
            <a:pPr marL="171450" lvl="0" indent="-171450" algn="l" rtl="0">
              <a:spcBef>
                <a:spcPts val="0"/>
              </a:spcBef>
              <a:spcAft>
                <a:spcPts val="0"/>
              </a:spcAft>
              <a:buFont typeface="Arial" panose="020B0604020202020204" pitchFamily="34" charset="0"/>
              <a:buChar char="•"/>
            </a:pPr>
            <a:r>
              <a:rPr lang="fi-FI" dirty="0"/>
              <a:t>Yleisiä näkökulmia:</a:t>
            </a:r>
          </a:p>
          <a:p>
            <a:pPr marL="628650" lvl="1" indent="-171450" algn="l" rtl="0">
              <a:spcBef>
                <a:spcPts val="0"/>
              </a:spcBef>
              <a:spcAft>
                <a:spcPts val="0"/>
              </a:spcAft>
              <a:buFont typeface="Arial" panose="020B0604020202020204" pitchFamily="34" charset="0"/>
              <a:buChar char="•"/>
            </a:pPr>
            <a:r>
              <a:rPr lang="fi-FI" dirty="0"/>
              <a:t>Millin vahinkoperiaate kuuluu näin: ”Ainoa päämäärä, jonka saavuttamiseksi voidaan oikeutetusti käyttää valtaa jonkun sivistyneen yhteiskunnan jäsenen yli vastoin hänen tahtoaan, on tarkoitus estää häntä tuottamasta muille vahinkoa.”</a:t>
            </a:r>
          </a:p>
          <a:p>
            <a:pPr marL="628650" lvl="1" indent="-171450" algn="l" rtl="0">
              <a:spcBef>
                <a:spcPts val="0"/>
              </a:spcBef>
              <a:spcAft>
                <a:spcPts val="0"/>
              </a:spcAft>
              <a:buFont typeface="Arial" panose="020B0604020202020204" pitchFamily="34" charset="0"/>
              <a:buChar char="•"/>
            </a:pPr>
            <a:r>
              <a:rPr lang="fi-FI" dirty="0"/>
              <a:t>Periaate on teoriassa erinomainen, mutta sen soveltaminen käytäntöön on hankalaa. </a:t>
            </a:r>
          </a:p>
          <a:p>
            <a:pPr marL="628650" lvl="1" indent="-171450" algn="l" rtl="0">
              <a:spcBef>
                <a:spcPts val="0"/>
              </a:spcBef>
              <a:spcAft>
                <a:spcPts val="0"/>
              </a:spcAft>
              <a:buFont typeface="Arial" panose="020B0604020202020204" pitchFamily="34" charset="0"/>
              <a:buChar char="•"/>
            </a:pPr>
            <a:r>
              <a:rPr lang="fi-FI" dirty="0"/>
              <a:t>Onko pienikin harmi tai mielipaha peruste toimintaan puuttumiselle? Entä milloin vahinko on niin suuri, että siihen suorastaan pitää puuttua?</a:t>
            </a:r>
            <a:br>
              <a:rPr lang="fi-FI" dirty="0"/>
            </a:br>
            <a:endParaRPr lang="fi-FI" dirty="0"/>
          </a:p>
          <a:p>
            <a:pPr marL="0" lvl="0" indent="0" algn="l" rtl="0">
              <a:spcBef>
                <a:spcPts val="0"/>
              </a:spcBef>
              <a:spcAft>
                <a:spcPts val="0"/>
              </a:spcAft>
              <a:buNone/>
            </a:pPr>
            <a:r>
              <a:rPr lang="fi-FI" dirty="0"/>
              <a:t>a) soittaa kovaäänistä musiikkia puhelimestaan.</a:t>
            </a:r>
          </a:p>
          <a:p>
            <a:pPr marL="171450" lvl="0" indent="-171450" algn="l" rtl="0">
              <a:spcBef>
                <a:spcPts val="0"/>
              </a:spcBef>
              <a:spcAft>
                <a:spcPts val="0"/>
              </a:spcAft>
              <a:buFont typeface="Arial" panose="020B0604020202020204" pitchFamily="34" charset="0"/>
              <a:buChar char="•"/>
            </a:pPr>
            <a:r>
              <a:rPr lang="fi-FI" dirty="0"/>
              <a:t>Lievä peruste puuttua: Kovaääninen musiikki häiritsee, joten periaatteessa siihen on oikeus puuttua. Vahinko on kuitenkin varsin vähäinen, joten siihen ei välttämättä tarvitse puuttua.</a:t>
            </a:r>
          </a:p>
          <a:p>
            <a:pPr marL="0" lvl="0" indent="0" algn="l" rtl="0">
              <a:spcBef>
                <a:spcPts val="0"/>
              </a:spcBef>
              <a:spcAft>
                <a:spcPts val="0"/>
              </a:spcAft>
              <a:buNone/>
            </a:pPr>
            <a:br>
              <a:rPr lang="fi-FI" dirty="0"/>
            </a:br>
            <a:r>
              <a:rPr lang="fi-FI" dirty="0"/>
              <a:t>b) matkustaa viruspandemian aikaan ilman maskia.</a:t>
            </a:r>
          </a:p>
          <a:p>
            <a:pPr marL="171450" lvl="0" indent="-171450" algn="l" rtl="0">
              <a:spcBef>
                <a:spcPts val="0"/>
              </a:spcBef>
              <a:spcAft>
                <a:spcPts val="0"/>
              </a:spcAft>
              <a:buFont typeface="Arial" panose="020B0604020202020204" pitchFamily="34" charset="0"/>
              <a:buChar char="•"/>
            </a:pPr>
            <a:r>
              <a:rPr lang="fi-FI" dirty="0"/>
              <a:t>Vahva peruste puuttua: Yksilö voi ottaa oman elämän ja terveyden suhteen riskejä, mutta muiden kohdalla se ei ole hyväksyttävää. Vaikka riski tartunnalle olisi vähäinen, ei ole reilua, että maskiton riskeeraa muiden terveyden. Jos maskittomalla on hyvä terveydellinen peruste maskin puutteelle, tilanne on mutkikkaampi.</a:t>
            </a:r>
          </a:p>
          <a:p>
            <a:pPr marL="0" lvl="0" indent="0" algn="l" rtl="0">
              <a:spcBef>
                <a:spcPts val="0"/>
              </a:spcBef>
              <a:spcAft>
                <a:spcPts val="0"/>
              </a:spcAft>
              <a:buNone/>
            </a:pPr>
            <a:br>
              <a:rPr lang="fi-FI" dirty="0"/>
            </a:br>
            <a:r>
              <a:rPr lang="fi-FI" dirty="0"/>
              <a:t>c) syö pahanhajuista ruokaa ja juo alkoholia.</a:t>
            </a:r>
          </a:p>
          <a:p>
            <a:pPr marL="171450" lvl="0" indent="-171450" algn="l" rtl="0">
              <a:spcBef>
                <a:spcPts val="0"/>
              </a:spcBef>
              <a:spcAft>
                <a:spcPts val="0"/>
              </a:spcAft>
              <a:buFont typeface="Arial" panose="020B0604020202020204" pitchFamily="34" charset="0"/>
              <a:buChar char="•"/>
            </a:pPr>
            <a:r>
              <a:rPr lang="fi-FI" dirty="0"/>
              <a:t>Lievä peruste puuttua: Pahanhajuinen ruoka on vähäinen haitta ja makuasia, joten periaatteessa sitä pitäisi sietää. Alkoholin juomiseen puuttuminen riippuu aiheutetusta haitasta. Yhden ruokajuoman siemailu tuskin aiheuttaa merkittävää haittaa, mutta julkijuopottelu voi luoda kanssamatkustajille hyvin turvattoman tunnelman. Ruokailu ja juominen on usein liikennevälineissä kielletty hygieniasyistä johtuen ja siksi, että se aiheuttaa lisää siivoustyötä.</a:t>
            </a:r>
          </a:p>
          <a:p>
            <a:pPr marL="0" lvl="0" indent="0" algn="l" rtl="0">
              <a:spcBef>
                <a:spcPts val="0"/>
              </a:spcBef>
              <a:spcAft>
                <a:spcPts val="0"/>
              </a:spcAft>
              <a:buNone/>
            </a:pPr>
            <a:br>
              <a:rPr lang="fi-FI" dirty="0"/>
            </a:br>
            <a:r>
              <a:rPr lang="fi-FI" dirty="0"/>
              <a:t>d) riisuu itsensä alasti.</a:t>
            </a:r>
          </a:p>
          <a:p>
            <a:pPr marL="171450" lvl="0" indent="-171450" algn="l" rtl="0">
              <a:spcBef>
                <a:spcPts val="0"/>
              </a:spcBef>
              <a:spcAft>
                <a:spcPts val="0"/>
              </a:spcAft>
              <a:buFont typeface="Arial" panose="020B0604020202020204" pitchFamily="34" charset="0"/>
              <a:buChar char="•"/>
            </a:pPr>
            <a:r>
              <a:rPr lang="fi-FI" dirty="0"/>
              <a:t>Vahva peruste puuttua: Kanssamatkustajat eivät ole antaneet suostumustaan alastoman vartalon esittelijälle, joten kyseessä seksuaalinen teko vastoin muiden tahtoa. Alastomuuteen liittyen jokaisella on oikeus asettaa omat rajansa ja muiden pitää kunnioittaa niitä. Seksuaalioikeuksien loukkaaminen voi vahingoittaa ja traumatisoida uhreja todella vakavasti.</a:t>
            </a:r>
          </a:p>
          <a:p>
            <a:pPr marL="0" lvl="0" indent="0" algn="l" rtl="0">
              <a:spcBef>
                <a:spcPts val="0"/>
              </a:spcBef>
              <a:spcAft>
                <a:spcPts val="0"/>
              </a:spcAft>
              <a:buNone/>
            </a:pPr>
            <a:br>
              <a:rPr lang="fi-FI" dirty="0"/>
            </a:br>
            <a:r>
              <a:rPr lang="fi-FI" dirty="0"/>
              <a:t>e) alkaa huudella rasistisia solvauksia.</a:t>
            </a:r>
          </a:p>
          <a:p>
            <a:pPr marL="171450" lvl="0" indent="-171450" algn="l" rtl="0">
              <a:spcBef>
                <a:spcPts val="0"/>
              </a:spcBef>
              <a:spcAft>
                <a:spcPts val="0"/>
              </a:spcAft>
              <a:buFont typeface="Arial" panose="020B0604020202020204" pitchFamily="34" charset="0"/>
              <a:buChar char="•"/>
            </a:pPr>
            <a:r>
              <a:rPr lang="fi-FI" dirty="0"/>
              <a:t>Vahva peruste puuttua: Rasistiset solvaukset vahingoittavat selkeästi muita ihmisiä, joten niihin pitää puuttua.</a:t>
            </a:r>
            <a:endParaRPr dirty="0"/>
          </a:p>
        </p:txBody>
      </p:sp>
      <p:sp>
        <p:nvSpPr>
          <p:cNvPr id="123" name="Google Shape;123;p5:notes"/>
          <p:cNvSpPr>
            <a:spLocks noGrp="1" noRot="1" noChangeAspect="1"/>
          </p:cNvSpPr>
          <p:nvPr>
            <p:ph type="sldImg" idx="2"/>
          </p:nvPr>
        </p:nvSpPr>
        <p:spPr>
          <a:xfrm>
            <a:off x="420688" y="1241425"/>
            <a:ext cx="5956300"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775768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5:notes"/>
          <p:cNvSpPr txBox="1">
            <a:spLocks noGrp="1"/>
          </p:cNvSpPr>
          <p:nvPr>
            <p:ph type="body" idx="1"/>
          </p:nvPr>
        </p:nvSpPr>
        <p:spPr>
          <a:xfrm>
            <a:off x="679768" y="4777195"/>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3" name="Google Shape;123;p5:notes"/>
          <p:cNvSpPr>
            <a:spLocks noGrp="1" noRot="1" noChangeAspect="1"/>
          </p:cNvSpPr>
          <p:nvPr>
            <p:ph type="sldImg" idx="2"/>
          </p:nvPr>
        </p:nvSpPr>
        <p:spPr>
          <a:xfrm>
            <a:off x="420688" y="1241425"/>
            <a:ext cx="5956300"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5:notes"/>
          <p:cNvSpPr txBox="1">
            <a:spLocks noGrp="1"/>
          </p:cNvSpPr>
          <p:nvPr>
            <p:ph type="body" idx="1"/>
          </p:nvPr>
        </p:nvSpPr>
        <p:spPr>
          <a:xfrm>
            <a:off x="679768" y="4777195"/>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3" name="Google Shape;123;p5:notes"/>
          <p:cNvSpPr>
            <a:spLocks noGrp="1" noRot="1" noChangeAspect="1"/>
          </p:cNvSpPr>
          <p:nvPr>
            <p:ph type="sldImg" idx="2"/>
          </p:nvPr>
        </p:nvSpPr>
        <p:spPr>
          <a:xfrm>
            <a:off x="420688" y="1241425"/>
            <a:ext cx="5956300"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082957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5:notes"/>
          <p:cNvSpPr txBox="1">
            <a:spLocks noGrp="1"/>
          </p:cNvSpPr>
          <p:nvPr>
            <p:ph type="body" idx="1"/>
          </p:nvPr>
        </p:nvSpPr>
        <p:spPr>
          <a:xfrm>
            <a:off x="679768" y="4777195"/>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3" name="Google Shape;123;p5:notes"/>
          <p:cNvSpPr>
            <a:spLocks noGrp="1" noRot="1" noChangeAspect="1"/>
          </p:cNvSpPr>
          <p:nvPr>
            <p:ph type="sldImg" idx="2"/>
          </p:nvPr>
        </p:nvSpPr>
        <p:spPr>
          <a:xfrm>
            <a:off x="420688" y="1241425"/>
            <a:ext cx="5956300"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359549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5:notes"/>
          <p:cNvSpPr txBox="1">
            <a:spLocks noGrp="1"/>
          </p:cNvSpPr>
          <p:nvPr>
            <p:ph type="body" idx="1"/>
          </p:nvPr>
        </p:nvSpPr>
        <p:spPr>
          <a:xfrm>
            <a:off x="679768" y="4777195"/>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3" name="Google Shape;123;p5:notes"/>
          <p:cNvSpPr>
            <a:spLocks noGrp="1" noRot="1" noChangeAspect="1"/>
          </p:cNvSpPr>
          <p:nvPr>
            <p:ph type="sldImg" idx="2"/>
          </p:nvPr>
        </p:nvSpPr>
        <p:spPr>
          <a:xfrm>
            <a:off x="420688" y="1241425"/>
            <a:ext cx="5956300"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303187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5:notes"/>
          <p:cNvSpPr txBox="1">
            <a:spLocks noGrp="1"/>
          </p:cNvSpPr>
          <p:nvPr>
            <p:ph type="body" idx="1"/>
          </p:nvPr>
        </p:nvSpPr>
        <p:spPr>
          <a:xfrm>
            <a:off x="679768" y="4777195"/>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3" name="Google Shape;123;p5:notes"/>
          <p:cNvSpPr>
            <a:spLocks noGrp="1" noRot="1" noChangeAspect="1"/>
          </p:cNvSpPr>
          <p:nvPr>
            <p:ph type="sldImg" idx="2"/>
          </p:nvPr>
        </p:nvSpPr>
        <p:spPr>
          <a:xfrm>
            <a:off x="420688" y="1241425"/>
            <a:ext cx="5956300"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602588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5:notes"/>
          <p:cNvSpPr txBox="1">
            <a:spLocks noGrp="1"/>
          </p:cNvSpPr>
          <p:nvPr>
            <p:ph type="body" idx="1"/>
          </p:nvPr>
        </p:nvSpPr>
        <p:spPr>
          <a:xfrm>
            <a:off x="679768" y="4777195"/>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3" name="Google Shape;123;p5:notes"/>
          <p:cNvSpPr>
            <a:spLocks noGrp="1" noRot="1" noChangeAspect="1"/>
          </p:cNvSpPr>
          <p:nvPr>
            <p:ph type="sldImg" idx="2"/>
          </p:nvPr>
        </p:nvSpPr>
        <p:spPr>
          <a:xfrm>
            <a:off x="420688" y="1241425"/>
            <a:ext cx="5956300"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781096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5:notes"/>
          <p:cNvSpPr txBox="1">
            <a:spLocks noGrp="1"/>
          </p:cNvSpPr>
          <p:nvPr>
            <p:ph type="body" idx="1"/>
          </p:nvPr>
        </p:nvSpPr>
        <p:spPr>
          <a:xfrm>
            <a:off x="679768" y="4777195"/>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3" name="Google Shape;123;p5:notes"/>
          <p:cNvSpPr>
            <a:spLocks noGrp="1" noRot="1" noChangeAspect="1"/>
          </p:cNvSpPr>
          <p:nvPr>
            <p:ph type="sldImg" idx="2"/>
          </p:nvPr>
        </p:nvSpPr>
        <p:spPr>
          <a:xfrm>
            <a:off x="420688" y="1241425"/>
            <a:ext cx="5956300"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657356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5:notes"/>
          <p:cNvSpPr txBox="1">
            <a:spLocks noGrp="1"/>
          </p:cNvSpPr>
          <p:nvPr>
            <p:ph type="body" idx="1"/>
          </p:nvPr>
        </p:nvSpPr>
        <p:spPr>
          <a:xfrm>
            <a:off x="679768" y="4777195"/>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3" name="Google Shape;123;p5:notes"/>
          <p:cNvSpPr>
            <a:spLocks noGrp="1" noRot="1" noChangeAspect="1"/>
          </p:cNvSpPr>
          <p:nvPr>
            <p:ph type="sldImg" idx="2"/>
          </p:nvPr>
        </p:nvSpPr>
        <p:spPr>
          <a:xfrm>
            <a:off x="420688" y="1241425"/>
            <a:ext cx="5956300"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798449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9_Mukautettu asettelu">
  <p:cSld name="9_Mukautettu asettelu">
    <p:bg>
      <p:bgPr>
        <a:solidFill>
          <a:schemeClr val="dk2"/>
        </a:solidFill>
        <a:effectLst/>
      </p:bgPr>
    </p:bg>
    <p:spTree>
      <p:nvGrpSpPr>
        <p:cNvPr id="1" name="Shape 14"/>
        <p:cNvGrpSpPr/>
        <p:nvPr/>
      </p:nvGrpSpPr>
      <p:grpSpPr>
        <a:xfrm>
          <a:off x="0" y="0"/>
          <a:ext cx="0" cy="0"/>
          <a:chOff x="0" y="0"/>
          <a:chExt cx="0" cy="0"/>
        </a:xfrm>
      </p:grpSpPr>
      <p:sp>
        <p:nvSpPr>
          <p:cNvPr id="15" name="Google Shape;15;p2"/>
          <p:cNvSpPr txBox="1">
            <a:spLocks noGrp="1"/>
          </p:cNvSpPr>
          <p:nvPr>
            <p:ph type="title"/>
          </p:nvPr>
        </p:nvSpPr>
        <p:spPr>
          <a:xfrm>
            <a:off x="1676400" y="5766899"/>
            <a:ext cx="21031199" cy="2651126"/>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9600"/>
              <a:buFont typeface="Calibri"/>
              <a:buNone/>
              <a:defRPr sz="96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 name="Google Shape;16;p2"/>
          <p:cNvSpPr txBox="1">
            <a:spLocks noGrp="1"/>
          </p:cNvSpPr>
          <p:nvPr>
            <p:ph type="body" idx="1"/>
          </p:nvPr>
        </p:nvSpPr>
        <p:spPr>
          <a:xfrm>
            <a:off x="1676400" y="1771745"/>
            <a:ext cx="21031199" cy="1084901"/>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2000"/>
              </a:spcBef>
              <a:spcAft>
                <a:spcPts val="0"/>
              </a:spcAft>
              <a:buClr>
                <a:schemeClr val="lt1"/>
              </a:buClr>
              <a:buSzPts val="6600"/>
              <a:buFont typeface="Calibri"/>
              <a:buNone/>
              <a:defRPr sz="6600" b="1">
                <a:solidFill>
                  <a:schemeClr val="lt1"/>
                </a:solidFill>
              </a:defRPr>
            </a:lvl1pPr>
            <a:lvl2pPr marL="914400" lvl="1" indent="-342900" algn="l">
              <a:lnSpc>
                <a:spcPct val="90000"/>
              </a:lnSpc>
              <a:spcBef>
                <a:spcPts val="1000"/>
              </a:spcBef>
              <a:spcAft>
                <a:spcPts val="0"/>
              </a:spcAft>
              <a:buClr>
                <a:schemeClr val="dk1"/>
              </a:buClr>
              <a:buSzPts val="1800"/>
              <a:buChar char="•"/>
              <a:defRPr/>
            </a:lvl2pPr>
            <a:lvl3pPr marL="1371600" lvl="2" indent="-228600" algn="l">
              <a:lnSpc>
                <a:spcPct val="90000"/>
              </a:lnSpc>
              <a:spcBef>
                <a:spcPts val="1000"/>
              </a:spcBef>
              <a:spcAft>
                <a:spcPts val="0"/>
              </a:spcAft>
              <a:buClr>
                <a:schemeClr val="dk1"/>
              </a:buClr>
              <a:buSzPts val="4400"/>
              <a:buNone/>
              <a:defRPr/>
            </a:lvl3pPr>
            <a:lvl4pPr marL="1828800" lvl="3" indent="-342900" algn="l">
              <a:lnSpc>
                <a:spcPct val="90000"/>
              </a:lnSpc>
              <a:spcBef>
                <a:spcPts val="1000"/>
              </a:spcBef>
              <a:spcAft>
                <a:spcPts val="0"/>
              </a:spcAft>
              <a:buClr>
                <a:schemeClr val="dk1"/>
              </a:buClr>
              <a:buSzPts val="1800"/>
              <a:buChar char="•"/>
              <a:defRPr/>
            </a:lvl4pPr>
            <a:lvl5pPr marL="2286000" lvl="4" indent="-342900" algn="l">
              <a:lnSpc>
                <a:spcPct val="90000"/>
              </a:lnSpc>
              <a:spcBef>
                <a:spcPts val="1000"/>
              </a:spcBef>
              <a:spcAft>
                <a:spcPts val="0"/>
              </a:spcAft>
              <a:buClr>
                <a:schemeClr val="dk1"/>
              </a:buClr>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1000"/>
              </a:spcBef>
              <a:spcAft>
                <a:spcPts val="0"/>
              </a:spcAft>
              <a:buClr>
                <a:schemeClr val="dk1"/>
              </a:buClr>
              <a:buSzPts val="1800"/>
              <a:buChar char="•"/>
              <a:defRPr/>
            </a:lvl7pPr>
            <a:lvl8pPr marL="3657600" lvl="7" indent="-342900" algn="l">
              <a:lnSpc>
                <a:spcPct val="90000"/>
              </a:lnSpc>
              <a:spcBef>
                <a:spcPts val="1000"/>
              </a:spcBef>
              <a:spcAft>
                <a:spcPts val="0"/>
              </a:spcAft>
              <a:buClr>
                <a:schemeClr val="dk1"/>
              </a:buClr>
              <a:buSzPts val="1800"/>
              <a:buChar char="•"/>
              <a:defRPr/>
            </a:lvl8pPr>
            <a:lvl9pPr marL="4114800" lvl="8" indent="-342900" algn="l">
              <a:lnSpc>
                <a:spcPct val="90000"/>
              </a:lnSpc>
              <a:spcBef>
                <a:spcPts val="1000"/>
              </a:spcBef>
              <a:spcAft>
                <a:spcPts val="0"/>
              </a:spcAft>
              <a:buClr>
                <a:schemeClr val="dk1"/>
              </a:buClr>
              <a:buSzPts val="1800"/>
              <a:buChar char="•"/>
              <a:defRPr/>
            </a:lvl9pPr>
          </a:lstStyle>
          <a:p>
            <a:endParaRPr/>
          </a:p>
        </p:txBody>
      </p:sp>
      <p:sp>
        <p:nvSpPr>
          <p:cNvPr id="17" name="Google Shape;17;p2"/>
          <p:cNvSpPr txBox="1">
            <a:spLocks noGrp="1"/>
          </p:cNvSpPr>
          <p:nvPr>
            <p:ph type="body" idx="2"/>
          </p:nvPr>
        </p:nvSpPr>
        <p:spPr>
          <a:xfrm>
            <a:off x="1676400" y="2856646"/>
            <a:ext cx="21031199" cy="1084901"/>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2000"/>
              </a:spcBef>
              <a:spcAft>
                <a:spcPts val="0"/>
              </a:spcAft>
              <a:buClr>
                <a:schemeClr val="lt1"/>
              </a:buClr>
              <a:buSzPts val="4800"/>
              <a:buFont typeface="Calibri"/>
              <a:buNone/>
              <a:defRPr sz="4800">
                <a:solidFill>
                  <a:schemeClr val="lt1"/>
                </a:solidFill>
              </a:defRPr>
            </a:lvl1pPr>
            <a:lvl2pPr marL="914400" lvl="1" indent="-342900" algn="l">
              <a:lnSpc>
                <a:spcPct val="90000"/>
              </a:lnSpc>
              <a:spcBef>
                <a:spcPts val="1000"/>
              </a:spcBef>
              <a:spcAft>
                <a:spcPts val="0"/>
              </a:spcAft>
              <a:buClr>
                <a:schemeClr val="dk1"/>
              </a:buClr>
              <a:buSzPts val="1800"/>
              <a:buChar char="•"/>
              <a:defRPr/>
            </a:lvl2pPr>
            <a:lvl3pPr marL="1371600" lvl="2" indent="-228600" algn="l">
              <a:lnSpc>
                <a:spcPct val="90000"/>
              </a:lnSpc>
              <a:spcBef>
                <a:spcPts val="1000"/>
              </a:spcBef>
              <a:spcAft>
                <a:spcPts val="0"/>
              </a:spcAft>
              <a:buClr>
                <a:schemeClr val="dk1"/>
              </a:buClr>
              <a:buSzPts val="4400"/>
              <a:buNone/>
              <a:defRPr/>
            </a:lvl3pPr>
            <a:lvl4pPr marL="1828800" lvl="3" indent="-342900" algn="l">
              <a:lnSpc>
                <a:spcPct val="90000"/>
              </a:lnSpc>
              <a:spcBef>
                <a:spcPts val="1000"/>
              </a:spcBef>
              <a:spcAft>
                <a:spcPts val="0"/>
              </a:spcAft>
              <a:buClr>
                <a:schemeClr val="dk1"/>
              </a:buClr>
              <a:buSzPts val="1800"/>
              <a:buChar char="•"/>
              <a:defRPr/>
            </a:lvl4pPr>
            <a:lvl5pPr marL="2286000" lvl="4" indent="-342900" algn="l">
              <a:lnSpc>
                <a:spcPct val="90000"/>
              </a:lnSpc>
              <a:spcBef>
                <a:spcPts val="1000"/>
              </a:spcBef>
              <a:spcAft>
                <a:spcPts val="0"/>
              </a:spcAft>
              <a:buClr>
                <a:schemeClr val="dk1"/>
              </a:buClr>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1000"/>
              </a:spcBef>
              <a:spcAft>
                <a:spcPts val="0"/>
              </a:spcAft>
              <a:buClr>
                <a:schemeClr val="dk1"/>
              </a:buClr>
              <a:buSzPts val="1800"/>
              <a:buChar char="•"/>
              <a:defRPr/>
            </a:lvl7pPr>
            <a:lvl8pPr marL="3657600" lvl="7" indent="-342900" algn="l">
              <a:lnSpc>
                <a:spcPct val="90000"/>
              </a:lnSpc>
              <a:spcBef>
                <a:spcPts val="1000"/>
              </a:spcBef>
              <a:spcAft>
                <a:spcPts val="0"/>
              </a:spcAft>
              <a:buClr>
                <a:schemeClr val="dk1"/>
              </a:buClr>
              <a:buSzPts val="1800"/>
              <a:buChar char="•"/>
              <a:defRPr/>
            </a:lvl8pPr>
            <a:lvl9pPr marL="4114800" lvl="8" indent="-342900" algn="l">
              <a:lnSpc>
                <a:spcPct val="90000"/>
              </a:lnSpc>
              <a:spcBef>
                <a:spcPts val="1000"/>
              </a:spcBef>
              <a:spcAft>
                <a:spcPts val="0"/>
              </a:spcAft>
              <a:buClr>
                <a:schemeClr val="dk1"/>
              </a:buClr>
              <a:buSzPts val="1800"/>
              <a:buChar char="•"/>
              <a:defRPr/>
            </a:lvl9pPr>
          </a:lstStyle>
          <a:p>
            <a:endParaRPr/>
          </a:p>
        </p:txBody>
      </p:sp>
      <p:pic>
        <p:nvPicPr>
          <p:cNvPr id="18" name="Google Shape;18;p2"/>
          <p:cNvPicPr preferRelativeResize="0"/>
          <p:nvPr/>
        </p:nvPicPr>
        <p:blipFill rotWithShape="1">
          <a:blip r:embed="rId2">
            <a:alphaModFix/>
          </a:blip>
          <a:srcRect/>
          <a:stretch/>
        </p:blipFill>
        <p:spPr>
          <a:xfrm>
            <a:off x="1204454" y="11772077"/>
            <a:ext cx="1804218" cy="99329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7_Mukautettu asettelu">
  <p:cSld name="7_Mukautettu asettelu">
    <p:spTree>
      <p:nvGrpSpPr>
        <p:cNvPr id="1" name="Shape 30"/>
        <p:cNvGrpSpPr/>
        <p:nvPr/>
      </p:nvGrpSpPr>
      <p:grpSpPr>
        <a:xfrm>
          <a:off x="0" y="0"/>
          <a:ext cx="0" cy="0"/>
          <a:chOff x="0" y="0"/>
          <a:chExt cx="0" cy="0"/>
        </a:xfrm>
      </p:grpSpPr>
      <p:sp>
        <p:nvSpPr>
          <p:cNvPr id="31" name="Google Shape;31;p4"/>
          <p:cNvSpPr txBox="1">
            <a:spLocks noGrp="1"/>
          </p:cNvSpPr>
          <p:nvPr>
            <p:ph type="title"/>
          </p:nvPr>
        </p:nvSpPr>
        <p:spPr>
          <a:xfrm>
            <a:off x="1676400" y="730251"/>
            <a:ext cx="21031199" cy="2651126"/>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575757"/>
              </a:buClr>
              <a:buSzPts val="8800"/>
              <a:buFont typeface="Calibri"/>
              <a:buNone/>
              <a:defRPr sz="8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4"/>
          <p:cNvSpPr txBox="1">
            <a:spLocks noGrp="1"/>
          </p:cNvSpPr>
          <p:nvPr>
            <p:ph type="body" idx="1"/>
          </p:nvPr>
        </p:nvSpPr>
        <p:spPr>
          <a:xfrm>
            <a:off x="1676400" y="3730513"/>
            <a:ext cx="21031199" cy="814594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2000"/>
              </a:spcBef>
              <a:spcAft>
                <a:spcPts val="0"/>
              </a:spcAft>
              <a:buClr>
                <a:schemeClr val="dk1"/>
              </a:buClr>
              <a:buSzPts val="6000"/>
              <a:buFont typeface="Calibri"/>
              <a:buNone/>
              <a:defRPr sz="6000"/>
            </a:lvl1pPr>
            <a:lvl2pPr marL="914400" lvl="1" indent="-571500" algn="l">
              <a:lnSpc>
                <a:spcPct val="90000"/>
              </a:lnSpc>
              <a:spcBef>
                <a:spcPts val="1000"/>
              </a:spcBef>
              <a:spcAft>
                <a:spcPts val="0"/>
              </a:spcAft>
              <a:buClr>
                <a:schemeClr val="dk1"/>
              </a:buClr>
              <a:buSzPts val="5400"/>
              <a:buChar char="•"/>
              <a:defRPr sz="5400"/>
            </a:lvl2pPr>
            <a:lvl3pPr marL="1371600" lvl="2" indent="-533400" algn="l">
              <a:lnSpc>
                <a:spcPct val="90000"/>
              </a:lnSpc>
              <a:spcBef>
                <a:spcPts val="1000"/>
              </a:spcBef>
              <a:spcAft>
                <a:spcPts val="0"/>
              </a:spcAft>
              <a:buClr>
                <a:schemeClr val="dk1"/>
              </a:buClr>
              <a:buSzPts val="4800"/>
              <a:buChar char="•"/>
              <a:defRPr sz="4800"/>
            </a:lvl3pPr>
            <a:lvl4pPr marL="1828800" lvl="3" indent="-342900" algn="l">
              <a:lnSpc>
                <a:spcPct val="90000"/>
              </a:lnSpc>
              <a:spcBef>
                <a:spcPts val="1000"/>
              </a:spcBef>
              <a:spcAft>
                <a:spcPts val="0"/>
              </a:spcAft>
              <a:buClr>
                <a:schemeClr val="dk1"/>
              </a:buClr>
              <a:buSzPts val="1800"/>
              <a:buChar char="•"/>
              <a:defRPr/>
            </a:lvl4pPr>
            <a:lvl5pPr marL="2286000" lvl="4" indent="-342900" algn="l">
              <a:lnSpc>
                <a:spcPct val="90000"/>
              </a:lnSpc>
              <a:spcBef>
                <a:spcPts val="1000"/>
              </a:spcBef>
              <a:spcAft>
                <a:spcPts val="0"/>
              </a:spcAft>
              <a:buClr>
                <a:schemeClr val="dk1"/>
              </a:buClr>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1000"/>
              </a:spcBef>
              <a:spcAft>
                <a:spcPts val="0"/>
              </a:spcAft>
              <a:buClr>
                <a:schemeClr val="dk1"/>
              </a:buClr>
              <a:buSzPts val="1800"/>
              <a:buChar char="•"/>
              <a:defRPr/>
            </a:lvl7pPr>
            <a:lvl8pPr marL="3657600" lvl="7" indent="-342900" algn="l">
              <a:lnSpc>
                <a:spcPct val="90000"/>
              </a:lnSpc>
              <a:spcBef>
                <a:spcPts val="1000"/>
              </a:spcBef>
              <a:spcAft>
                <a:spcPts val="0"/>
              </a:spcAft>
              <a:buClr>
                <a:schemeClr val="dk1"/>
              </a:buClr>
              <a:buSzPts val="1800"/>
              <a:buChar char="•"/>
              <a:defRPr/>
            </a:lvl8pPr>
            <a:lvl9pPr marL="4114800" lvl="8" indent="-342900" algn="l">
              <a:lnSpc>
                <a:spcPct val="90000"/>
              </a:lnSpc>
              <a:spcBef>
                <a:spcPts val="1000"/>
              </a:spcBef>
              <a:spcAft>
                <a:spcPts val="0"/>
              </a:spcAft>
              <a:buClr>
                <a:schemeClr val="dk1"/>
              </a:buClr>
              <a:buSzPts val="1800"/>
              <a:buChar char="•"/>
              <a:defRPr/>
            </a:lvl9pPr>
          </a:lstStyle>
          <a:p>
            <a:endParaRPr/>
          </a:p>
        </p:txBody>
      </p:sp>
      <p:sp>
        <p:nvSpPr>
          <p:cNvPr id="33" name="Google Shape;33;p4"/>
          <p:cNvSpPr txBox="1">
            <a:spLocks noGrp="1"/>
          </p:cNvSpPr>
          <p:nvPr>
            <p:ph type="sldNum" idx="12"/>
          </p:nvPr>
        </p:nvSpPr>
        <p:spPr>
          <a:xfrm>
            <a:off x="17221200" y="12330967"/>
            <a:ext cx="5486400" cy="730250"/>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sz="2400" b="0" i="0" u="none" strike="noStrike" cap="none">
                <a:solidFill>
                  <a:srgbClr val="575757"/>
                </a:solidFill>
                <a:latin typeface="Calibri"/>
                <a:ea typeface="Calibri"/>
                <a:cs typeface="Calibri"/>
                <a:sym typeface="Calibri"/>
              </a:defRPr>
            </a:lvl1pPr>
            <a:lvl2pPr marL="0" lvl="1" indent="0" algn="r">
              <a:spcBef>
                <a:spcPts val="0"/>
              </a:spcBef>
              <a:buNone/>
              <a:defRPr sz="2400" b="0" i="0" u="none" strike="noStrike" cap="none">
                <a:solidFill>
                  <a:srgbClr val="575757"/>
                </a:solidFill>
                <a:latin typeface="Calibri"/>
                <a:ea typeface="Calibri"/>
                <a:cs typeface="Calibri"/>
                <a:sym typeface="Calibri"/>
              </a:defRPr>
            </a:lvl2pPr>
            <a:lvl3pPr marL="0" lvl="2" indent="0" algn="r">
              <a:spcBef>
                <a:spcPts val="0"/>
              </a:spcBef>
              <a:buNone/>
              <a:defRPr sz="2400" b="0" i="0" u="none" strike="noStrike" cap="none">
                <a:solidFill>
                  <a:srgbClr val="575757"/>
                </a:solidFill>
                <a:latin typeface="Calibri"/>
                <a:ea typeface="Calibri"/>
                <a:cs typeface="Calibri"/>
                <a:sym typeface="Calibri"/>
              </a:defRPr>
            </a:lvl3pPr>
            <a:lvl4pPr marL="0" lvl="3" indent="0" algn="r">
              <a:spcBef>
                <a:spcPts val="0"/>
              </a:spcBef>
              <a:buNone/>
              <a:defRPr sz="2400" b="0" i="0" u="none" strike="noStrike" cap="none">
                <a:solidFill>
                  <a:srgbClr val="575757"/>
                </a:solidFill>
                <a:latin typeface="Calibri"/>
                <a:ea typeface="Calibri"/>
                <a:cs typeface="Calibri"/>
                <a:sym typeface="Calibri"/>
              </a:defRPr>
            </a:lvl4pPr>
            <a:lvl5pPr marL="0" lvl="4" indent="0" algn="r">
              <a:spcBef>
                <a:spcPts val="0"/>
              </a:spcBef>
              <a:buNone/>
              <a:defRPr sz="2400" b="0" i="0" u="none" strike="noStrike" cap="none">
                <a:solidFill>
                  <a:srgbClr val="575757"/>
                </a:solidFill>
                <a:latin typeface="Calibri"/>
                <a:ea typeface="Calibri"/>
                <a:cs typeface="Calibri"/>
                <a:sym typeface="Calibri"/>
              </a:defRPr>
            </a:lvl5pPr>
            <a:lvl6pPr marL="0" lvl="5" indent="0" algn="r">
              <a:spcBef>
                <a:spcPts val="0"/>
              </a:spcBef>
              <a:buNone/>
              <a:defRPr sz="2400" b="0" i="0" u="none" strike="noStrike" cap="none">
                <a:solidFill>
                  <a:srgbClr val="575757"/>
                </a:solidFill>
                <a:latin typeface="Calibri"/>
                <a:ea typeface="Calibri"/>
                <a:cs typeface="Calibri"/>
                <a:sym typeface="Calibri"/>
              </a:defRPr>
            </a:lvl6pPr>
            <a:lvl7pPr marL="0" lvl="6" indent="0" algn="r">
              <a:spcBef>
                <a:spcPts val="0"/>
              </a:spcBef>
              <a:buNone/>
              <a:defRPr sz="2400" b="0" i="0" u="none" strike="noStrike" cap="none">
                <a:solidFill>
                  <a:srgbClr val="575757"/>
                </a:solidFill>
                <a:latin typeface="Calibri"/>
                <a:ea typeface="Calibri"/>
                <a:cs typeface="Calibri"/>
                <a:sym typeface="Calibri"/>
              </a:defRPr>
            </a:lvl7pPr>
            <a:lvl8pPr marL="0" lvl="7" indent="0" algn="r">
              <a:spcBef>
                <a:spcPts val="0"/>
              </a:spcBef>
              <a:buNone/>
              <a:defRPr sz="2400" b="0" i="0" u="none" strike="noStrike" cap="none">
                <a:solidFill>
                  <a:srgbClr val="575757"/>
                </a:solidFill>
                <a:latin typeface="Calibri"/>
                <a:ea typeface="Calibri"/>
                <a:cs typeface="Calibri"/>
                <a:sym typeface="Calibri"/>
              </a:defRPr>
            </a:lvl8pPr>
            <a:lvl9pPr marL="0" lvl="8" indent="0" algn="r">
              <a:spcBef>
                <a:spcPts val="0"/>
              </a:spcBef>
              <a:buNone/>
              <a:defRPr sz="2400" b="0" i="0" u="none" strike="noStrike" cap="none">
                <a:solidFill>
                  <a:srgbClr val="57575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i-FI"/>
              <a:t>‹#›</a:t>
            </a:fld>
            <a:endParaRPr/>
          </a:p>
        </p:txBody>
      </p:sp>
      <p:sp>
        <p:nvSpPr>
          <p:cNvPr id="34" name="Google Shape;34;p4"/>
          <p:cNvSpPr txBox="1">
            <a:spLocks noGrp="1"/>
          </p:cNvSpPr>
          <p:nvPr>
            <p:ph type="ftr" idx="11"/>
          </p:nvPr>
        </p:nvSpPr>
        <p:spPr>
          <a:xfrm>
            <a:off x="1621944" y="12255499"/>
            <a:ext cx="8229600" cy="7302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solidFill>
                  <a:srgbClr val="575757"/>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8_Image Half Full">
  <p:cSld name="18_Image Half Full">
    <p:spTree>
      <p:nvGrpSpPr>
        <p:cNvPr id="1" name="Shape 35"/>
        <p:cNvGrpSpPr/>
        <p:nvPr/>
      </p:nvGrpSpPr>
      <p:grpSpPr>
        <a:xfrm>
          <a:off x="0" y="0"/>
          <a:ext cx="0" cy="0"/>
          <a:chOff x="0" y="0"/>
          <a:chExt cx="0" cy="0"/>
        </a:xfrm>
      </p:grpSpPr>
      <p:sp>
        <p:nvSpPr>
          <p:cNvPr id="36" name="Google Shape;36;p5"/>
          <p:cNvSpPr txBox="1"/>
          <p:nvPr/>
        </p:nvSpPr>
        <p:spPr>
          <a:xfrm>
            <a:off x="23110613" y="88587"/>
            <a:ext cx="1102891" cy="40524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1" i="0" u="none" strike="noStrike" cap="none">
              <a:solidFill>
                <a:schemeClr val="lt1"/>
              </a:solidFill>
              <a:latin typeface="Calibri"/>
              <a:ea typeface="Calibri"/>
              <a:cs typeface="Calibri"/>
              <a:sym typeface="Calibri"/>
            </a:endParaRPr>
          </a:p>
        </p:txBody>
      </p:sp>
      <p:sp>
        <p:nvSpPr>
          <p:cNvPr id="37" name="Google Shape;37;p5"/>
          <p:cNvSpPr txBox="1">
            <a:spLocks noGrp="1"/>
          </p:cNvSpPr>
          <p:nvPr>
            <p:ph type="body" idx="1"/>
          </p:nvPr>
        </p:nvSpPr>
        <p:spPr>
          <a:xfrm>
            <a:off x="1621943" y="3160738"/>
            <a:ext cx="10942861" cy="839989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2000"/>
              </a:spcBef>
              <a:spcAft>
                <a:spcPts val="0"/>
              </a:spcAft>
              <a:buClr>
                <a:schemeClr val="dk1"/>
              </a:buClr>
              <a:buSzPts val="5400"/>
              <a:buFont typeface="Calibri"/>
              <a:buNone/>
              <a:defRPr/>
            </a:lvl1pPr>
            <a:lvl2pPr marL="914400" lvl="1" indent="-342900" algn="l">
              <a:lnSpc>
                <a:spcPct val="90000"/>
              </a:lnSpc>
              <a:spcBef>
                <a:spcPts val="1000"/>
              </a:spcBef>
              <a:spcAft>
                <a:spcPts val="0"/>
              </a:spcAft>
              <a:buClr>
                <a:schemeClr val="dk1"/>
              </a:buClr>
              <a:buSzPts val="1800"/>
              <a:buChar char="•"/>
              <a:defRPr/>
            </a:lvl2pPr>
            <a:lvl3pPr marL="1371600" lvl="2" indent="-228600" algn="l">
              <a:lnSpc>
                <a:spcPct val="90000"/>
              </a:lnSpc>
              <a:spcBef>
                <a:spcPts val="1000"/>
              </a:spcBef>
              <a:spcAft>
                <a:spcPts val="0"/>
              </a:spcAft>
              <a:buClr>
                <a:schemeClr val="dk1"/>
              </a:buClr>
              <a:buSzPts val="4400"/>
              <a:buNone/>
              <a:defRPr/>
            </a:lvl3pPr>
            <a:lvl4pPr marL="1828800" lvl="3" indent="-342900" algn="l">
              <a:lnSpc>
                <a:spcPct val="90000"/>
              </a:lnSpc>
              <a:spcBef>
                <a:spcPts val="1000"/>
              </a:spcBef>
              <a:spcAft>
                <a:spcPts val="0"/>
              </a:spcAft>
              <a:buClr>
                <a:schemeClr val="dk1"/>
              </a:buClr>
              <a:buSzPts val="1800"/>
              <a:buChar char="•"/>
              <a:defRPr/>
            </a:lvl4pPr>
            <a:lvl5pPr marL="2286000" lvl="4" indent="-342900" algn="l">
              <a:lnSpc>
                <a:spcPct val="90000"/>
              </a:lnSpc>
              <a:spcBef>
                <a:spcPts val="1000"/>
              </a:spcBef>
              <a:spcAft>
                <a:spcPts val="0"/>
              </a:spcAft>
              <a:buClr>
                <a:schemeClr val="dk1"/>
              </a:buClr>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1000"/>
              </a:spcBef>
              <a:spcAft>
                <a:spcPts val="0"/>
              </a:spcAft>
              <a:buClr>
                <a:schemeClr val="dk1"/>
              </a:buClr>
              <a:buSzPts val="1800"/>
              <a:buChar char="•"/>
              <a:defRPr/>
            </a:lvl7pPr>
            <a:lvl8pPr marL="3657600" lvl="7" indent="-342900" algn="l">
              <a:lnSpc>
                <a:spcPct val="90000"/>
              </a:lnSpc>
              <a:spcBef>
                <a:spcPts val="1000"/>
              </a:spcBef>
              <a:spcAft>
                <a:spcPts val="0"/>
              </a:spcAft>
              <a:buClr>
                <a:schemeClr val="dk1"/>
              </a:buClr>
              <a:buSzPts val="1800"/>
              <a:buChar char="•"/>
              <a:defRPr/>
            </a:lvl8pPr>
            <a:lvl9pPr marL="4114800" lvl="8" indent="-342900" algn="l">
              <a:lnSpc>
                <a:spcPct val="90000"/>
              </a:lnSpc>
              <a:spcBef>
                <a:spcPts val="1000"/>
              </a:spcBef>
              <a:spcAft>
                <a:spcPts val="0"/>
              </a:spcAft>
              <a:buClr>
                <a:schemeClr val="dk1"/>
              </a:buClr>
              <a:buSzPts val="1800"/>
              <a:buChar char="•"/>
              <a:defRPr/>
            </a:lvl9pPr>
          </a:lstStyle>
          <a:p>
            <a:endParaRPr/>
          </a:p>
        </p:txBody>
      </p:sp>
      <p:sp>
        <p:nvSpPr>
          <p:cNvPr id="38" name="Google Shape;38;p5"/>
          <p:cNvSpPr>
            <a:spLocks noGrp="1"/>
          </p:cNvSpPr>
          <p:nvPr>
            <p:ph type="pic" idx="2"/>
          </p:nvPr>
        </p:nvSpPr>
        <p:spPr>
          <a:xfrm>
            <a:off x="13460186" y="0"/>
            <a:ext cx="10923814" cy="13716000"/>
          </a:xfrm>
          <a:prstGeom prst="rect">
            <a:avLst/>
          </a:prstGeom>
          <a:noFill/>
          <a:ln>
            <a:noFill/>
          </a:ln>
        </p:spPr>
      </p:sp>
      <p:sp>
        <p:nvSpPr>
          <p:cNvPr id="39" name="Google Shape;39;p5"/>
          <p:cNvSpPr txBox="1">
            <a:spLocks noGrp="1"/>
          </p:cNvSpPr>
          <p:nvPr>
            <p:ph type="sldNum" idx="12"/>
          </p:nvPr>
        </p:nvSpPr>
        <p:spPr>
          <a:xfrm>
            <a:off x="17624213" y="12330967"/>
            <a:ext cx="5486400" cy="730250"/>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sz="2400" b="0" i="0" u="none" strike="noStrike" cap="none">
                <a:solidFill>
                  <a:srgbClr val="8F8F8F"/>
                </a:solidFill>
                <a:latin typeface="Calibri"/>
                <a:ea typeface="Calibri"/>
                <a:cs typeface="Calibri"/>
                <a:sym typeface="Calibri"/>
              </a:defRPr>
            </a:lvl1pPr>
            <a:lvl2pPr marL="0" lvl="1" indent="0" algn="r">
              <a:spcBef>
                <a:spcPts val="0"/>
              </a:spcBef>
              <a:buNone/>
              <a:defRPr sz="2400" b="0" i="0" u="none" strike="noStrike" cap="none">
                <a:solidFill>
                  <a:srgbClr val="8F8F8F"/>
                </a:solidFill>
                <a:latin typeface="Calibri"/>
                <a:ea typeface="Calibri"/>
                <a:cs typeface="Calibri"/>
                <a:sym typeface="Calibri"/>
              </a:defRPr>
            </a:lvl2pPr>
            <a:lvl3pPr marL="0" lvl="2" indent="0" algn="r">
              <a:spcBef>
                <a:spcPts val="0"/>
              </a:spcBef>
              <a:buNone/>
              <a:defRPr sz="2400" b="0" i="0" u="none" strike="noStrike" cap="none">
                <a:solidFill>
                  <a:srgbClr val="8F8F8F"/>
                </a:solidFill>
                <a:latin typeface="Calibri"/>
                <a:ea typeface="Calibri"/>
                <a:cs typeface="Calibri"/>
                <a:sym typeface="Calibri"/>
              </a:defRPr>
            </a:lvl3pPr>
            <a:lvl4pPr marL="0" lvl="3" indent="0" algn="r">
              <a:spcBef>
                <a:spcPts val="0"/>
              </a:spcBef>
              <a:buNone/>
              <a:defRPr sz="2400" b="0" i="0" u="none" strike="noStrike" cap="none">
                <a:solidFill>
                  <a:srgbClr val="8F8F8F"/>
                </a:solidFill>
                <a:latin typeface="Calibri"/>
                <a:ea typeface="Calibri"/>
                <a:cs typeface="Calibri"/>
                <a:sym typeface="Calibri"/>
              </a:defRPr>
            </a:lvl4pPr>
            <a:lvl5pPr marL="0" lvl="4" indent="0" algn="r">
              <a:spcBef>
                <a:spcPts val="0"/>
              </a:spcBef>
              <a:buNone/>
              <a:defRPr sz="2400" b="0" i="0" u="none" strike="noStrike" cap="none">
                <a:solidFill>
                  <a:srgbClr val="8F8F8F"/>
                </a:solidFill>
                <a:latin typeface="Calibri"/>
                <a:ea typeface="Calibri"/>
                <a:cs typeface="Calibri"/>
                <a:sym typeface="Calibri"/>
              </a:defRPr>
            </a:lvl5pPr>
            <a:lvl6pPr marL="0" lvl="5" indent="0" algn="r">
              <a:spcBef>
                <a:spcPts val="0"/>
              </a:spcBef>
              <a:buNone/>
              <a:defRPr sz="2400" b="0" i="0" u="none" strike="noStrike" cap="none">
                <a:solidFill>
                  <a:srgbClr val="8F8F8F"/>
                </a:solidFill>
                <a:latin typeface="Calibri"/>
                <a:ea typeface="Calibri"/>
                <a:cs typeface="Calibri"/>
                <a:sym typeface="Calibri"/>
              </a:defRPr>
            </a:lvl6pPr>
            <a:lvl7pPr marL="0" lvl="6" indent="0" algn="r">
              <a:spcBef>
                <a:spcPts val="0"/>
              </a:spcBef>
              <a:buNone/>
              <a:defRPr sz="2400" b="0" i="0" u="none" strike="noStrike" cap="none">
                <a:solidFill>
                  <a:srgbClr val="8F8F8F"/>
                </a:solidFill>
                <a:latin typeface="Calibri"/>
                <a:ea typeface="Calibri"/>
                <a:cs typeface="Calibri"/>
                <a:sym typeface="Calibri"/>
              </a:defRPr>
            </a:lvl7pPr>
            <a:lvl8pPr marL="0" lvl="7" indent="0" algn="r">
              <a:spcBef>
                <a:spcPts val="0"/>
              </a:spcBef>
              <a:buNone/>
              <a:defRPr sz="2400" b="0" i="0" u="none" strike="noStrike" cap="none">
                <a:solidFill>
                  <a:srgbClr val="8F8F8F"/>
                </a:solidFill>
                <a:latin typeface="Calibri"/>
                <a:ea typeface="Calibri"/>
                <a:cs typeface="Calibri"/>
                <a:sym typeface="Calibri"/>
              </a:defRPr>
            </a:lvl8pPr>
            <a:lvl9pPr marL="0" lvl="8" indent="0" algn="r">
              <a:spcBef>
                <a:spcPts val="0"/>
              </a:spcBef>
              <a:buNone/>
              <a:defRPr sz="2400" b="0" i="0" u="none" strike="noStrike" cap="none">
                <a:solidFill>
                  <a:srgbClr val="8F8F8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i-FI"/>
              <a:t>‹#›</a:t>
            </a:fld>
            <a:endParaRPr/>
          </a:p>
        </p:txBody>
      </p:sp>
      <p:sp>
        <p:nvSpPr>
          <p:cNvPr id="40" name="Google Shape;40;p5"/>
          <p:cNvSpPr txBox="1">
            <a:spLocks noGrp="1"/>
          </p:cNvSpPr>
          <p:nvPr>
            <p:ph type="ftr" idx="11"/>
          </p:nvPr>
        </p:nvSpPr>
        <p:spPr>
          <a:xfrm>
            <a:off x="1621944" y="12255499"/>
            <a:ext cx="8229600" cy="7302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5"/>
          <p:cNvSpPr txBox="1">
            <a:spLocks noGrp="1"/>
          </p:cNvSpPr>
          <p:nvPr>
            <p:ph type="title"/>
          </p:nvPr>
        </p:nvSpPr>
        <p:spPr>
          <a:xfrm>
            <a:off x="1621944" y="730251"/>
            <a:ext cx="10997318" cy="2130180"/>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575757"/>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4_Image Half Full">
  <p:cSld name="4_Image Half Full">
    <p:spTree>
      <p:nvGrpSpPr>
        <p:cNvPr id="1" name="Shape 42"/>
        <p:cNvGrpSpPr/>
        <p:nvPr/>
      </p:nvGrpSpPr>
      <p:grpSpPr>
        <a:xfrm>
          <a:off x="0" y="0"/>
          <a:ext cx="0" cy="0"/>
          <a:chOff x="0" y="0"/>
          <a:chExt cx="0" cy="0"/>
        </a:xfrm>
      </p:grpSpPr>
      <p:sp>
        <p:nvSpPr>
          <p:cNvPr id="43" name="Google Shape;43;p6"/>
          <p:cNvSpPr txBox="1">
            <a:spLocks noGrp="1"/>
          </p:cNvSpPr>
          <p:nvPr>
            <p:ph type="title"/>
          </p:nvPr>
        </p:nvSpPr>
        <p:spPr>
          <a:xfrm>
            <a:off x="1649187" y="730250"/>
            <a:ext cx="21463873" cy="16210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575757"/>
              </a:buClr>
              <a:buSzPts val="8800"/>
              <a:buFont typeface="Calibri"/>
              <a:buNone/>
              <a:defRPr sz="8800">
                <a:solidFill>
                  <a:srgbClr val="575757"/>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6"/>
          <p:cNvSpPr txBox="1"/>
          <p:nvPr/>
        </p:nvSpPr>
        <p:spPr>
          <a:xfrm>
            <a:off x="23110613" y="88587"/>
            <a:ext cx="1102891" cy="40524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1" i="0" u="none" strike="noStrike" cap="none">
              <a:solidFill>
                <a:schemeClr val="lt1"/>
              </a:solidFill>
              <a:latin typeface="Calibri"/>
              <a:ea typeface="Calibri"/>
              <a:cs typeface="Calibri"/>
              <a:sym typeface="Calibri"/>
            </a:endParaRPr>
          </a:p>
        </p:txBody>
      </p:sp>
      <p:sp>
        <p:nvSpPr>
          <p:cNvPr id="45" name="Google Shape;45;p6"/>
          <p:cNvSpPr/>
          <p:nvPr/>
        </p:nvSpPr>
        <p:spPr>
          <a:xfrm>
            <a:off x="8404703" y="4080086"/>
            <a:ext cx="3941487" cy="6966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3024">
              <a:solidFill>
                <a:schemeClr val="dk1"/>
              </a:solidFill>
              <a:latin typeface="Calibri"/>
              <a:ea typeface="Calibri"/>
              <a:cs typeface="Calibri"/>
              <a:sym typeface="Calibri"/>
            </a:endParaRPr>
          </a:p>
        </p:txBody>
      </p:sp>
      <p:sp>
        <p:nvSpPr>
          <p:cNvPr id="46" name="Google Shape;46;p6"/>
          <p:cNvSpPr txBox="1">
            <a:spLocks noGrp="1"/>
          </p:cNvSpPr>
          <p:nvPr>
            <p:ph type="body" idx="1"/>
          </p:nvPr>
        </p:nvSpPr>
        <p:spPr>
          <a:xfrm>
            <a:off x="1676400" y="3061052"/>
            <a:ext cx="10069463" cy="833729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2000"/>
              </a:spcBef>
              <a:spcAft>
                <a:spcPts val="0"/>
              </a:spcAft>
              <a:buClr>
                <a:schemeClr val="dk1"/>
              </a:buClr>
              <a:buSzPts val="6000"/>
              <a:buFont typeface="Calibri"/>
              <a:buNone/>
              <a:defRPr sz="6000"/>
            </a:lvl1pPr>
            <a:lvl2pPr marL="914400" lvl="1" indent="-571500" algn="l">
              <a:lnSpc>
                <a:spcPct val="90000"/>
              </a:lnSpc>
              <a:spcBef>
                <a:spcPts val="1000"/>
              </a:spcBef>
              <a:spcAft>
                <a:spcPts val="0"/>
              </a:spcAft>
              <a:buClr>
                <a:schemeClr val="dk1"/>
              </a:buClr>
              <a:buSzPts val="5400"/>
              <a:buChar char="•"/>
              <a:defRPr sz="5400"/>
            </a:lvl2pPr>
            <a:lvl3pPr marL="1371600" lvl="2" indent="-533400" algn="l">
              <a:lnSpc>
                <a:spcPct val="90000"/>
              </a:lnSpc>
              <a:spcBef>
                <a:spcPts val="1000"/>
              </a:spcBef>
              <a:spcAft>
                <a:spcPts val="0"/>
              </a:spcAft>
              <a:buClr>
                <a:schemeClr val="dk1"/>
              </a:buClr>
              <a:buSzPts val="4800"/>
              <a:buChar char="•"/>
              <a:defRPr sz="4800"/>
            </a:lvl3pPr>
            <a:lvl4pPr marL="1828800" lvl="3" indent="-342900" algn="l">
              <a:lnSpc>
                <a:spcPct val="90000"/>
              </a:lnSpc>
              <a:spcBef>
                <a:spcPts val="1000"/>
              </a:spcBef>
              <a:spcAft>
                <a:spcPts val="0"/>
              </a:spcAft>
              <a:buClr>
                <a:schemeClr val="dk1"/>
              </a:buClr>
              <a:buSzPts val="1800"/>
              <a:buChar char="•"/>
              <a:defRPr/>
            </a:lvl4pPr>
            <a:lvl5pPr marL="2286000" lvl="4" indent="-342900" algn="l">
              <a:lnSpc>
                <a:spcPct val="90000"/>
              </a:lnSpc>
              <a:spcBef>
                <a:spcPts val="1000"/>
              </a:spcBef>
              <a:spcAft>
                <a:spcPts val="0"/>
              </a:spcAft>
              <a:buClr>
                <a:schemeClr val="dk1"/>
              </a:buClr>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1000"/>
              </a:spcBef>
              <a:spcAft>
                <a:spcPts val="0"/>
              </a:spcAft>
              <a:buClr>
                <a:schemeClr val="dk1"/>
              </a:buClr>
              <a:buSzPts val="1800"/>
              <a:buChar char="•"/>
              <a:defRPr/>
            </a:lvl7pPr>
            <a:lvl8pPr marL="3657600" lvl="7" indent="-342900" algn="l">
              <a:lnSpc>
                <a:spcPct val="90000"/>
              </a:lnSpc>
              <a:spcBef>
                <a:spcPts val="1000"/>
              </a:spcBef>
              <a:spcAft>
                <a:spcPts val="0"/>
              </a:spcAft>
              <a:buClr>
                <a:schemeClr val="dk1"/>
              </a:buClr>
              <a:buSzPts val="1800"/>
              <a:buChar char="•"/>
              <a:defRPr/>
            </a:lvl8pPr>
            <a:lvl9pPr marL="4114800" lvl="8" indent="-342900" algn="l">
              <a:lnSpc>
                <a:spcPct val="90000"/>
              </a:lnSpc>
              <a:spcBef>
                <a:spcPts val="1000"/>
              </a:spcBef>
              <a:spcAft>
                <a:spcPts val="0"/>
              </a:spcAft>
              <a:buClr>
                <a:schemeClr val="dk1"/>
              </a:buClr>
              <a:buSzPts val="1800"/>
              <a:buChar char="•"/>
              <a:defRPr/>
            </a:lvl9pPr>
          </a:lstStyle>
          <a:p>
            <a:endParaRPr/>
          </a:p>
        </p:txBody>
      </p:sp>
      <p:sp>
        <p:nvSpPr>
          <p:cNvPr id="47" name="Google Shape;47;p6"/>
          <p:cNvSpPr txBox="1">
            <a:spLocks noGrp="1"/>
          </p:cNvSpPr>
          <p:nvPr>
            <p:ph type="body" idx="2"/>
          </p:nvPr>
        </p:nvSpPr>
        <p:spPr>
          <a:xfrm>
            <a:off x="13041150" y="3061052"/>
            <a:ext cx="10069463" cy="833729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2000"/>
              </a:spcBef>
              <a:spcAft>
                <a:spcPts val="0"/>
              </a:spcAft>
              <a:buClr>
                <a:schemeClr val="dk1"/>
              </a:buClr>
              <a:buSzPts val="6000"/>
              <a:buFont typeface="Calibri"/>
              <a:buNone/>
              <a:defRPr sz="6000"/>
            </a:lvl1pPr>
            <a:lvl2pPr marL="914400" lvl="1" indent="-571500" algn="l">
              <a:lnSpc>
                <a:spcPct val="90000"/>
              </a:lnSpc>
              <a:spcBef>
                <a:spcPts val="1000"/>
              </a:spcBef>
              <a:spcAft>
                <a:spcPts val="0"/>
              </a:spcAft>
              <a:buClr>
                <a:schemeClr val="dk1"/>
              </a:buClr>
              <a:buSzPts val="5400"/>
              <a:buChar char="•"/>
              <a:defRPr sz="5400"/>
            </a:lvl2pPr>
            <a:lvl3pPr marL="1371600" lvl="2" indent="-533400" algn="l">
              <a:lnSpc>
                <a:spcPct val="90000"/>
              </a:lnSpc>
              <a:spcBef>
                <a:spcPts val="1000"/>
              </a:spcBef>
              <a:spcAft>
                <a:spcPts val="0"/>
              </a:spcAft>
              <a:buClr>
                <a:schemeClr val="dk1"/>
              </a:buClr>
              <a:buSzPts val="4800"/>
              <a:buChar char="•"/>
              <a:defRPr sz="4800"/>
            </a:lvl3pPr>
            <a:lvl4pPr marL="1828800" lvl="3" indent="-342900" algn="l">
              <a:lnSpc>
                <a:spcPct val="90000"/>
              </a:lnSpc>
              <a:spcBef>
                <a:spcPts val="1000"/>
              </a:spcBef>
              <a:spcAft>
                <a:spcPts val="0"/>
              </a:spcAft>
              <a:buClr>
                <a:schemeClr val="dk1"/>
              </a:buClr>
              <a:buSzPts val="1800"/>
              <a:buChar char="•"/>
              <a:defRPr/>
            </a:lvl4pPr>
            <a:lvl5pPr marL="2286000" lvl="4" indent="-342900" algn="l">
              <a:lnSpc>
                <a:spcPct val="90000"/>
              </a:lnSpc>
              <a:spcBef>
                <a:spcPts val="1000"/>
              </a:spcBef>
              <a:spcAft>
                <a:spcPts val="0"/>
              </a:spcAft>
              <a:buClr>
                <a:schemeClr val="dk1"/>
              </a:buClr>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1000"/>
              </a:spcBef>
              <a:spcAft>
                <a:spcPts val="0"/>
              </a:spcAft>
              <a:buClr>
                <a:schemeClr val="dk1"/>
              </a:buClr>
              <a:buSzPts val="1800"/>
              <a:buChar char="•"/>
              <a:defRPr/>
            </a:lvl7pPr>
            <a:lvl8pPr marL="3657600" lvl="7" indent="-342900" algn="l">
              <a:lnSpc>
                <a:spcPct val="90000"/>
              </a:lnSpc>
              <a:spcBef>
                <a:spcPts val="1000"/>
              </a:spcBef>
              <a:spcAft>
                <a:spcPts val="0"/>
              </a:spcAft>
              <a:buClr>
                <a:schemeClr val="dk1"/>
              </a:buClr>
              <a:buSzPts val="1800"/>
              <a:buChar char="•"/>
              <a:defRPr/>
            </a:lvl8pPr>
            <a:lvl9pPr marL="4114800" lvl="8" indent="-342900" algn="l">
              <a:lnSpc>
                <a:spcPct val="90000"/>
              </a:lnSpc>
              <a:spcBef>
                <a:spcPts val="1000"/>
              </a:spcBef>
              <a:spcAft>
                <a:spcPts val="0"/>
              </a:spcAft>
              <a:buClr>
                <a:schemeClr val="dk1"/>
              </a:buClr>
              <a:buSzPts val="1800"/>
              <a:buChar char="•"/>
              <a:defRPr/>
            </a:lvl9pPr>
          </a:lstStyle>
          <a:p>
            <a:endParaRPr/>
          </a:p>
        </p:txBody>
      </p:sp>
      <p:sp>
        <p:nvSpPr>
          <p:cNvPr id="48" name="Google Shape;48;p6"/>
          <p:cNvSpPr txBox="1">
            <a:spLocks noGrp="1"/>
          </p:cNvSpPr>
          <p:nvPr>
            <p:ph type="sldNum" idx="12"/>
          </p:nvPr>
        </p:nvSpPr>
        <p:spPr>
          <a:xfrm>
            <a:off x="17624213" y="12255499"/>
            <a:ext cx="5486400" cy="730250"/>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sz="2400" b="0" i="0" u="none" strike="noStrike" cap="none">
                <a:solidFill>
                  <a:srgbClr val="575757"/>
                </a:solidFill>
                <a:latin typeface="Calibri"/>
                <a:ea typeface="Calibri"/>
                <a:cs typeface="Calibri"/>
                <a:sym typeface="Calibri"/>
              </a:defRPr>
            </a:lvl1pPr>
            <a:lvl2pPr marL="0" lvl="1" indent="0" algn="r">
              <a:spcBef>
                <a:spcPts val="0"/>
              </a:spcBef>
              <a:buNone/>
              <a:defRPr sz="2400" b="0" i="0" u="none" strike="noStrike" cap="none">
                <a:solidFill>
                  <a:srgbClr val="575757"/>
                </a:solidFill>
                <a:latin typeface="Calibri"/>
                <a:ea typeface="Calibri"/>
                <a:cs typeface="Calibri"/>
                <a:sym typeface="Calibri"/>
              </a:defRPr>
            </a:lvl2pPr>
            <a:lvl3pPr marL="0" lvl="2" indent="0" algn="r">
              <a:spcBef>
                <a:spcPts val="0"/>
              </a:spcBef>
              <a:buNone/>
              <a:defRPr sz="2400" b="0" i="0" u="none" strike="noStrike" cap="none">
                <a:solidFill>
                  <a:srgbClr val="575757"/>
                </a:solidFill>
                <a:latin typeface="Calibri"/>
                <a:ea typeface="Calibri"/>
                <a:cs typeface="Calibri"/>
                <a:sym typeface="Calibri"/>
              </a:defRPr>
            </a:lvl3pPr>
            <a:lvl4pPr marL="0" lvl="3" indent="0" algn="r">
              <a:spcBef>
                <a:spcPts val="0"/>
              </a:spcBef>
              <a:buNone/>
              <a:defRPr sz="2400" b="0" i="0" u="none" strike="noStrike" cap="none">
                <a:solidFill>
                  <a:srgbClr val="575757"/>
                </a:solidFill>
                <a:latin typeface="Calibri"/>
                <a:ea typeface="Calibri"/>
                <a:cs typeface="Calibri"/>
                <a:sym typeface="Calibri"/>
              </a:defRPr>
            </a:lvl4pPr>
            <a:lvl5pPr marL="0" lvl="4" indent="0" algn="r">
              <a:spcBef>
                <a:spcPts val="0"/>
              </a:spcBef>
              <a:buNone/>
              <a:defRPr sz="2400" b="0" i="0" u="none" strike="noStrike" cap="none">
                <a:solidFill>
                  <a:srgbClr val="575757"/>
                </a:solidFill>
                <a:latin typeface="Calibri"/>
                <a:ea typeface="Calibri"/>
                <a:cs typeface="Calibri"/>
                <a:sym typeface="Calibri"/>
              </a:defRPr>
            </a:lvl5pPr>
            <a:lvl6pPr marL="0" lvl="5" indent="0" algn="r">
              <a:spcBef>
                <a:spcPts val="0"/>
              </a:spcBef>
              <a:buNone/>
              <a:defRPr sz="2400" b="0" i="0" u="none" strike="noStrike" cap="none">
                <a:solidFill>
                  <a:srgbClr val="575757"/>
                </a:solidFill>
                <a:latin typeface="Calibri"/>
                <a:ea typeface="Calibri"/>
                <a:cs typeface="Calibri"/>
                <a:sym typeface="Calibri"/>
              </a:defRPr>
            </a:lvl6pPr>
            <a:lvl7pPr marL="0" lvl="6" indent="0" algn="r">
              <a:spcBef>
                <a:spcPts val="0"/>
              </a:spcBef>
              <a:buNone/>
              <a:defRPr sz="2400" b="0" i="0" u="none" strike="noStrike" cap="none">
                <a:solidFill>
                  <a:srgbClr val="575757"/>
                </a:solidFill>
                <a:latin typeface="Calibri"/>
                <a:ea typeface="Calibri"/>
                <a:cs typeface="Calibri"/>
                <a:sym typeface="Calibri"/>
              </a:defRPr>
            </a:lvl7pPr>
            <a:lvl8pPr marL="0" lvl="7" indent="0" algn="r">
              <a:spcBef>
                <a:spcPts val="0"/>
              </a:spcBef>
              <a:buNone/>
              <a:defRPr sz="2400" b="0" i="0" u="none" strike="noStrike" cap="none">
                <a:solidFill>
                  <a:srgbClr val="575757"/>
                </a:solidFill>
                <a:latin typeface="Calibri"/>
                <a:ea typeface="Calibri"/>
                <a:cs typeface="Calibri"/>
                <a:sym typeface="Calibri"/>
              </a:defRPr>
            </a:lvl8pPr>
            <a:lvl9pPr marL="0" lvl="8" indent="0" algn="r">
              <a:spcBef>
                <a:spcPts val="0"/>
              </a:spcBef>
              <a:buNone/>
              <a:defRPr sz="2400" b="0" i="0" u="none" strike="noStrike" cap="none">
                <a:solidFill>
                  <a:srgbClr val="57575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i-FI"/>
              <a:t>‹#›</a:t>
            </a:fld>
            <a:endParaRPr/>
          </a:p>
        </p:txBody>
      </p:sp>
      <p:sp>
        <p:nvSpPr>
          <p:cNvPr id="49" name="Google Shape;49;p6"/>
          <p:cNvSpPr txBox="1">
            <a:spLocks noGrp="1"/>
          </p:cNvSpPr>
          <p:nvPr>
            <p:ph type="ftr" idx="11"/>
          </p:nvPr>
        </p:nvSpPr>
        <p:spPr>
          <a:xfrm>
            <a:off x="1621944" y="12255499"/>
            <a:ext cx="8229600" cy="7302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solidFill>
                  <a:srgbClr val="575757"/>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8_Image Half Full">
  <p:cSld name="8_Image Half Full">
    <p:spTree>
      <p:nvGrpSpPr>
        <p:cNvPr id="1" name="Shape 50"/>
        <p:cNvGrpSpPr/>
        <p:nvPr/>
      </p:nvGrpSpPr>
      <p:grpSpPr>
        <a:xfrm>
          <a:off x="0" y="0"/>
          <a:ext cx="0" cy="0"/>
          <a:chOff x="0" y="0"/>
          <a:chExt cx="0" cy="0"/>
        </a:xfrm>
      </p:grpSpPr>
      <p:sp>
        <p:nvSpPr>
          <p:cNvPr id="51" name="Google Shape;51;p7"/>
          <p:cNvSpPr>
            <a:spLocks noGrp="1"/>
          </p:cNvSpPr>
          <p:nvPr>
            <p:ph type="pic" idx="2"/>
          </p:nvPr>
        </p:nvSpPr>
        <p:spPr>
          <a:xfrm>
            <a:off x="1" y="0"/>
            <a:ext cx="10923814" cy="13716000"/>
          </a:xfrm>
          <a:prstGeom prst="rect">
            <a:avLst/>
          </a:prstGeom>
          <a:noFill/>
          <a:ln>
            <a:noFill/>
          </a:ln>
        </p:spPr>
      </p:sp>
      <p:sp>
        <p:nvSpPr>
          <p:cNvPr id="52" name="Google Shape;52;p7"/>
          <p:cNvSpPr txBox="1">
            <a:spLocks noGrp="1"/>
          </p:cNvSpPr>
          <p:nvPr>
            <p:ph type="title"/>
          </p:nvPr>
        </p:nvSpPr>
        <p:spPr>
          <a:xfrm>
            <a:off x="11381014" y="730250"/>
            <a:ext cx="11732046" cy="218311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575757"/>
              </a:buClr>
              <a:buSzPts val="8800"/>
              <a:buFont typeface="Calibri"/>
              <a:buNone/>
              <a:defRPr sz="8800">
                <a:solidFill>
                  <a:srgbClr val="575757"/>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p7"/>
          <p:cNvSpPr txBox="1"/>
          <p:nvPr/>
        </p:nvSpPr>
        <p:spPr>
          <a:xfrm>
            <a:off x="23110613" y="88587"/>
            <a:ext cx="1102891" cy="40524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1">
              <a:solidFill>
                <a:schemeClr val="lt1"/>
              </a:solidFill>
              <a:latin typeface="Calibri"/>
              <a:ea typeface="Calibri"/>
              <a:cs typeface="Calibri"/>
              <a:sym typeface="Calibri"/>
            </a:endParaRPr>
          </a:p>
        </p:txBody>
      </p:sp>
      <p:sp>
        <p:nvSpPr>
          <p:cNvPr id="54" name="Google Shape;54;p7"/>
          <p:cNvSpPr txBox="1">
            <a:spLocks noGrp="1"/>
          </p:cNvSpPr>
          <p:nvPr>
            <p:ph type="body" idx="1"/>
          </p:nvPr>
        </p:nvSpPr>
        <p:spPr>
          <a:xfrm>
            <a:off x="11381015" y="3536295"/>
            <a:ext cx="11732048" cy="869100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2000"/>
              </a:spcBef>
              <a:spcAft>
                <a:spcPts val="0"/>
              </a:spcAft>
              <a:buClr>
                <a:schemeClr val="dk1"/>
              </a:buClr>
              <a:buSzPts val="5400"/>
              <a:buFont typeface="Calibri"/>
              <a:buNone/>
              <a:defRPr/>
            </a:lvl1pPr>
            <a:lvl2pPr marL="914400" lvl="1" indent="-342900" algn="l">
              <a:lnSpc>
                <a:spcPct val="90000"/>
              </a:lnSpc>
              <a:spcBef>
                <a:spcPts val="1000"/>
              </a:spcBef>
              <a:spcAft>
                <a:spcPts val="0"/>
              </a:spcAft>
              <a:buClr>
                <a:schemeClr val="dk1"/>
              </a:buClr>
              <a:buSzPts val="1800"/>
              <a:buChar char="•"/>
              <a:defRPr/>
            </a:lvl2pPr>
            <a:lvl3pPr marL="1371600" lvl="2" indent="-228600" algn="l">
              <a:lnSpc>
                <a:spcPct val="90000"/>
              </a:lnSpc>
              <a:spcBef>
                <a:spcPts val="1000"/>
              </a:spcBef>
              <a:spcAft>
                <a:spcPts val="0"/>
              </a:spcAft>
              <a:buClr>
                <a:schemeClr val="dk1"/>
              </a:buClr>
              <a:buSzPts val="4400"/>
              <a:buNone/>
              <a:defRPr/>
            </a:lvl3pPr>
            <a:lvl4pPr marL="1828800" lvl="3" indent="-342900" algn="l">
              <a:lnSpc>
                <a:spcPct val="90000"/>
              </a:lnSpc>
              <a:spcBef>
                <a:spcPts val="1000"/>
              </a:spcBef>
              <a:spcAft>
                <a:spcPts val="0"/>
              </a:spcAft>
              <a:buClr>
                <a:schemeClr val="dk1"/>
              </a:buClr>
              <a:buSzPts val="1800"/>
              <a:buChar char="•"/>
              <a:defRPr/>
            </a:lvl4pPr>
            <a:lvl5pPr marL="2286000" lvl="4" indent="-342900" algn="l">
              <a:lnSpc>
                <a:spcPct val="90000"/>
              </a:lnSpc>
              <a:spcBef>
                <a:spcPts val="1000"/>
              </a:spcBef>
              <a:spcAft>
                <a:spcPts val="0"/>
              </a:spcAft>
              <a:buClr>
                <a:schemeClr val="dk1"/>
              </a:buClr>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1000"/>
              </a:spcBef>
              <a:spcAft>
                <a:spcPts val="0"/>
              </a:spcAft>
              <a:buClr>
                <a:schemeClr val="dk1"/>
              </a:buClr>
              <a:buSzPts val="1800"/>
              <a:buChar char="•"/>
              <a:defRPr/>
            </a:lvl7pPr>
            <a:lvl8pPr marL="3657600" lvl="7" indent="-342900" algn="l">
              <a:lnSpc>
                <a:spcPct val="90000"/>
              </a:lnSpc>
              <a:spcBef>
                <a:spcPts val="1000"/>
              </a:spcBef>
              <a:spcAft>
                <a:spcPts val="0"/>
              </a:spcAft>
              <a:buClr>
                <a:schemeClr val="dk1"/>
              </a:buClr>
              <a:buSzPts val="1800"/>
              <a:buChar char="•"/>
              <a:defRPr/>
            </a:lvl8pPr>
            <a:lvl9pPr marL="4114800" lvl="8" indent="-342900" algn="l">
              <a:lnSpc>
                <a:spcPct val="90000"/>
              </a:lnSpc>
              <a:spcBef>
                <a:spcPts val="1000"/>
              </a:spcBef>
              <a:spcAft>
                <a:spcPts val="0"/>
              </a:spcAft>
              <a:buClr>
                <a:schemeClr val="dk1"/>
              </a:buClr>
              <a:buSzPts val="1800"/>
              <a:buChar char="•"/>
              <a:defRPr/>
            </a:lvl9pPr>
          </a:lstStyle>
          <a:p>
            <a:endParaRPr/>
          </a:p>
        </p:txBody>
      </p:sp>
      <p:sp>
        <p:nvSpPr>
          <p:cNvPr id="55" name="Google Shape;55;p7"/>
          <p:cNvSpPr txBox="1">
            <a:spLocks noGrp="1"/>
          </p:cNvSpPr>
          <p:nvPr>
            <p:ph type="sldNum" idx="12"/>
          </p:nvPr>
        </p:nvSpPr>
        <p:spPr>
          <a:xfrm>
            <a:off x="17624213" y="12321661"/>
            <a:ext cx="5486400" cy="730250"/>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sz="2400">
                <a:solidFill>
                  <a:srgbClr val="575757"/>
                </a:solidFill>
                <a:latin typeface="Calibri"/>
                <a:ea typeface="Calibri"/>
                <a:cs typeface="Calibri"/>
                <a:sym typeface="Calibri"/>
              </a:defRPr>
            </a:lvl1pPr>
            <a:lvl2pPr marL="0" lvl="1" indent="0" algn="r">
              <a:spcBef>
                <a:spcPts val="0"/>
              </a:spcBef>
              <a:buNone/>
              <a:defRPr sz="2400">
                <a:solidFill>
                  <a:srgbClr val="575757"/>
                </a:solidFill>
                <a:latin typeface="Calibri"/>
                <a:ea typeface="Calibri"/>
                <a:cs typeface="Calibri"/>
                <a:sym typeface="Calibri"/>
              </a:defRPr>
            </a:lvl2pPr>
            <a:lvl3pPr marL="0" lvl="2" indent="0" algn="r">
              <a:spcBef>
                <a:spcPts val="0"/>
              </a:spcBef>
              <a:buNone/>
              <a:defRPr sz="2400">
                <a:solidFill>
                  <a:srgbClr val="575757"/>
                </a:solidFill>
                <a:latin typeface="Calibri"/>
                <a:ea typeface="Calibri"/>
                <a:cs typeface="Calibri"/>
                <a:sym typeface="Calibri"/>
              </a:defRPr>
            </a:lvl3pPr>
            <a:lvl4pPr marL="0" lvl="3" indent="0" algn="r">
              <a:spcBef>
                <a:spcPts val="0"/>
              </a:spcBef>
              <a:buNone/>
              <a:defRPr sz="2400">
                <a:solidFill>
                  <a:srgbClr val="575757"/>
                </a:solidFill>
                <a:latin typeface="Calibri"/>
                <a:ea typeface="Calibri"/>
                <a:cs typeface="Calibri"/>
                <a:sym typeface="Calibri"/>
              </a:defRPr>
            </a:lvl4pPr>
            <a:lvl5pPr marL="0" lvl="4" indent="0" algn="r">
              <a:spcBef>
                <a:spcPts val="0"/>
              </a:spcBef>
              <a:buNone/>
              <a:defRPr sz="2400">
                <a:solidFill>
                  <a:srgbClr val="575757"/>
                </a:solidFill>
                <a:latin typeface="Calibri"/>
                <a:ea typeface="Calibri"/>
                <a:cs typeface="Calibri"/>
                <a:sym typeface="Calibri"/>
              </a:defRPr>
            </a:lvl5pPr>
            <a:lvl6pPr marL="0" lvl="5" indent="0" algn="r">
              <a:spcBef>
                <a:spcPts val="0"/>
              </a:spcBef>
              <a:buNone/>
              <a:defRPr sz="2400">
                <a:solidFill>
                  <a:srgbClr val="575757"/>
                </a:solidFill>
                <a:latin typeface="Calibri"/>
                <a:ea typeface="Calibri"/>
                <a:cs typeface="Calibri"/>
                <a:sym typeface="Calibri"/>
              </a:defRPr>
            </a:lvl6pPr>
            <a:lvl7pPr marL="0" lvl="6" indent="0" algn="r">
              <a:spcBef>
                <a:spcPts val="0"/>
              </a:spcBef>
              <a:buNone/>
              <a:defRPr sz="2400">
                <a:solidFill>
                  <a:srgbClr val="575757"/>
                </a:solidFill>
                <a:latin typeface="Calibri"/>
                <a:ea typeface="Calibri"/>
                <a:cs typeface="Calibri"/>
                <a:sym typeface="Calibri"/>
              </a:defRPr>
            </a:lvl7pPr>
            <a:lvl8pPr marL="0" lvl="7" indent="0" algn="r">
              <a:spcBef>
                <a:spcPts val="0"/>
              </a:spcBef>
              <a:buNone/>
              <a:defRPr sz="2400">
                <a:solidFill>
                  <a:srgbClr val="575757"/>
                </a:solidFill>
                <a:latin typeface="Calibri"/>
                <a:ea typeface="Calibri"/>
                <a:cs typeface="Calibri"/>
                <a:sym typeface="Calibri"/>
              </a:defRPr>
            </a:lvl8pPr>
            <a:lvl9pPr marL="0" lvl="8" indent="0" algn="r">
              <a:spcBef>
                <a:spcPts val="0"/>
              </a:spcBef>
              <a:buNone/>
              <a:defRPr sz="2400">
                <a:solidFill>
                  <a:srgbClr val="57575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i-FI"/>
              <a:t>‹#›</a:t>
            </a:fld>
            <a:endParaRPr/>
          </a:p>
        </p:txBody>
      </p:sp>
      <p:sp>
        <p:nvSpPr>
          <p:cNvPr id="56" name="Google Shape;56;p7"/>
          <p:cNvSpPr txBox="1">
            <a:spLocks noGrp="1"/>
          </p:cNvSpPr>
          <p:nvPr>
            <p:ph type="ftr" idx="11"/>
          </p:nvPr>
        </p:nvSpPr>
        <p:spPr>
          <a:xfrm>
            <a:off x="1621944" y="12255499"/>
            <a:ext cx="8229600" cy="7302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solidFill>
                  <a:srgbClr val="575757"/>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4_Image Half Full">
  <p:cSld name="14_Image Half Full">
    <p:spTree>
      <p:nvGrpSpPr>
        <p:cNvPr id="1" name="Shape 57"/>
        <p:cNvGrpSpPr/>
        <p:nvPr/>
      </p:nvGrpSpPr>
      <p:grpSpPr>
        <a:xfrm>
          <a:off x="0" y="0"/>
          <a:ext cx="0" cy="0"/>
          <a:chOff x="0" y="0"/>
          <a:chExt cx="0" cy="0"/>
        </a:xfrm>
      </p:grpSpPr>
      <p:sp>
        <p:nvSpPr>
          <p:cNvPr id="58" name="Google Shape;58;p8"/>
          <p:cNvSpPr txBox="1">
            <a:spLocks noGrp="1"/>
          </p:cNvSpPr>
          <p:nvPr>
            <p:ph type="title"/>
          </p:nvPr>
        </p:nvSpPr>
        <p:spPr>
          <a:xfrm>
            <a:off x="832756" y="493828"/>
            <a:ext cx="22789244" cy="1939129"/>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575757"/>
              </a:buClr>
              <a:buSzPts val="8800"/>
              <a:buFont typeface="Calibri"/>
              <a:buNone/>
              <a:defRPr sz="8800">
                <a:solidFill>
                  <a:srgbClr val="575757"/>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9" name="Google Shape;59;p8"/>
          <p:cNvSpPr txBox="1"/>
          <p:nvPr/>
        </p:nvSpPr>
        <p:spPr>
          <a:xfrm>
            <a:off x="23110613" y="88587"/>
            <a:ext cx="1102891" cy="40524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1">
              <a:solidFill>
                <a:schemeClr val="lt1"/>
              </a:solidFill>
              <a:latin typeface="Calibri"/>
              <a:ea typeface="Calibri"/>
              <a:cs typeface="Calibri"/>
              <a:sym typeface="Calibri"/>
            </a:endParaRPr>
          </a:p>
        </p:txBody>
      </p:sp>
      <p:sp>
        <p:nvSpPr>
          <p:cNvPr id="60" name="Google Shape;60;p8"/>
          <p:cNvSpPr txBox="1">
            <a:spLocks noGrp="1"/>
          </p:cNvSpPr>
          <p:nvPr>
            <p:ph type="body" idx="1"/>
          </p:nvPr>
        </p:nvSpPr>
        <p:spPr>
          <a:xfrm>
            <a:off x="826867" y="7677767"/>
            <a:ext cx="5231176" cy="376659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2000"/>
              </a:spcBef>
              <a:spcAft>
                <a:spcPts val="0"/>
              </a:spcAft>
              <a:buClr>
                <a:schemeClr val="dk1"/>
              </a:buClr>
              <a:buSzPts val="4400"/>
              <a:buFont typeface="Calibri"/>
              <a:buNone/>
              <a:defRPr sz="4400"/>
            </a:lvl1pPr>
            <a:lvl2pPr marL="914400" lvl="1" indent="-342900" algn="l">
              <a:lnSpc>
                <a:spcPct val="90000"/>
              </a:lnSpc>
              <a:spcBef>
                <a:spcPts val="1000"/>
              </a:spcBef>
              <a:spcAft>
                <a:spcPts val="0"/>
              </a:spcAft>
              <a:buClr>
                <a:schemeClr val="dk1"/>
              </a:buClr>
              <a:buSzPts val="1800"/>
              <a:buChar char="•"/>
              <a:defRPr/>
            </a:lvl2pPr>
            <a:lvl3pPr marL="1371600" lvl="2" indent="-228600" algn="l">
              <a:lnSpc>
                <a:spcPct val="90000"/>
              </a:lnSpc>
              <a:spcBef>
                <a:spcPts val="1000"/>
              </a:spcBef>
              <a:spcAft>
                <a:spcPts val="0"/>
              </a:spcAft>
              <a:buClr>
                <a:schemeClr val="dk1"/>
              </a:buClr>
              <a:buSzPts val="4400"/>
              <a:buNone/>
              <a:defRPr/>
            </a:lvl3pPr>
            <a:lvl4pPr marL="1828800" lvl="3" indent="-342900" algn="l">
              <a:lnSpc>
                <a:spcPct val="90000"/>
              </a:lnSpc>
              <a:spcBef>
                <a:spcPts val="1000"/>
              </a:spcBef>
              <a:spcAft>
                <a:spcPts val="0"/>
              </a:spcAft>
              <a:buClr>
                <a:schemeClr val="dk1"/>
              </a:buClr>
              <a:buSzPts val="1800"/>
              <a:buChar char="•"/>
              <a:defRPr/>
            </a:lvl4pPr>
            <a:lvl5pPr marL="2286000" lvl="4" indent="-342900" algn="l">
              <a:lnSpc>
                <a:spcPct val="90000"/>
              </a:lnSpc>
              <a:spcBef>
                <a:spcPts val="1000"/>
              </a:spcBef>
              <a:spcAft>
                <a:spcPts val="0"/>
              </a:spcAft>
              <a:buClr>
                <a:schemeClr val="dk1"/>
              </a:buClr>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1000"/>
              </a:spcBef>
              <a:spcAft>
                <a:spcPts val="0"/>
              </a:spcAft>
              <a:buClr>
                <a:schemeClr val="dk1"/>
              </a:buClr>
              <a:buSzPts val="1800"/>
              <a:buChar char="•"/>
              <a:defRPr/>
            </a:lvl7pPr>
            <a:lvl8pPr marL="3657600" lvl="7" indent="-342900" algn="l">
              <a:lnSpc>
                <a:spcPct val="90000"/>
              </a:lnSpc>
              <a:spcBef>
                <a:spcPts val="1000"/>
              </a:spcBef>
              <a:spcAft>
                <a:spcPts val="0"/>
              </a:spcAft>
              <a:buClr>
                <a:schemeClr val="dk1"/>
              </a:buClr>
              <a:buSzPts val="1800"/>
              <a:buChar char="•"/>
              <a:defRPr/>
            </a:lvl8pPr>
            <a:lvl9pPr marL="4114800" lvl="8" indent="-342900" algn="l">
              <a:lnSpc>
                <a:spcPct val="90000"/>
              </a:lnSpc>
              <a:spcBef>
                <a:spcPts val="1000"/>
              </a:spcBef>
              <a:spcAft>
                <a:spcPts val="0"/>
              </a:spcAft>
              <a:buClr>
                <a:schemeClr val="dk1"/>
              </a:buClr>
              <a:buSzPts val="1800"/>
              <a:buChar char="•"/>
              <a:defRPr/>
            </a:lvl9pPr>
          </a:lstStyle>
          <a:p>
            <a:endParaRPr/>
          </a:p>
        </p:txBody>
      </p:sp>
      <p:sp>
        <p:nvSpPr>
          <p:cNvPr id="61" name="Google Shape;61;p8"/>
          <p:cNvSpPr>
            <a:spLocks noGrp="1"/>
          </p:cNvSpPr>
          <p:nvPr>
            <p:ph type="pic" idx="2"/>
          </p:nvPr>
        </p:nvSpPr>
        <p:spPr>
          <a:xfrm>
            <a:off x="827319" y="2680426"/>
            <a:ext cx="5231176" cy="4749872"/>
          </a:xfrm>
          <a:prstGeom prst="rect">
            <a:avLst/>
          </a:prstGeom>
          <a:noFill/>
          <a:ln>
            <a:noFill/>
          </a:ln>
        </p:spPr>
      </p:sp>
      <p:sp>
        <p:nvSpPr>
          <p:cNvPr id="62" name="Google Shape;62;p8"/>
          <p:cNvSpPr txBox="1">
            <a:spLocks noGrp="1"/>
          </p:cNvSpPr>
          <p:nvPr>
            <p:ph type="body" idx="3"/>
          </p:nvPr>
        </p:nvSpPr>
        <p:spPr>
          <a:xfrm>
            <a:off x="6652041" y="7677767"/>
            <a:ext cx="5231176" cy="376659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2000"/>
              </a:spcBef>
              <a:spcAft>
                <a:spcPts val="0"/>
              </a:spcAft>
              <a:buClr>
                <a:schemeClr val="dk1"/>
              </a:buClr>
              <a:buSzPts val="4400"/>
              <a:buFont typeface="Calibri"/>
              <a:buNone/>
              <a:defRPr sz="4400"/>
            </a:lvl1pPr>
            <a:lvl2pPr marL="914400" lvl="1" indent="-342900" algn="l">
              <a:lnSpc>
                <a:spcPct val="90000"/>
              </a:lnSpc>
              <a:spcBef>
                <a:spcPts val="1000"/>
              </a:spcBef>
              <a:spcAft>
                <a:spcPts val="0"/>
              </a:spcAft>
              <a:buClr>
                <a:schemeClr val="dk1"/>
              </a:buClr>
              <a:buSzPts val="1800"/>
              <a:buChar char="•"/>
              <a:defRPr/>
            </a:lvl2pPr>
            <a:lvl3pPr marL="1371600" lvl="2" indent="-228600" algn="l">
              <a:lnSpc>
                <a:spcPct val="90000"/>
              </a:lnSpc>
              <a:spcBef>
                <a:spcPts val="1000"/>
              </a:spcBef>
              <a:spcAft>
                <a:spcPts val="0"/>
              </a:spcAft>
              <a:buClr>
                <a:schemeClr val="dk1"/>
              </a:buClr>
              <a:buSzPts val="4400"/>
              <a:buNone/>
              <a:defRPr/>
            </a:lvl3pPr>
            <a:lvl4pPr marL="1828800" lvl="3" indent="-342900" algn="l">
              <a:lnSpc>
                <a:spcPct val="90000"/>
              </a:lnSpc>
              <a:spcBef>
                <a:spcPts val="1000"/>
              </a:spcBef>
              <a:spcAft>
                <a:spcPts val="0"/>
              </a:spcAft>
              <a:buClr>
                <a:schemeClr val="dk1"/>
              </a:buClr>
              <a:buSzPts val="1800"/>
              <a:buChar char="•"/>
              <a:defRPr/>
            </a:lvl4pPr>
            <a:lvl5pPr marL="2286000" lvl="4" indent="-342900" algn="l">
              <a:lnSpc>
                <a:spcPct val="90000"/>
              </a:lnSpc>
              <a:spcBef>
                <a:spcPts val="1000"/>
              </a:spcBef>
              <a:spcAft>
                <a:spcPts val="0"/>
              </a:spcAft>
              <a:buClr>
                <a:schemeClr val="dk1"/>
              </a:buClr>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1000"/>
              </a:spcBef>
              <a:spcAft>
                <a:spcPts val="0"/>
              </a:spcAft>
              <a:buClr>
                <a:schemeClr val="dk1"/>
              </a:buClr>
              <a:buSzPts val="1800"/>
              <a:buChar char="•"/>
              <a:defRPr/>
            </a:lvl7pPr>
            <a:lvl8pPr marL="3657600" lvl="7" indent="-342900" algn="l">
              <a:lnSpc>
                <a:spcPct val="90000"/>
              </a:lnSpc>
              <a:spcBef>
                <a:spcPts val="1000"/>
              </a:spcBef>
              <a:spcAft>
                <a:spcPts val="0"/>
              </a:spcAft>
              <a:buClr>
                <a:schemeClr val="dk1"/>
              </a:buClr>
              <a:buSzPts val="1800"/>
              <a:buChar char="•"/>
              <a:defRPr/>
            </a:lvl8pPr>
            <a:lvl9pPr marL="4114800" lvl="8" indent="-342900" algn="l">
              <a:lnSpc>
                <a:spcPct val="90000"/>
              </a:lnSpc>
              <a:spcBef>
                <a:spcPts val="1000"/>
              </a:spcBef>
              <a:spcAft>
                <a:spcPts val="0"/>
              </a:spcAft>
              <a:buClr>
                <a:schemeClr val="dk1"/>
              </a:buClr>
              <a:buSzPts val="1800"/>
              <a:buChar char="•"/>
              <a:defRPr/>
            </a:lvl9pPr>
          </a:lstStyle>
          <a:p>
            <a:endParaRPr/>
          </a:p>
        </p:txBody>
      </p:sp>
      <p:sp>
        <p:nvSpPr>
          <p:cNvPr id="63" name="Google Shape;63;p8"/>
          <p:cNvSpPr>
            <a:spLocks noGrp="1"/>
          </p:cNvSpPr>
          <p:nvPr>
            <p:ph type="pic" idx="4"/>
          </p:nvPr>
        </p:nvSpPr>
        <p:spPr>
          <a:xfrm>
            <a:off x="6652493" y="2680426"/>
            <a:ext cx="5231176" cy="4749872"/>
          </a:xfrm>
          <a:prstGeom prst="rect">
            <a:avLst/>
          </a:prstGeom>
          <a:noFill/>
          <a:ln>
            <a:noFill/>
          </a:ln>
        </p:spPr>
      </p:sp>
      <p:sp>
        <p:nvSpPr>
          <p:cNvPr id="64" name="Google Shape;64;p8"/>
          <p:cNvSpPr txBox="1">
            <a:spLocks noGrp="1"/>
          </p:cNvSpPr>
          <p:nvPr>
            <p:ph type="body" idx="5"/>
          </p:nvPr>
        </p:nvSpPr>
        <p:spPr>
          <a:xfrm>
            <a:off x="12511727" y="7677767"/>
            <a:ext cx="5231176" cy="376659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2000"/>
              </a:spcBef>
              <a:spcAft>
                <a:spcPts val="0"/>
              </a:spcAft>
              <a:buClr>
                <a:schemeClr val="dk1"/>
              </a:buClr>
              <a:buSzPts val="4400"/>
              <a:buFont typeface="Calibri"/>
              <a:buNone/>
              <a:defRPr sz="4400"/>
            </a:lvl1pPr>
            <a:lvl2pPr marL="914400" lvl="1" indent="-342900" algn="l">
              <a:lnSpc>
                <a:spcPct val="90000"/>
              </a:lnSpc>
              <a:spcBef>
                <a:spcPts val="1000"/>
              </a:spcBef>
              <a:spcAft>
                <a:spcPts val="0"/>
              </a:spcAft>
              <a:buClr>
                <a:schemeClr val="dk1"/>
              </a:buClr>
              <a:buSzPts val="1800"/>
              <a:buChar char="•"/>
              <a:defRPr/>
            </a:lvl2pPr>
            <a:lvl3pPr marL="1371600" lvl="2" indent="-228600" algn="l">
              <a:lnSpc>
                <a:spcPct val="90000"/>
              </a:lnSpc>
              <a:spcBef>
                <a:spcPts val="1000"/>
              </a:spcBef>
              <a:spcAft>
                <a:spcPts val="0"/>
              </a:spcAft>
              <a:buClr>
                <a:schemeClr val="dk1"/>
              </a:buClr>
              <a:buSzPts val="4400"/>
              <a:buNone/>
              <a:defRPr/>
            </a:lvl3pPr>
            <a:lvl4pPr marL="1828800" lvl="3" indent="-342900" algn="l">
              <a:lnSpc>
                <a:spcPct val="90000"/>
              </a:lnSpc>
              <a:spcBef>
                <a:spcPts val="1000"/>
              </a:spcBef>
              <a:spcAft>
                <a:spcPts val="0"/>
              </a:spcAft>
              <a:buClr>
                <a:schemeClr val="dk1"/>
              </a:buClr>
              <a:buSzPts val="1800"/>
              <a:buChar char="•"/>
              <a:defRPr/>
            </a:lvl4pPr>
            <a:lvl5pPr marL="2286000" lvl="4" indent="-342900" algn="l">
              <a:lnSpc>
                <a:spcPct val="90000"/>
              </a:lnSpc>
              <a:spcBef>
                <a:spcPts val="1000"/>
              </a:spcBef>
              <a:spcAft>
                <a:spcPts val="0"/>
              </a:spcAft>
              <a:buClr>
                <a:schemeClr val="dk1"/>
              </a:buClr>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1000"/>
              </a:spcBef>
              <a:spcAft>
                <a:spcPts val="0"/>
              </a:spcAft>
              <a:buClr>
                <a:schemeClr val="dk1"/>
              </a:buClr>
              <a:buSzPts val="1800"/>
              <a:buChar char="•"/>
              <a:defRPr/>
            </a:lvl7pPr>
            <a:lvl8pPr marL="3657600" lvl="7" indent="-342900" algn="l">
              <a:lnSpc>
                <a:spcPct val="90000"/>
              </a:lnSpc>
              <a:spcBef>
                <a:spcPts val="1000"/>
              </a:spcBef>
              <a:spcAft>
                <a:spcPts val="0"/>
              </a:spcAft>
              <a:buClr>
                <a:schemeClr val="dk1"/>
              </a:buClr>
              <a:buSzPts val="1800"/>
              <a:buChar char="•"/>
              <a:defRPr/>
            </a:lvl8pPr>
            <a:lvl9pPr marL="4114800" lvl="8" indent="-342900" algn="l">
              <a:lnSpc>
                <a:spcPct val="90000"/>
              </a:lnSpc>
              <a:spcBef>
                <a:spcPts val="1000"/>
              </a:spcBef>
              <a:spcAft>
                <a:spcPts val="0"/>
              </a:spcAft>
              <a:buClr>
                <a:schemeClr val="dk1"/>
              </a:buClr>
              <a:buSzPts val="1800"/>
              <a:buChar char="•"/>
              <a:defRPr/>
            </a:lvl9pPr>
          </a:lstStyle>
          <a:p>
            <a:endParaRPr/>
          </a:p>
        </p:txBody>
      </p:sp>
      <p:sp>
        <p:nvSpPr>
          <p:cNvPr id="65" name="Google Shape;65;p8"/>
          <p:cNvSpPr>
            <a:spLocks noGrp="1"/>
          </p:cNvSpPr>
          <p:nvPr>
            <p:ph type="pic" idx="6"/>
          </p:nvPr>
        </p:nvSpPr>
        <p:spPr>
          <a:xfrm>
            <a:off x="12512179" y="2680426"/>
            <a:ext cx="5231176" cy="4749872"/>
          </a:xfrm>
          <a:prstGeom prst="rect">
            <a:avLst/>
          </a:prstGeom>
          <a:noFill/>
          <a:ln>
            <a:noFill/>
          </a:ln>
        </p:spPr>
      </p:sp>
      <p:sp>
        <p:nvSpPr>
          <p:cNvPr id="66" name="Google Shape;66;p8"/>
          <p:cNvSpPr txBox="1">
            <a:spLocks noGrp="1"/>
          </p:cNvSpPr>
          <p:nvPr>
            <p:ph type="body" idx="7"/>
          </p:nvPr>
        </p:nvSpPr>
        <p:spPr>
          <a:xfrm>
            <a:off x="18390370" y="7677767"/>
            <a:ext cx="5231176" cy="376659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2000"/>
              </a:spcBef>
              <a:spcAft>
                <a:spcPts val="0"/>
              </a:spcAft>
              <a:buClr>
                <a:schemeClr val="dk1"/>
              </a:buClr>
              <a:buSzPts val="4400"/>
              <a:buFont typeface="Calibri"/>
              <a:buNone/>
              <a:defRPr sz="4400"/>
            </a:lvl1pPr>
            <a:lvl2pPr marL="914400" lvl="1" indent="-342900" algn="l">
              <a:lnSpc>
                <a:spcPct val="90000"/>
              </a:lnSpc>
              <a:spcBef>
                <a:spcPts val="1000"/>
              </a:spcBef>
              <a:spcAft>
                <a:spcPts val="0"/>
              </a:spcAft>
              <a:buClr>
                <a:schemeClr val="dk1"/>
              </a:buClr>
              <a:buSzPts val="1800"/>
              <a:buChar char="•"/>
              <a:defRPr/>
            </a:lvl2pPr>
            <a:lvl3pPr marL="1371600" lvl="2" indent="-228600" algn="l">
              <a:lnSpc>
                <a:spcPct val="90000"/>
              </a:lnSpc>
              <a:spcBef>
                <a:spcPts val="1000"/>
              </a:spcBef>
              <a:spcAft>
                <a:spcPts val="0"/>
              </a:spcAft>
              <a:buClr>
                <a:schemeClr val="dk1"/>
              </a:buClr>
              <a:buSzPts val="4400"/>
              <a:buNone/>
              <a:defRPr/>
            </a:lvl3pPr>
            <a:lvl4pPr marL="1828800" lvl="3" indent="-342900" algn="l">
              <a:lnSpc>
                <a:spcPct val="90000"/>
              </a:lnSpc>
              <a:spcBef>
                <a:spcPts val="1000"/>
              </a:spcBef>
              <a:spcAft>
                <a:spcPts val="0"/>
              </a:spcAft>
              <a:buClr>
                <a:schemeClr val="dk1"/>
              </a:buClr>
              <a:buSzPts val="1800"/>
              <a:buChar char="•"/>
              <a:defRPr/>
            </a:lvl4pPr>
            <a:lvl5pPr marL="2286000" lvl="4" indent="-342900" algn="l">
              <a:lnSpc>
                <a:spcPct val="90000"/>
              </a:lnSpc>
              <a:spcBef>
                <a:spcPts val="1000"/>
              </a:spcBef>
              <a:spcAft>
                <a:spcPts val="0"/>
              </a:spcAft>
              <a:buClr>
                <a:schemeClr val="dk1"/>
              </a:buClr>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1000"/>
              </a:spcBef>
              <a:spcAft>
                <a:spcPts val="0"/>
              </a:spcAft>
              <a:buClr>
                <a:schemeClr val="dk1"/>
              </a:buClr>
              <a:buSzPts val="1800"/>
              <a:buChar char="•"/>
              <a:defRPr/>
            </a:lvl7pPr>
            <a:lvl8pPr marL="3657600" lvl="7" indent="-342900" algn="l">
              <a:lnSpc>
                <a:spcPct val="90000"/>
              </a:lnSpc>
              <a:spcBef>
                <a:spcPts val="1000"/>
              </a:spcBef>
              <a:spcAft>
                <a:spcPts val="0"/>
              </a:spcAft>
              <a:buClr>
                <a:schemeClr val="dk1"/>
              </a:buClr>
              <a:buSzPts val="1800"/>
              <a:buChar char="•"/>
              <a:defRPr/>
            </a:lvl8pPr>
            <a:lvl9pPr marL="4114800" lvl="8" indent="-342900" algn="l">
              <a:lnSpc>
                <a:spcPct val="90000"/>
              </a:lnSpc>
              <a:spcBef>
                <a:spcPts val="1000"/>
              </a:spcBef>
              <a:spcAft>
                <a:spcPts val="0"/>
              </a:spcAft>
              <a:buClr>
                <a:schemeClr val="dk1"/>
              </a:buClr>
              <a:buSzPts val="1800"/>
              <a:buChar char="•"/>
              <a:defRPr/>
            </a:lvl9pPr>
          </a:lstStyle>
          <a:p>
            <a:endParaRPr/>
          </a:p>
        </p:txBody>
      </p:sp>
      <p:sp>
        <p:nvSpPr>
          <p:cNvPr id="67" name="Google Shape;67;p8"/>
          <p:cNvSpPr>
            <a:spLocks noGrp="1"/>
          </p:cNvSpPr>
          <p:nvPr>
            <p:ph type="pic" idx="8"/>
          </p:nvPr>
        </p:nvSpPr>
        <p:spPr>
          <a:xfrm>
            <a:off x="18390823" y="2680426"/>
            <a:ext cx="5231176" cy="4749872"/>
          </a:xfrm>
          <a:prstGeom prst="rect">
            <a:avLst/>
          </a:prstGeom>
          <a:noFill/>
          <a:ln>
            <a:noFill/>
          </a:ln>
        </p:spPr>
      </p:sp>
      <p:sp>
        <p:nvSpPr>
          <p:cNvPr id="68" name="Google Shape;68;p8"/>
          <p:cNvSpPr txBox="1">
            <a:spLocks noGrp="1"/>
          </p:cNvSpPr>
          <p:nvPr>
            <p:ph type="sldNum" idx="12"/>
          </p:nvPr>
        </p:nvSpPr>
        <p:spPr>
          <a:xfrm>
            <a:off x="18076984" y="12330967"/>
            <a:ext cx="5486400" cy="730250"/>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sz="2400">
                <a:solidFill>
                  <a:srgbClr val="575757"/>
                </a:solidFill>
                <a:latin typeface="Calibri"/>
                <a:ea typeface="Calibri"/>
                <a:cs typeface="Calibri"/>
                <a:sym typeface="Calibri"/>
              </a:defRPr>
            </a:lvl1pPr>
            <a:lvl2pPr marL="0" lvl="1" indent="0" algn="r">
              <a:spcBef>
                <a:spcPts val="0"/>
              </a:spcBef>
              <a:buNone/>
              <a:defRPr sz="2400">
                <a:solidFill>
                  <a:srgbClr val="575757"/>
                </a:solidFill>
                <a:latin typeface="Calibri"/>
                <a:ea typeface="Calibri"/>
                <a:cs typeface="Calibri"/>
                <a:sym typeface="Calibri"/>
              </a:defRPr>
            </a:lvl2pPr>
            <a:lvl3pPr marL="0" lvl="2" indent="0" algn="r">
              <a:spcBef>
                <a:spcPts val="0"/>
              </a:spcBef>
              <a:buNone/>
              <a:defRPr sz="2400">
                <a:solidFill>
                  <a:srgbClr val="575757"/>
                </a:solidFill>
                <a:latin typeface="Calibri"/>
                <a:ea typeface="Calibri"/>
                <a:cs typeface="Calibri"/>
                <a:sym typeface="Calibri"/>
              </a:defRPr>
            </a:lvl3pPr>
            <a:lvl4pPr marL="0" lvl="3" indent="0" algn="r">
              <a:spcBef>
                <a:spcPts val="0"/>
              </a:spcBef>
              <a:buNone/>
              <a:defRPr sz="2400">
                <a:solidFill>
                  <a:srgbClr val="575757"/>
                </a:solidFill>
                <a:latin typeface="Calibri"/>
                <a:ea typeface="Calibri"/>
                <a:cs typeface="Calibri"/>
                <a:sym typeface="Calibri"/>
              </a:defRPr>
            </a:lvl4pPr>
            <a:lvl5pPr marL="0" lvl="4" indent="0" algn="r">
              <a:spcBef>
                <a:spcPts val="0"/>
              </a:spcBef>
              <a:buNone/>
              <a:defRPr sz="2400">
                <a:solidFill>
                  <a:srgbClr val="575757"/>
                </a:solidFill>
                <a:latin typeface="Calibri"/>
                <a:ea typeface="Calibri"/>
                <a:cs typeface="Calibri"/>
                <a:sym typeface="Calibri"/>
              </a:defRPr>
            </a:lvl5pPr>
            <a:lvl6pPr marL="0" lvl="5" indent="0" algn="r">
              <a:spcBef>
                <a:spcPts val="0"/>
              </a:spcBef>
              <a:buNone/>
              <a:defRPr sz="2400">
                <a:solidFill>
                  <a:srgbClr val="575757"/>
                </a:solidFill>
                <a:latin typeface="Calibri"/>
                <a:ea typeface="Calibri"/>
                <a:cs typeface="Calibri"/>
                <a:sym typeface="Calibri"/>
              </a:defRPr>
            </a:lvl6pPr>
            <a:lvl7pPr marL="0" lvl="6" indent="0" algn="r">
              <a:spcBef>
                <a:spcPts val="0"/>
              </a:spcBef>
              <a:buNone/>
              <a:defRPr sz="2400">
                <a:solidFill>
                  <a:srgbClr val="575757"/>
                </a:solidFill>
                <a:latin typeface="Calibri"/>
                <a:ea typeface="Calibri"/>
                <a:cs typeface="Calibri"/>
                <a:sym typeface="Calibri"/>
              </a:defRPr>
            </a:lvl7pPr>
            <a:lvl8pPr marL="0" lvl="7" indent="0" algn="r">
              <a:spcBef>
                <a:spcPts val="0"/>
              </a:spcBef>
              <a:buNone/>
              <a:defRPr sz="2400">
                <a:solidFill>
                  <a:srgbClr val="575757"/>
                </a:solidFill>
                <a:latin typeface="Calibri"/>
                <a:ea typeface="Calibri"/>
                <a:cs typeface="Calibri"/>
                <a:sym typeface="Calibri"/>
              </a:defRPr>
            </a:lvl8pPr>
            <a:lvl9pPr marL="0" lvl="8" indent="0" algn="r">
              <a:spcBef>
                <a:spcPts val="0"/>
              </a:spcBef>
              <a:buNone/>
              <a:defRPr sz="2400">
                <a:solidFill>
                  <a:srgbClr val="57575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i-FI"/>
              <a:t>‹#›</a:t>
            </a:fld>
            <a:endParaRPr/>
          </a:p>
        </p:txBody>
      </p:sp>
      <p:sp>
        <p:nvSpPr>
          <p:cNvPr id="69" name="Google Shape;69;p8"/>
          <p:cNvSpPr txBox="1">
            <a:spLocks noGrp="1"/>
          </p:cNvSpPr>
          <p:nvPr>
            <p:ph type="ftr" idx="11"/>
          </p:nvPr>
        </p:nvSpPr>
        <p:spPr>
          <a:xfrm>
            <a:off x="820615" y="12255499"/>
            <a:ext cx="8229600" cy="7302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solidFill>
                  <a:srgbClr val="575757"/>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22_Image Half Full">
  <p:cSld name="22_Image Half Full">
    <p:spTree>
      <p:nvGrpSpPr>
        <p:cNvPr id="1" name="Shape 70"/>
        <p:cNvGrpSpPr/>
        <p:nvPr/>
      </p:nvGrpSpPr>
      <p:grpSpPr>
        <a:xfrm>
          <a:off x="0" y="0"/>
          <a:ext cx="0" cy="0"/>
          <a:chOff x="0" y="0"/>
          <a:chExt cx="0" cy="0"/>
        </a:xfrm>
      </p:grpSpPr>
      <p:sp>
        <p:nvSpPr>
          <p:cNvPr id="71" name="Google Shape;71;p9"/>
          <p:cNvSpPr txBox="1">
            <a:spLocks noGrp="1"/>
          </p:cNvSpPr>
          <p:nvPr>
            <p:ph type="title"/>
          </p:nvPr>
        </p:nvSpPr>
        <p:spPr>
          <a:xfrm>
            <a:off x="832756" y="493828"/>
            <a:ext cx="22789244" cy="1939129"/>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575757"/>
              </a:buClr>
              <a:buSzPts val="8800"/>
              <a:buFont typeface="Calibri"/>
              <a:buNone/>
              <a:defRPr sz="8800">
                <a:solidFill>
                  <a:srgbClr val="575757"/>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 name="Google Shape;72;p9"/>
          <p:cNvSpPr txBox="1"/>
          <p:nvPr/>
        </p:nvSpPr>
        <p:spPr>
          <a:xfrm>
            <a:off x="23110613" y="88587"/>
            <a:ext cx="1102891" cy="40524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1">
              <a:solidFill>
                <a:schemeClr val="lt1"/>
              </a:solidFill>
              <a:latin typeface="Calibri"/>
              <a:ea typeface="Calibri"/>
              <a:cs typeface="Calibri"/>
              <a:sym typeface="Calibri"/>
            </a:endParaRPr>
          </a:p>
        </p:txBody>
      </p:sp>
      <p:sp>
        <p:nvSpPr>
          <p:cNvPr id="73" name="Google Shape;73;p9"/>
          <p:cNvSpPr txBox="1">
            <a:spLocks noGrp="1"/>
          </p:cNvSpPr>
          <p:nvPr>
            <p:ph type="body" idx="1"/>
          </p:nvPr>
        </p:nvSpPr>
        <p:spPr>
          <a:xfrm>
            <a:off x="772971" y="4437888"/>
            <a:ext cx="10959888" cy="658571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2000"/>
              </a:spcBef>
              <a:spcAft>
                <a:spcPts val="0"/>
              </a:spcAft>
              <a:buClr>
                <a:schemeClr val="dk1"/>
              </a:buClr>
              <a:buSzPts val="4400"/>
              <a:buFont typeface="Calibri"/>
              <a:buNone/>
              <a:defRPr sz="4400"/>
            </a:lvl1pPr>
            <a:lvl2pPr marL="914400" lvl="1" indent="-342900" algn="l">
              <a:lnSpc>
                <a:spcPct val="90000"/>
              </a:lnSpc>
              <a:spcBef>
                <a:spcPts val="1000"/>
              </a:spcBef>
              <a:spcAft>
                <a:spcPts val="0"/>
              </a:spcAft>
              <a:buClr>
                <a:schemeClr val="dk1"/>
              </a:buClr>
              <a:buSzPts val="1800"/>
              <a:buChar char="•"/>
              <a:defRPr/>
            </a:lvl2pPr>
            <a:lvl3pPr marL="1371600" lvl="2" indent="-228600" algn="l">
              <a:lnSpc>
                <a:spcPct val="90000"/>
              </a:lnSpc>
              <a:spcBef>
                <a:spcPts val="1000"/>
              </a:spcBef>
              <a:spcAft>
                <a:spcPts val="0"/>
              </a:spcAft>
              <a:buClr>
                <a:schemeClr val="dk1"/>
              </a:buClr>
              <a:buSzPts val="4400"/>
              <a:buNone/>
              <a:defRPr/>
            </a:lvl3pPr>
            <a:lvl4pPr marL="1828800" lvl="3" indent="-342900" algn="l">
              <a:lnSpc>
                <a:spcPct val="90000"/>
              </a:lnSpc>
              <a:spcBef>
                <a:spcPts val="1000"/>
              </a:spcBef>
              <a:spcAft>
                <a:spcPts val="0"/>
              </a:spcAft>
              <a:buClr>
                <a:schemeClr val="dk1"/>
              </a:buClr>
              <a:buSzPts val="1800"/>
              <a:buChar char="•"/>
              <a:defRPr/>
            </a:lvl4pPr>
            <a:lvl5pPr marL="2286000" lvl="4" indent="-342900" algn="l">
              <a:lnSpc>
                <a:spcPct val="90000"/>
              </a:lnSpc>
              <a:spcBef>
                <a:spcPts val="1000"/>
              </a:spcBef>
              <a:spcAft>
                <a:spcPts val="0"/>
              </a:spcAft>
              <a:buClr>
                <a:schemeClr val="dk1"/>
              </a:buClr>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1000"/>
              </a:spcBef>
              <a:spcAft>
                <a:spcPts val="0"/>
              </a:spcAft>
              <a:buClr>
                <a:schemeClr val="dk1"/>
              </a:buClr>
              <a:buSzPts val="1800"/>
              <a:buChar char="•"/>
              <a:defRPr/>
            </a:lvl7pPr>
            <a:lvl8pPr marL="3657600" lvl="7" indent="-342900" algn="l">
              <a:lnSpc>
                <a:spcPct val="90000"/>
              </a:lnSpc>
              <a:spcBef>
                <a:spcPts val="1000"/>
              </a:spcBef>
              <a:spcAft>
                <a:spcPts val="0"/>
              </a:spcAft>
              <a:buClr>
                <a:schemeClr val="dk1"/>
              </a:buClr>
              <a:buSzPts val="1800"/>
              <a:buChar char="•"/>
              <a:defRPr/>
            </a:lvl8pPr>
            <a:lvl9pPr marL="4114800" lvl="8" indent="-342900" algn="l">
              <a:lnSpc>
                <a:spcPct val="90000"/>
              </a:lnSpc>
              <a:spcBef>
                <a:spcPts val="1000"/>
              </a:spcBef>
              <a:spcAft>
                <a:spcPts val="0"/>
              </a:spcAft>
              <a:buClr>
                <a:schemeClr val="dk1"/>
              </a:buClr>
              <a:buSzPts val="1800"/>
              <a:buChar char="•"/>
              <a:defRPr/>
            </a:lvl9pPr>
          </a:lstStyle>
          <a:p>
            <a:endParaRPr/>
          </a:p>
        </p:txBody>
      </p:sp>
      <p:sp>
        <p:nvSpPr>
          <p:cNvPr id="74" name="Google Shape;74;p9"/>
          <p:cNvSpPr txBox="1">
            <a:spLocks noGrp="1"/>
          </p:cNvSpPr>
          <p:nvPr>
            <p:ph type="body" idx="2"/>
          </p:nvPr>
        </p:nvSpPr>
        <p:spPr>
          <a:xfrm>
            <a:off x="12595591" y="4463288"/>
            <a:ext cx="10959888" cy="658571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2000"/>
              </a:spcBef>
              <a:spcAft>
                <a:spcPts val="0"/>
              </a:spcAft>
              <a:buClr>
                <a:schemeClr val="dk1"/>
              </a:buClr>
              <a:buSzPts val="4400"/>
              <a:buFont typeface="Calibri"/>
              <a:buNone/>
              <a:defRPr sz="4400"/>
            </a:lvl1pPr>
            <a:lvl2pPr marL="914400" lvl="1" indent="-342900" algn="l">
              <a:lnSpc>
                <a:spcPct val="90000"/>
              </a:lnSpc>
              <a:spcBef>
                <a:spcPts val="1000"/>
              </a:spcBef>
              <a:spcAft>
                <a:spcPts val="0"/>
              </a:spcAft>
              <a:buClr>
                <a:schemeClr val="dk1"/>
              </a:buClr>
              <a:buSzPts val="1800"/>
              <a:buChar char="•"/>
              <a:defRPr/>
            </a:lvl2pPr>
            <a:lvl3pPr marL="1371600" lvl="2" indent="-228600" algn="l">
              <a:lnSpc>
                <a:spcPct val="90000"/>
              </a:lnSpc>
              <a:spcBef>
                <a:spcPts val="1000"/>
              </a:spcBef>
              <a:spcAft>
                <a:spcPts val="0"/>
              </a:spcAft>
              <a:buClr>
                <a:schemeClr val="dk1"/>
              </a:buClr>
              <a:buSzPts val="4400"/>
              <a:buNone/>
              <a:defRPr/>
            </a:lvl3pPr>
            <a:lvl4pPr marL="1828800" lvl="3" indent="-342900" algn="l">
              <a:lnSpc>
                <a:spcPct val="90000"/>
              </a:lnSpc>
              <a:spcBef>
                <a:spcPts val="1000"/>
              </a:spcBef>
              <a:spcAft>
                <a:spcPts val="0"/>
              </a:spcAft>
              <a:buClr>
                <a:schemeClr val="dk1"/>
              </a:buClr>
              <a:buSzPts val="1800"/>
              <a:buChar char="•"/>
              <a:defRPr/>
            </a:lvl4pPr>
            <a:lvl5pPr marL="2286000" lvl="4" indent="-342900" algn="l">
              <a:lnSpc>
                <a:spcPct val="90000"/>
              </a:lnSpc>
              <a:spcBef>
                <a:spcPts val="1000"/>
              </a:spcBef>
              <a:spcAft>
                <a:spcPts val="0"/>
              </a:spcAft>
              <a:buClr>
                <a:schemeClr val="dk1"/>
              </a:buClr>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1000"/>
              </a:spcBef>
              <a:spcAft>
                <a:spcPts val="0"/>
              </a:spcAft>
              <a:buClr>
                <a:schemeClr val="dk1"/>
              </a:buClr>
              <a:buSzPts val="1800"/>
              <a:buChar char="•"/>
              <a:defRPr/>
            </a:lvl7pPr>
            <a:lvl8pPr marL="3657600" lvl="7" indent="-342900" algn="l">
              <a:lnSpc>
                <a:spcPct val="90000"/>
              </a:lnSpc>
              <a:spcBef>
                <a:spcPts val="1000"/>
              </a:spcBef>
              <a:spcAft>
                <a:spcPts val="0"/>
              </a:spcAft>
              <a:buClr>
                <a:schemeClr val="dk1"/>
              </a:buClr>
              <a:buSzPts val="1800"/>
              <a:buChar char="•"/>
              <a:defRPr/>
            </a:lvl8pPr>
            <a:lvl9pPr marL="4114800" lvl="8" indent="-342900" algn="l">
              <a:lnSpc>
                <a:spcPct val="90000"/>
              </a:lnSpc>
              <a:spcBef>
                <a:spcPts val="1000"/>
              </a:spcBef>
              <a:spcAft>
                <a:spcPts val="0"/>
              </a:spcAft>
              <a:buClr>
                <a:schemeClr val="dk1"/>
              </a:buClr>
              <a:buSzPts val="1800"/>
              <a:buChar char="•"/>
              <a:defRPr/>
            </a:lvl9pPr>
          </a:lstStyle>
          <a:p>
            <a:endParaRPr/>
          </a:p>
        </p:txBody>
      </p:sp>
      <p:sp>
        <p:nvSpPr>
          <p:cNvPr id="75" name="Google Shape;75;p9"/>
          <p:cNvSpPr txBox="1">
            <a:spLocks noGrp="1"/>
          </p:cNvSpPr>
          <p:nvPr>
            <p:ph type="body" idx="3"/>
          </p:nvPr>
        </p:nvSpPr>
        <p:spPr>
          <a:xfrm>
            <a:off x="772920" y="3184914"/>
            <a:ext cx="10960608" cy="997631"/>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2000"/>
              </a:spcBef>
              <a:spcAft>
                <a:spcPts val="0"/>
              </a:spcAft>
              <a:buClr>
                <a:srgbClr val="575757"/>
              </a:buClr>
              <a:buSzPts val="4800"/>
              <a:buFont typeface="Calibri"/>
              <a:buNone/>
              <a:defRPr sz="4800" b="1">
                <a:solidFill>
                  <a:srgbClr val="575757"/>
                </a:solidFill>
              </a:defRPr>
            </a:lvl1pPr>
            <a:lvl2pPr marL="914400" lvl="1" indent="-342900" algn="l">
              <a:lnSpc>
                <a:spcPct val="90000"/>
              </a:lnSpc>
              <a:spcBef>
                <a:spcPts val="1000"/>
              </a:spcBef>
              <a:spcAft>
                <a:spcPts val="0"/>
              </a:spcAft>
              <a:buClr>
                <a:schemeClr val="dk1"/>
              </a:buClr>
              <a:buSzPts val="1800"/>
              <a:buChar char="•"/>
              <a:defRPr/>
            </a:lvl2pPr>
            <a:lvl3pPr marL="1371600" lvl="2" indent="-342900" algn="l">
              <a:lnSpc>
                <a:spcPct val="90000"/>
              </a:lnSpc>
              <a:spcBef>
                <a:spcPts val="1000"/>
              </a:spcBef>
              <a:spcAft>
                <a:spcPts val="0"/>
              </a:spcAft>
              <a:buClr>
                <a:schemeClr val="dk1"/>
              </a:buClr>
              <a:buSzPts val="1800"/>
              <a:buChar char="•"/>
              <a:defRPr/>
            </a:lvl3pPr>
            <a:lvl4pPr marL="1828800" lvl="3" indent="-342900" algn="l">
              <a:lnSpc>
                <a:spcPct val="90000"/>
              </a:lnSpc>
              <a:spcBef>
                <a:spcPts val="1000"/>
              </a:spcBef>
              <a:spcAft>
                <a:spcPts val="0"/>
              </a:spcAft>
              <a:buClr>
                <a:schemeClr val="dk1"/>
              </a:buClr>
              <a:buSzPts val="1800"/>
              <a:buChar char="•"/>
              <a:defRPr/>
            </a:lvl4pPr>
            <a:lvl5pPr marL="2286000" lvl="4" indent="-342900" algn="l">
              <a:lnSpc>
                <a:spcPct val="90000"/>
              </a:lnSpc>
              <a:spcBef>
                <a:spcPts val="1000"/>
              </a:spcBef>
              <a:spcAft>
                <a:spcPts val="0"/>
              </a:spcAft>
              <a:buClr>
                <a:schemeClr val="dk1"/>
              </a:buClr>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1000"/>
              </a:spcBef>
              <a:spcAft>
                <a:spcPts val="0"/>
              </a:spcAft>
              <a:buClr>
                <a:schemeClr val="dk1"/>
              </a:buClr>
              <a:buSzPts val="1800"/>
              <a:buChar char="•"/>
              <a:defRPr/>
            </a:lvl7pPr>
            <a:lvl8pPr marL="3657600" lvl="7" indent="-342900" algn="l">
              <a:lnSpc>
                <a:spcPct val="90000"/>
              </a:lnSpc>
              <a:spcBef>
                <a:spcPts val="1000"/>
              </a:spcBef>
              <a:spcAft>
                <a:spcPts val="0"/>
              </a:spcAft>
              <a:buClr>
                <a:schemeClr val="dk1"/>
              </a:buClr>
              <a:buSzPts val="1800"/>
              <a:buChar char="•"/>
              <a:defRPr/>
            </a:lvl8pPr>
            <a:lvl9pPr marL="4114800" lvl="8" indent="-342900" algn="l">
              <a:lnSpc>
                <a:spcPct val="90000"/>
              </a:lnSpc>
              <a:spcBef>
                <a:spcPts val="1000"/>
              </a:spcBef>
              <a:spcAft>
                <a:spcPts val="0"/>
              </a:spcAft>
              <a:buClr>
                <a:schemeClr val="dk1"/>
              </a:buClr>
              <a:buSzPts val="1800"/>
              <a:buChar char="•"/>
              <a:defRPr/>
            </a:lvl9pPr>
          </a:lstStyle>
          <a:p>
            <a:endParaRPr/>
          </a:p>
        </p:txBody>
      </p:sp>
      <p:sp>
        <p:nvSpPr>
          <p:cNvPr id="76" name="Google Shape;76;p9"/>
          <p:cNvSpPr txBox="1">
            <a:spLocks noGrp="1"/>
          </p:cNvSpPr>
          <p:nvPr>
            <p:ph type="body" idx="4"/>
          </p:nvPr>
        </p:nvSpPr>
        <p:spPr>
          <a:xfrm>
            <a:off x="12590711" y="3221626"/>
            <a:ext cx="11020318" cy="997631"/>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2000"/>
              </a:spcBef>
              <a:spcAft>
                <a:spcPts val="0"/>
              </a:spcAft>
              <a:buClr>
                <a:srgbClr val="575757"/>
              </a:buClr>
              <a:buSzPts val="4800"/>
              <a:buFont typeface="Calibri"/>
              <a:buNone/>
              <a:defRPr sz="4800" b="1">
                <a:solidFill>
                  <a:srgbClr val="575757"/>
                </a:solidFill>
              </a:defRPr>
            </a:lvl1pPr>
            <a:lvl2pPr marL="914400" lvl="1" indent="-342900" algn="l">
              <a:lnSpc>
                <a:spcPct val="90000"/>
              </a:lnSpc>
              <a:spcBef>
                <a:spcPts val="1000"/>
              </a:spcBef>
              <a:spcAft>
                <a:spcPts val="0"/>
              </a:spcAft>
              <a:buClr>
                <a:schemeClr val="dk1"/>
              </a:buClr>
              <a:buSzPts val="1800"/>
              <a:buChar char="•"/>
              <a:defRPr/>
            </a:lvl2pPr>
            <a:lvl3pPr marL="1371600" lvl="2" indent="-342900" algn="l">
              <a:lnSpc>
                <a:spcPct val="90000"/>
              </a:lnSpc>
              <a:spcBef>
                <a:spcPts val="1000"/>
              </a:spcBef>
              <a:spcAft>
                <a:spcPts val="0"/>
              </a:spcAft>
              <a:buClr>
                <a:schemeClr val="dk1"/>
              </a:buClr>
              <a:buSzPts val="1800"/>
              <a:buChar char="•"/>
              <a:defRPr/>
            </a:lvl3pPr>
            <a:lvl4pPr marL="1828800" lvl="3" indent="-342900" algn="l">
              <a:lnSpc>
                <a:spcPct val="90000"/>
              </a:lnSpc>
              <a:spcBef>
                <a:spcPts val="1000"/>
              </a:spcBef>
              <a:spcAft>
                <a:spcPts val="0"/>
              </a:spcAft>
              <a:buClr>
                <a:schemeClr val="dk1"/>
              </a:buClr>
              <a:buSzPts val="1800"/>
              <a:buChar char="•"/>
              <a:defRPr/>
            </a:lvl4pPr>
            <a:lvl5pPr marL="2286000" lvl="4" indent="-342900" algn="l">
              <a:lnSpc>
                <a:spcPct val="90000"/>
              </a:lnSpc>
              <a:spcBef>
                <a:spcPts val="1000"/>
              </a:spcBef>
              <a:spcAft>
                <a:spcPts val="0"/>
              </a:spcAft>
              <a:buClr>
                <a:schemeClr val="dk1"/>
              </a:buClr>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1000"/>
              </a:spcBef>
              <a:spcAft>
                <a:spcPts val="0"/>
              </a:spcAft>
              <a:buClr>
                <a:schemeClr val="dk1"/>
              </a:buClr>
              <a:buSzPts val="1800"/>
              <a:buChar char="•"/>
              <a:defRPr/>
            </a:lvl7pPr>
            <a:lvl8pPr marL="3657600" lvl="7" indent="-342900" algn="l">
              <a:lnSpc>
                <a:spcPct val="90000"/>
              </a:lnSpc>
              <a:spcBef>
                <a:spcPts val="1000"/>
              </a:spcBef>
              <a:spcAft>
                <a:spcPts val="0"/>
              </a:spcAft>
              <a:buClr>
                <a:schemeClr val="dk1"/>
              </a:buClr>
              <a:buSzPts val="1800"/>
              <a:buChar char="•"/>
              <a:defRPr/>
            </a:lvl8pPr>
            <a:lvl9pPr marL="4114800" lvl="8" indent="-342900" algn="l">
              <a:lnSpc>
                <a:spcPct val="90000"/>
              </a:lnSpc>
              <a:spcBef>
                <a:spcPts val="1000"/>
              </a:spcBef>
              <a:spcAft>
                <a:spcPts val="0"/>
              </a:spcAft>
              <a:buClr>
                <a:schemeClr val="dk1"/>
              </a:buClr>
              <a:buSzPts val="1800"/>
              <a:buChar char="•"/>
              <a:defRPr/>
            </a:lvl9pPr>
          </a:lstStyle>
          <a:p>
            <a:endParaRPr/>
          </a:p>
        </p:txBody>
      </p:sp>
      <p:cxnSp>
        <p:nvCxnSpPr>
          <p:cNvPr id="77" name="Google Shape;77;p9"/>
          <p:cNvCxnSpPr/>
          <p:nvPr/>
        </p:nvCxnSpPr>
        <p:spPr>
          <a:xfrm>
            <a:off x="768588" y="4204109"/>
            <a:ext cx="10964271" cy="0"/>
          </a:xfrm>
          <a:prstGeom prst="straightConnector1">
            <a:avLst/>
          </a:prstGeom>
          <a:noFill/>
          <a:ln w="88900" cap="flat" cmpd="sng">
            <a:solidFill>
              <a:srgbClr val="575757"/>
            </a:solidFill>
            <a:prstDash val="solid"/>
            <a:miter lim="800000"/>
            <a:headEnd type="none" w="sm" len="sm"/>
            <a:tailEnd type="none" w="sm" len="sm"/>
          </a:ln>
        </p:spPr>
      </p:cxnSp>
      <p:cxnSp>
        <p:nvCxnSpPr>
          <p:cNvPr id="78" name="Google Shape;78;p9"/>
          <p:cNvCxnSpPr/>
          <p:nvPr/>
        </p:nvCxnSpPr>
        <p:spPr>
          <a:xfrm>
            <a:off x="12591208" y="4204109"/>
            <a:ext cx="10964271" cy="0"/>
          </a:xfrm>
          <a:prstGeom prst="straightConnector1">
            <a:avLst/>
          </a:prstGeom>
          <a:noFill/>
          <a:ln w="88900" cap="flat" cmpd="sng">
            <a:solidFill>
              <a:srgbClr val="575757"/>
            </a:solidFill>
            <a:prstDash val="solid"/>
            <a:miter lim="800000"/>
            <a:headEnd type="none" w="sm" len="sm"/>
            <a:tailEnd type="none" w="sm" len="sm"/>
          </a:ln>
        </p:spPr>
      </p:cxnSp>
      <p:sp>
        <p:nvSpPr>
          <p:cNvPr id="79" name="Google Shape;79;p9"/>
          <p:cNvSpPr txBox="1">
            <a:spLocks noGrp="1"/>
          </p:cNvSpPr>
          <p:nvPr>
            <p:ph type="sldNum" idx="12"/>
          </p:nvPr>
        </p:nvSpPr>
        <p:spPr>
          <a:xfrm>
            <a:off x="18076984" y="12330967"/>
            <a:ext cx="5486400" cy="730250"/>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sz="2400">
                <a:solidFill>
                  <a:srgbClr val="575757"/>
                </a:solidFill>
                <a:latin typeface="Calibri"/>
                <a:ea typeface="Calibri"/>
                <a:cs typeface="Calibri"/>
                <a:sym typeface="Calibri"/>
              </a:defRPr>
            </a:lvl1pPr>
            <a:lvl2pPr marL="0" lvl="1" indent="0" algn="r">
              <a:spcBef>
                <a:spcPts val="0"/>
              </a:spcBef>
              <a:buNone/>
              <a:defRPr sz="2400">
                <a:solidFill>
                  <a:srgbClr val="575757"/>
                </a:solidFill>
                <a:latin typeface="Calibri"/>
                <a:ea typeface="Calibri"/>
                <a:cs typeface="Calibri"/>
                <a:sym typeface="Calibri"/>
              </a:defRPr>
            </a:lvl2pPr>
            <a:lvl3pPr marL="0" lvl="2" indent="0" algn="r">
              <a:spcBef>
                <a:spcPts val="0"/>
              </a:spcBef>
              <a:buNone/>
              <a:defRPr sz="2400">
                <a:solidFill>
                  <a:srgbClr val="575757"/>
                </a:solidFill>
                <a:latin typeface="Calibri"/>
                <a:ea typeface="Calibri"/>
                <a:cs typeface="Calibri"/>
                <a:sym typeface="Calibri"/>
              </a:defRPr>
            </a:lvl3pPr>
            <a:lvl4pPr marL="0" lvl="3" indent="0" algn="r">
              <a:spcBef>
                <a:spcPts val="0"/>
              </a:spcBef>
              <a:buNone/>
              <a:defRPr sz="2400">
                <a:solidFill>
                  <a:srgbClr val="575757"/>
                </a:solidFill>
                <a:latin typeface="Calibri"/>
                <a:ea typeface="Calibri"/>
                <a:cs typeface="Calibri"/>
                <a:sym typeface="Calibri"/>
              </a:defRPr>
            </a:lvl4pPr>
            <a:lvl5pPr marL="0" lvl="4" indent="0" algn="r">
              <a:spcBef>
                <a:spcPts val="0"/>
              </a:spcBef>
              <a:buNone/>
              <a:defRPr sz="2400">
                <a:solidFill>
                  <a:srgbClr val="575757"/>
                </a:solidFill>
                <a:latin typeface="Calibri"/>
                <a:ea typeface="Calibri"/>
                <a:cs typeface="Calibri"/>
                <a:sym typeface="Calibri"/>
              </a:defRPr>
            </a:lvl5pPr>
            <a:lvl6pPr marL="0" lvl="5" indent="0" algn="r">
              <a:spcBef>
                <a:spcPts val="0"/>
              </a:spcBef>
              <a:buNone/>
              <a:defRPr sz="2400">
                <a:solidFill>
                  <a:srgbClr val="575757"/>
                </a:solidFill>
                <a:latin typeface="Calibri"/>
                <a:ea typeface="Calibri"/>
                <a:cs typeface="Calibri"/>
                <a:sym typeface="Calibri"/>
              </a:defRPr>
            </a:lvl6pPr>
            <a:lvl7pPr marL="0" lvl="6" indent="0" algn="r">
              <a:spcBef>
                <a:spcPts val="0"/>
              </a:spcBef>
              <a:buNone/>
              <a:defRPr sz="2400">
                <a:solidFill>
                  <a:srgbClr val="575757"/>
                </a:solidFill>
                <a:latin typeface="Calibri"/>
                <a:ea typeface="Calibri"/>
                <a:cs typeface="Calibri"/>
                <a:sym typeface="Calibri"/>
              </a:defRPr>
            </a:lvl7pPr>
            <a:lvl8pPr marL="0" lvl="7" indent="0" algn="r">
              <a:spcBef>
                <a:spcPts val="0"/>
              </a:spcBef>
              <a:buNone/>
              <a:defRPr sz="2400">
                <a:solidFill>
                  <a:srgbClr val="575757"/>
                </a:solidFill>
                <a:latin typeface="Calibri"/>
                <a:ea typeface="Calibri"/>
                <a:cs typeface="Calibri"/>
                <a:sym typeface="Calibri"/>
              </a:defRPr>
            </a:lvl8pPr>
            <a:lvl9pPr marL="0" lvl="8" indent="0" algn="r">
              <a:spcBef>
                <a:spcPts val="0"/>
              </a:spcBef>
              <a:buNone/>
              <a:defRPr sz="2400">
                <a:solidFill>
                  <a:srgbClr val="57575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i-FI"/>
              <a:t>‹#›</a:t>
            </a:fld>
            <a:endParaRPr/>
          </a:p>
        </p:txBody>
      </p:sp>
      <p:sp>
        <p:nvSpPr>
          <p:cNvPr id="80" name="Google Shape;80;p9"/>
          <p:cNvSpPr txBox="1">
            <a:spLocks noGrp="1"/>
          </p:cNvSpPr>
          <p:nvPr>
            <p:ph type="ftr" idx="11"/>
          </p:nvPr>
        </p:nvSpPr>
        <p:spPr>
          <a:xfrm>
            <a:off x="832756" y="12255499"/>
            <a:ext cx="8229600" cy="7302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solidFill>
                  <a:srgbClr val="575757"/>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1676400" y="730251"/>
            <a:ext cx="21031199" cy="2651126"/>
          </a:xfrm>
          <a:prstGeom prst="rect">
            <a:avLst/>
          </a:prstGeom>
          <a:noFill/>
          <a:ln>
            <a:noFill/>
          </a:ln>
        </p:spPr>
        <p:txBody>
          <a:bodyPr spcFirstLastPara="1" wrap="square" lIns="91425" tIns="45700" rIns="91425" bIns="45700" anchor="ctr" anchorCtr="0">
            <a:normAutofit/>
          </a:bodyPr>
          <a:lstStyle>
            <a:lvl1pPr marR="0" lvl="0" algn="ctr" rtl="0">
              <a:lnSpc>
                <a:spcPct val="90000"/>
              </a:lnSpc>
              <a:spcBef>
                <a:spcPts val="0"/>
              </a:spcBef>
              <a:spcAft>
                <a:spcPts val="0"/>
              </a:spcAft>
              <a:buClr>
                <a:srgbClr val="575757"/>
              </a:buClr>
              <a:buSzPts val="8800"/>
              <a:buFont typeface="Calibri"/>
              <a:buNone/>
              <a:defRPr sz="8800" b="0" i="0" u="none" strike="noStrike" cap="none">
                <a:solidFill>
                  <a:srgbClr val="575757"/>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1676400" y="3651250"/>
            <a:ext cx="21031199" cy="8140700"/>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2000"/>
              </a:spcBef>
              <a:spcAft>
                <a:spcPts val="0"/>
              </a:spcAft>
              <a:buClr>
                <a:schemeClr val="dk1"/>
              </a:buClr>
              <a:buSzPts val="5400"/>
              <a:buFont typeface="Calibri"/>
              <a:buNone/>
              <a:defRPr sz="5400" b="0" i="0" u="none" strike="noStrike" cap="none">
                <a:solidFill>
                  <a:schemeClr val="dk1"/>
                </a:solidFill>
                <a:latin typeface="Calibri"/>
                <a:ea typeface="Calibri"/>
                <a:cs typeface="Calibri"/>
                <a:sym typeface="Calibri"/>
              </a:defRPr>
            </a:lvl1pPr>
            <a:lvl2pPr marL="914400" marR="0" lvl="1" indent="-533400" algn="l" rtl="0">
              <a:lnSpc>
                <a:spcPct val="90000"/>
              </a:lnSpc>
              <a:spcBef>
                <a:spcPts val="100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2pPr>
            <a:lvl3pPr marL="1371600" marR="0" lvl="2" indent="-508000" algn="l" rtl="0">
              <a:lnSpc>
                <a:spcPct val="90000"/>
              </a:lnSpc>
              <a:spcBef>
                <a:spcPts val="1000"/>
              </a:spcBef>
              <a:spcAft>
                <a:spcPts val="0"/>
              </a:spcAft>
              <a:buClr>
                <a:schemeClr val="dk1"/>
              </a:buClr>
              <a:buSzPts val="4400"/>
              <a:buFont typeface="Arial"/>
              <a:buChar char="•"/>
              <a:defRPr sz="4400" b="0" i="0" u="none" strike="noStrike" cap="none">
                <a:solidFill>
                  <a:schemeClr val="dk1"/>
                </a:solidFill>
                <a:latin typeface="Calibri"/>
                <a:ea typeface="Calibri"/>
                <a:cs typeface="Calibri"/>
                <a:sym typeface="Calibri"/>
              </a:defRPr>
            </a:lvl3pPr>
            <a:lvl4pPr marL="1828800" marR="0" lvl="3"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4pPr>
            <a:lvl5pPr marL="2286000" marR="0" lvl="4"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5pPr>
            <a:lvl6pPr marL="2743200" marR="0" lvl="5"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6pPr>
            <a:lvl7pPr marL="3200400" marR="0" lvl="6"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7pPr>
            <a:lvl8pPr marL="3657600" marR="0" lvl="7"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8pPr>
            <a:lvl9pPr marL="4114800" marR="0" lvl="8"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sldNum" idx="12"/>
          </p:nvPr>
        </p:nvSpPr>
        <p:spPr>
          <a:xfrm>
            <a:off x="17275656" y="12255499"/>
            <a:ext cx="5486400" cy="730250"/>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2400" b="0" i="0" u="none" strike="noStrike" cap="none">
                <a:solidFill>
                  <a:srgbClr val="575757"/>
                </a:solidFill>
                <a:latin typeface="Calibri"/>
                <a:ea typeface="Calibri"/>
                <a:cs typeface="Calibri"/>
                <a:sym typeface="Calibri"/>
              </a:defRPr>
            </a:lvl1pPr>
            <a:lvl2pPr marL="0" marR="0" lvl="1" indent="0" algn="r" rtl="0">
              <a:spcBef>
                <a:spcPts val="0"/>
              </a:spcBef>
              <a:buNone/>
              <a:defRPr sz="2400" b="0" i="0" u="none" strike="noStrike" cap="none">
                <a:solidFill>
                  <a:srgbClr val="575757"/>
                </a:solidFill>
                <a:latin typeface="Calibri"/>
                <a:ea typeface="Calibri"/>
                <a:cs typeface="Calibri"/>
                <a:sym typeface="Calibri"/>
              </a:defRPr>
            </a:lvl2pPr>
            <a:lvl3pPr marL="0" marR="0" lvl="2" indent="0" algn="r" rtl="0">
              <a:spcBef>
                <a:spcPts val="0"/>
              </a:spcBef>
              <a:buNone/>
              <a:defRPr sz="2400" b="0" i="0" u="none" strike="noStrike" cap="none">
                <a:solidFill>
                  <a:srgbClr val="575757"/>
                </a:solidFill>
                <a:latin typeface="Calibri"/>
                <a:ea typeface="Calibri"/>
                <a:cs typeface="Calibri"/>
                <a:sym typeface="Calibri"/>
              </a:defRPr>
            </a:lvl3pPr>
            <a:lvl4pPr marL="0" marR="0" lvl="3" indent="0" algn="r" rtl="0">
              <a:spcBef>
                <a:spcPts val="0"/>
              </a:spcBef>
              <a:buNone/>
              <a:defRPr sz="2400" b="0" i="0" u="none" strike="noStrike" cap="none">
                <a:solidFill>
                  <a:srgbClr val="575757"/>
                </a:solidFill>
                <a:latin typeface="Calibri"/>
                <a:ea typeface="Calibri"/>
                <a:cs typeface="Calibri"/>
                <a:sym typeface="Calibri"/>
              </a:defRPr>
            </a:lvl4pPr>
            <a:lvl5pPr marL="0" marR="0" lvl="4" indent="0" algn="r" rtl="0">
              <a:spcBef>
                <a:spcPts val="0"/>
              </a:spcBef>
              <a:buNone/>
              <a:defRPr sz="2400" b="0" i="0" u="none" strike="noStrike" cap="none">
                <a:solidFill>
                  <a:srgbClr val="575757"/>
                </a:solidFill>
                <a:latin typeface="Calibri"/>
                <a:ea typeface="Calibri"/>
                <a:cs typeface="Calibri"/>
                <a:sym typeface="Calibri"/>
              </a:defRPr>
            </a:lvl5pPr>
            <a:lvl6pPr marL="0" marR="0" lvl="5" indent="0" algn="r" rtl="0">
              <a:spcBef>
                <a:spcPts val="0"/>
              </a:spcBef>
              <a:buNone/>
              <a:defRPr sz="2400" b="0" i="0" u="none" strike="noStrike" cap="none">
                <a:solidFill>
                  <a:srgbClr val="575757"/>
                </a:solidFill>
                <a:latin typeface="Calibri"/>
                <a:ea typeface="Calibri"/>
                <a:cs typeface="Calibri"/>
                <a:sym typeface="Calibri"/>
              </a:defRPr>
            </a:lvl6pPr>
            <a:lvl7pPr marL="0" marR="0" lvl="6" indent="0" algn="r" rtl="0">
              <a:spcBef>
                <a:spcPts val="0"/>
              </a:spcBef>
              <a:buNone/>
              <a:defRPr sz="2400" b="0" i="0" u="none" strike="noStrike" cap="none">
                <a:solidFill>
                  <a:srgbClr val="575757"/>
                </a:solidFill>
                <a:latin typeface="Calibri"/>
                <a:ea typeface="Calibri"/>
                <a:cs typeface="Calibri"/>
                <a:sym typeface="Calibri"/>
              </a:defRPr>
            </a:lvl7pPr>
            <a:lvl8pPr marL="0" marR="0" lvl="7" indent="0" algn="r" rtl="0">
              <a:spcBef>
                <a:spcPts val="0"/>
              </a:spcBef>
              <a:buNone/>
              <a:defRPr sz="2400" b="0" i="0" u="none" strike="noStrike" cap="none">
                <a:solidFill>
                  <a:srgbClr val="575757"/>
                </a:solidFill>
                <a:latin typeface="Calibri"/>
                <a:ea typeface="Calibri"/>
                <a:cs typeface="Calibri"/>
                <a:sym typeface="Calibri"/>
              </a:defRPr>
            </a:lvl8pPr>
            <a:lvl9pPr marL="0" marR="0" lvl="8" indent="0" algn="r" rtl="0">
              <a:spcBef>
                <a:spcPts val="0"/>
              </a:spcBef>
              <a:buNone/>
              <a:defRPr sz="2400" b="0" i="0" u="none" strike="noStrike" cap="none">
                <a:solidFill>
                  <a:srgbClr val="57575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i-FI"/>
              <a:t>‹#›</a:t>
            </a:fld>
            <a:endParaRPr/>
          </a:p>
        </p:txBody>
      </p:sp>
      <p:sp>
        <p:nvSpPr>
          <p:cNvPr id="13" name="Google Shape;13;p1"/>
          <p:cNvSpPr txBox="1">
            <a:spLocks noGrp="1"/>
          </p:cNvSpPr>
          <p:nvPr>
            <p:ph type="ftr" idx="11"/>
          </p:nvPr>
        </p:nvSpPr>
        <p:spPr>
          <a:xfrm>
            <a:off x="1621944" y="12255499"/>
            <a:ext cx="8229600" cy="73025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2000" b="0" i="0" u="none" strike="noStrike" cap="none">
                <a:solidFill>
                  <a:srgbClr val="575757"/>
                </a:solidFill>
                <a:latin typeface="Calibri"/>
                <a:ea typeface="Calibri"/>
                <a:cs typeface="Calibri"/>
                <a:sym typeface="Calibri"/>
              </a:defRPr>
            </a:lvl1pPr>
            <a:lvl2pPr marR="0" lvl="1" algn="l" rtl="0">
              <a:spcBef>
                <a:spcPts val="0"/>
              </a:spcBef>
              <a:spcAft>
                <a:spcPts val="0"/>
              </a:spcAft>
              <a:buSzPts val="1400"/>
              <a:buNone/>
              <a:defRPr sz="3024"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024"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024"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024"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024"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024"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024"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024"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Lst>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bbc.co.uk/programmes/p02b90kk"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bbc.co.uk/programmes/p02xbvgf"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BD8400"/>
        </a:solidFill>
        <a:effectLst/>
      </p:bgPr>
    </p:bg>
    <p:spTree>
      <p:nvGrpSpPr>
        <p:cNvPr id="1" name="Shape 84"/>
        <p:cNvGrpSpPr/>
        <p:nvPr/>
      </p:nvGrpSpPr>
      <p:grpSpPr>
        <a:xfrm>
          <a:off x="0" y="0"/>
          <a:ext cx="0" cy="0"/>
          <a:chOff x="0" y="0"/>
          <a:chExt cx="0" cy="0"/>
        </a:xfrm>
      </p:grpSpPr>
      <p:sp>
        <p:nvSpPr>
          <p:cNvPr id="85" name="Google Shape;85;p10"/>
          <p:cNvSpPr txBox="1">
            <a:spLocks noGrp="1"/>
          </p:cNvSpPr>
          <p:nvPr>
            <p:ph type="title"/>
          </p:nvPr>
        </p:nvSpPr>
        <p:spPr>
          <a:xfrm>
            <a:off x="1676400" y="5766899"/>
            <a:ext cx="21031199" cy="2651126"/>
          </a:xfrm>
          <a:prstGeom prst="rect">
            <a:avLst/>
          </a:prstGeom>
          <a:noFill/>
          <a:ln>
            <a:noFill/>
          </a:ln>
        </p:spPr>
        <p:txBody>
          <a:bodyPr spcFirstLastPara="1" wrap="square" lIns="91425" tIns="45700" rIns="91425" bIns="45700" anchor="ctr" anchorCtr="0">
            <a:normAutofit/>
          </a:bodyPr>
          <a:lstStyle/>
          <a:p>
            <a:pPr lvl="0"/>
            <a:r>
              <a:rPr lang="fi-FI" dirty="0"/>
              <a:t>8. Liberalismi: unelma vapaudesta</a:t>
            </a:r>
            <a:endParaRPr dirty="0"/>
          </a:p>
        </p:txBody>
      </p:sp>
      <p:sp>
        <p:nvSpPr>
          <p:cNvPr id="86" name="Google Shape;86;p10"/>
          <p:cNvSpPr txBox="1">
            <a:spLocks noGrp="1"/>
          </p:cNvSpPr>
          <p:nvPr>
            <p:ph type="body" idx="2"/>
          </p:nvPr>
        </p:nvSpPr>
        <p:spPr>
          <a:xfrm>
            <a:off x="1676400" y="2856646"/>
            <a:ext cx="21031199" cy="1084901"/>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800"/>
              <a:buFont typeface="Calibri"/>
              <a:buNone/>
            </a:pPr>
            <a:r>
              <a:rPr lang="fi-FI"/>
              <a:t>FI 3 Yhteiskuntafilosofia</a:t>
            </a:r>
            <a:endParaRPr/>
          </a:p>
        </p:txBody>
      </p:sp>
      <p:sp>
        <p:nvSpPr>
          <p:cNvPr id="87" name="Google Shape;87;p10"/>
          <p:cNvSpPr txBox="1">
            <a:spLocks noGrp="1"/>
          </p:cNvSpPr>
          <p:nvPr>
            <p:ph type="body" idx="1"/>
          </p:nvPr>
        </p:nvSpPr>
        <p:spPr>
          <a:xfrm>
            <a:off x="1676400" y="1771745"/>
            <a:ext cx="21031199" cy="1084901"/>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6600"/>
              <a:buFont typeface="Calibri"/>
              <a:buNone/>
            </a:pPr>
            <a:r>
              <a:rPr lang="fi-FI"/>
              <a:t>IDEA (LOPS21)</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14"/>
          <p:cNvSpPr txBox="1">
            <a:spLocks noGrp="1"/>
          </p:cNvSpPr>
          <p:nvPr>
            <p:ph type="title"/>
          </p:nvPr>
        </p:nvSpPr>
        <p:spPr>
          <a:xfrm>
            <a:off x="1676400" y="730251"/>
            <a:ext cx="21031199" cy="2651126"/>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575757"/>
              </a:buClr>
              <a:buSzPts val="8800"/>
              <a:buFont typeface="Calibri"/>
              <a:buNone/>
            </a:pPr>
            <a:r>
              <a:rPr lang="fi-FI" dirty="0"/>
              <a:t>Tehtävä</a:t>
            </a:r>
            <a:endParaRPr dirty="0"/>
          </a:p>
        </p:txBody>
      </p:sp>
      <p:sp>
        <p:nvSpPr>
          <p:cNvPr id="126" name="Google Shape;126;p14"/>
          <p:cNvSpPr txBox="1">
            <a:spLocks noGrp="1"/>
          </p:cNvSpPr>
          <p:nvPr>
            <p:ph type="body" idx="1"/>
          </p:nvPr>
        </p:nvSpPr>
        <p:spPr>
          <a:xfrm>
            <a:off x="1676400" y="3730513"/>
            <a:ext cx="21031199" cy="8145947"/>
          </a:xfrm>
          <a:prstGeom prst="rect">
            <a:avLst/>
          </a:prstGeom>
          <a:noFill/>
          <a:ln>
            <a:noFill/>
          </a:ln>
        </p:spPr>
        <p:txBody>
          <a:bodyPr spcFirstLastPara="1" wrap="square" lIns="91425" tIns="45700" rIns="91425" bIns="45700" anchor="t" anchorCtr="0">
            <a:normAutofit fontScale="92500" lnSpcReduction="20000"/>
          </a:bodyPr>
          <a:lstStyle/>
          <a:p>
            <a:pPr marL="857250" lvl="0" indent="-857250">
              <a:spcBef>
                <a:spcPts val="0"/>
              </a:spcBef>
              <a:buFont typeface="Arial" panose="020B0604020202020204" pitchFamily="34" charset="0"/>
              <a:buChar char="•"/>
            </a:pPr>
            <a:r>
              <a:rPr lang="fi-FI" i="1" dirty="0"/>
              <a:t>Idea 3</a:t>
            </a:r>
            <a:r>
              <a:rPr lang="fi-FI" dirty="0"/>
              <a:t>, Luku 8, tehtävä 1 (s. 91):</a:t>
            </a:r>
          </a:p>
          <a:p>
            <a:pPr marL="0" lvl="0" indent="0">
              <a:spcBef>
                <a:spcPts val="0"/>
              </a:spcBef>
            </a:pPr>
            <a:endParaRPr lang="fi-FI" dirty="0"/>
          </a:p>
          <a:p>
            <a:pPr marL="0" indent="0">
              <a:spcBef>
                <a:spcPts val="0"/>
              </a:spcBef>
            </a:pPr>
            <a:r>
              <a:rPr lang="fi-FI" dirty="0"/>
              <a:t>Pitäisikö matkustajan toimintaan puuttua seuraavissa tilanteissa? Perustele.</a:t>
            </a:r>
          </a:p>
          <a:p>
            <a:pPr marL="0" lvl="0" indent="0">
              <a:spcBef>
                <a:spcPts val="0"/>
              </a:spcBef>
            </a:pPr>
            <a:endParaRPr lang="fi-FI" dirty="0"/>
          </a:p>
          <a:p>
            <a:pPr marL="0" lvl="0" indent="0">
              <a:spcBef>
                <a:spcPts val="0"/>
              </a:spcBef>
            </a:pPr>
            <a:r>
              <a:rPr lang="fi-FI" dirty="0"/>
              <a:t>Olet täydessä bussissa matkalla tärkeään tapaamiseen. Viereinen matkustaja</a:t>
            </a:r>
          </a:p>
          <a:p>
            <a:pPr marL="0" lvl="0" indent="0">
              <a:spcBef>
                <a:spcPts val="0"/>
              </a:spcBef>
            </a:pPr>
            <a:endParaRPr lang="fi-FI" dirty="0"/>
          </a:p>
          <a:p>
            <a:pPr marL="0" lvl="0" indent="0">
              <a:spcBef>
                <a:spcPts val="0"/>
              </a:spcBef>
            </a:pPr>
            <a:r>
              <a:rPr lang="fi-FI" dirty="0"/>
              <a:t>a) soittaa kovaäänistä musiikkia puhelimestaan.</a:t>
            </a:r>
          </a:p>
          <a:p>
            <a:pPr marL="0" lvl="0" indent="0">
              <a:spcBef>
                <a:spcPts val="0"/>
              </a:spcBef>
            </a:pPr>
            <a:r>
              <a:rPr lang="fi-FI" dirty="0"/>
              <a:t>b) matkustaa viruspandemian aikaan ilman maskia.</a:t>
            </a:r>
          </a:p>
          <a:p>
            <a:pPr marL="0" lvl="0" indent="0">
              <a:spcBef>
                <a:spcPts val="0"/>
              </a:spcBef>
            </a:pPr>
            <a:r>
              <a:rPr lang="fi-FI" dirty="0"/>
              <a:t>c) syö pahanhajuista ruokaa ja juo alkoholia.</a:t>
            </a:r>
          </a:p>
          <a:p>
            <a:pPr marL="0" lvl="0" indent="0">
              <a:spcBef>
                <a:spcPts val="0"/>
              </a:spcBef>
            </a:pPr>
            <a:r>
              <a:rPr lang="fi-FI" dirty="0"/>
              <a:t>d) riisuu itsensä alasti.</a:t>
            </a:r>
          </a:p>
          <a:p>
            <a:pPr marL="0" lvl="0" indent="0">
              <a:spcBef>
                <a:spcPts val="0"/>
              </a:spcBef>
            </a:pPr>
            <a:r>
              <a:rPr lang="fi-FI" dirty="0"/>
              <a:t>e) alkaa huudella rasistisia solvauksia.</a:t>
            </a:r>
          </a:p>
          <a:p>
            <a:pPr marL="0" lvl="0" indent="0">
              <a:spcBef>
                <a:spcPts val="0"/>
              </a:spcBef>
            </a:pPr>
            <a:endParaRPr lang="fi-FI" dirty="0"/>
          </a:p>
          <a:p>
            <a:pPr marL="857250" lvl="0" indent="-857250" algn="l" rtl="0">
              <a:lnSpc>
                <a:spcPct val="90000"/>
              </a:lnSpc>
              <a:spcBef>
                <a:spcPts val="0"/>
              </a:spcBef>
              <a:spcAft>
                <a:spcPts val="0"/>
              </a:spcAft>
              <a:buClr>
                <a:schemeClr val="dk1"/>
              </a:buClr>
              <a:buSzPts val="6000"/>
              <a:buFont typeface="Arial"/>
              <a:buChar char="•"/>
            </a:pPr>
            <a:endParaRPr dirty="0"/>
          </a:p>
        </p:txBody>
      </p:sp>
      <p:sp>
        <p:nvSpPr>
          <p:cNvPr id="127" name="Google Shape;127;p14"/>
          <p:cNvSpPr txBox="1">
            <a:spLocks noGrp="1"/>
          </p:cNvSpPr>
          <p:nvPr>
            <p:ph type="sldNum" idx="12"/>
          </p:nvPr>
        </p:nvSpPr>
        <p:spPr>
          <a:xfrm>
            <a:off x="17221200" y="12330967"/>
            <a:ext cx="5486400" cy="73025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i-FI"/>
              <a:t>10</a:t>
            </a:fld>
            <a:endParaRPr/>
          </a:p>
        </p:txBody>
      </p:sp>
      <p:sp>
        <p:nvSpPr>
          <p:cNvPr id="128" name="Google Shape;128;p14"/>
          <p:cNvSpPr txBox="1">
            <a:spLocks noGrp="1"/>
          </p:cNvSpPr>
          <p:nvPr>
            <p:ph type="ftr" idx="11"/>
          </p:nvPr>
        </p:nvSpPr>
        <p:spPr>
          <a:xfrm>
            <a:off x="1621944" y="12255499"/>
            <a:ext cx="8229600" cy="73025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fi-FI" dirty="0"/>
              <a:t>Idea 3, luku 8</a:t>
            </a:r>
            <a:endParaRPr dirty="0"/>
          </a:p>
        </p:txBody>
      </p:sp>
    </p:spTree>
    <p:extLst>
      <p:ext uri="{BB962C8B-B14F-4D97-AF65-F5344CB8AC3E}">
        <p14:creationId xmlns:p14="http://schemas.microsoft.com/office/powerpoint/2010/main" val="3326171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6">
                                            <p:txEl>
                                              <p:pRg st="0" end="0"/>
                                            </p:txEl>
                                          </p:spTgt>
                                        </p:tgtEl>
                                        <p:attrNameLst>
                                          <p:attrName>style.visibility</p:attrName>
                                        </p:attrNameLst>
                                      </p:cBhvr>
                                      <p:to>
                                        <p:strVal val="visible"/>
                                      </p:to>
                                    </p:set>
                                    <p:animEffect transition="in" filter="fade">
                                      <p:cBhvr>
                                        <p:cTn id="7" dur="500"/>
                                        <p:tgtEl>
                                          <p:spTgt spid="1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6">
                                            <p:txEl>
                                              <p:pRg st="2" end="2"/>
                                            </p:txEl>
                                          </p:spTgt>
                                        </p:tgtEl>
                                        <p:attrNameLst>
                                          <p:attrName>style.visibility</p:attrName>
                                        </p:attrNameLst>
                                      </p:cBhvr>
                                      <p:to>
                                        <p:strVal val="visible"/>
                                      </p:to>
                                    </p:set>
                                    <p:animEffect transition="in" filter="fade">
                                      <p:cBhvr>
                                        <p:cTn id="12" dur="500"/>
                                        <p:tgtEl>
                                          <p:spTgt spid="12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6">
                                            <p:txEl>
                                              <p:pRg st="4" end="4"/>
                                            </p:txEl>
                                          </p:spTgt>
                                        </p:tgtEl>
                                        <p:attrNameLst>
                                          <p:attrName>style.visibility</p:attrName>
                                        </p:attrNameLst>
                                      </p:cBhvr>
                                      <p:to>
                                        <p:strVal val="visible"/>
                                      </p:to>
                                    </p:set>
                                    <p:animEffect transition="in" filter="fade">
                                      <p:cBhvr>
                                        <p:cTn id="17" dur="500"/>
                                        <p:tgtEl>
                                          <p:spTgt spid="12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6">
                                            <p:txEl>
                                              <p:pRg st="6" end="6"/>
                                            </p:txEl>
                                          </p:spTgt>
                                        </p:tgtEl>
                                        <p:attrNameLst>
                                          <p:attrName>style.visibility</p:attrName>
                                        </p:attrNameLst>
                                      </p:cBhvr>
                                      <p:to>
                                        <p:strVal val="visible"/>
                                      </p:to>
                                    </p:set>
                                    <p:animEffect transition="in" filter="fade">
                                      <p:cBhvr>
                                        <p:cTn id="22" dur="500"/>
                                        <p:tgtEl>
                                          <p:spTgt spid="126">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6">
                                            <p:txEl>
                                              <p:pRg st="7" end="7"/>
                                            </p:txEl>
                                          </p:spTgt>
                                        </p:tgtEl>
                                        <p:attrNameLst>
                                          <p:attrName>style.visibility</p:attrName>
                                        </p:attrNameLst>
                                      </p:cBhvr>
                                      <p:to>
                                        <p:strVal val="visible"/>
                                      </p:to>
                                    </p:set>
                                    <p:animEffect transition="in" filter="fade">
                                      <p:cBhvr>
                                        <p:cTn id="27" dur="500"/>
                                        <p:tgtEl>
                                          <p:spTgt spid="126">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26">
                                            <p:txEl>
                                              <p:pRg st="8" end="8"/>
                                            </p:txEl>
                                          </p:spTgt>
                                        </p:tgtEl>
                                        <p:attrNameLst>
                                          <p:attrName>style.visibility</p:attrName>
                                        </p:attrNameLst>
                                      </p:cBhvr>
                                      <p:to>
                                        <p:strVal val="visible"/>
                                      </p:to>
                                    </p:set>
                                    <p:animEffect transition="in" filter="fade">
                                      <p:cBhvr>
                                        <p:cTn id="32" dur="500"/>
                                        <p:tgtEl>
                                          <p:spTgt spid="126">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26">
                                            <p:txEl>
                                              <p:pRg st="9" end="9"/>
                                            </p:txEl>
                                          </p:spTgt>
                                        </p:tgtEl>
                                        <p:attrNameLst>
                                          <p:attrName>style.visibility</p:attrName>
                                        </p:attrNameLst>
                                      </p:cBhvr>
                                      <p:to>
                                        <p:strVal val="visible"/>
                                      </p:to>
                                    </p:set>
                                    <p:animEffect transition="in" filter="fade">
                                      <p:cBhvr>
                                        <p:cTn id="37" dur="500"/>
                                        <p:tgtEl>
                                          <p:spTgt spid="126">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26">
                                            <p:txEl>
                                              <p:pRg st="10" end="10"/>
                                            </p:txEl>
                                          </p:spTgt>
                                        </p:tgtEl>
                                        <p:attrNameLst>
                                          <p:attrName>style.visibility</p:attrName>
                                        </p:attrNameLst>
                                      </p:cBhvr>
                                      <p:to>
                                        <p:strVal val="visible"/>
                                      </p:to>
                                    </p:set>
                                    <p:animEffect transition="in" filter="fade">
                                      <p:cBhvr>
                                        <p:cTn id="42" dur="500"/>
                                        <p:tgtEl>
                                          <p:spTgt spid="12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14"/>
          <p:cNvSpPr txBox="1">
            <a:spLocks noGrp="1"/>
          </p:cNvSpPr>
          <p:nvPr>
            <p:ph type="title"/>
          </p:nvPr>
        </p:nvSpPr>
        <p:spPr>
          <a:xfrm>
            <a:off x="1676400" y="730251"/>
            <a:ext cx="21031199" cy="2651126"/>
          </a:xfrm>
          <a:prstGeom prst="rect">
            <a:avLst/>
          </a:prstGeom>
          <a:noFill/>
          <a:ln>
            <a:noFill/>
          </a:ln>
        </p:spPr>
        <p:txBody>
          <a:bodyPr spcFirstLastPara="1" wrap="square" lIns="91425" tIns="45700" rIns="91425" bIns="45700" anchor="ctr" anchorCtr="0">
            <a:normAutofit/>
          </a:bodyPr>
          <a:lstStyle/>
          <a:p>
            <a:pPr lvl="0"/>
            <a:r>
              <a:rPr lang="fi-FI" dirty="0"/>
              <a:t>Virittäytyminen aiheeseen</a:t>
            </a:r>
            <a:endParaRPr dirty="0"/>
          </a:p>
        </p:txBody>
      </p:sp>
      <p:sp>
        <p:nvSpPr>
          <p:cNvPr id="126" name="Google Shape;126;p14"/>
          <p:cNvSpPr txBox="1">
            <a:spLocks noGrp="1"/>
          </p:cNvSpPr>
          <p:nvPr>
            <p:ph type="body" idx="1"/>
          </p:nvPr>
        </p:nvSpPr>
        <p:spPr>
          <a:xfrm>
            <a:off x="1676400" y="3730513"/>
            <a:ext cx="21031199" cy="8145947"/>
          </a:xfrm>
          <a:prstGeom prst="rect">
            <a:avLst/>
          </a:prstGeom>
          <a:noFill/>
          <a:ln>
            <a:noFill/>
          </a:ln>
        </p:spPr>
        <p:txBody>
          <a:bodyPr spcFirstLastPara="1" wrap="square" lIns="91425" tIns="45700" rIns="91425" bIns="45700" anchor="t" anchorCtr="0">
            <a:normAutofit/>
          </a:bodyPr>
          <a:lstStyle/>
          <a:p>
            <a:pPr marL="857250" lvl="0" indent="-857250">
              <a:spcBef>
                <a:spcPts val="0"/>
              </a:spcBef>
              <a:buFont typeface="Arial"/>
              <a:buChar char="•"/>
            </a:pPr>
            <a:r>
              <a:rPr lang="fi-FI" dirty="0"/>
              <a:t>Katso BBC:n </a:t>
            </a:r>
            <a:r>
              <a:rPr lang="fi-FI" i="1" dirty="0" err="1"/>
              <a:t>History</a:t>
            </a:r>
            <a:r>
              <a:rPr lang="fi-FI" i="1" dirty="0"/>
              <a:t> of </a:t>
            </a:r>
            <a:r>
              <a:rPr lang="fi-FI" i="1" dirty="0" err="1"/>
              <a:t>Ideas</a:t>
            </a:r>
            <a:r>
              <a:rPr lang="fi-FI" i="1" dirty="0"/>
              <a:t> </a:t>
            </a:r>
            <a:r>
              <a:rPr lang="fi-FI" dirty="0"/>
              <a:t>-sarjan </a:t>
            </a:r>
            <a:r>
              <a:rPr lang="fi-FI" dirty="0">
                <a:hlinkClick r:id="rId3"/>
              </a:rPr>
              <a:t>video</a:t>
            </a:r>
            <a:r>
              <a:rPr lang="fi-FI" dirty="0"/>
              <a:t> vahinkoperiaatteesta.</a:t>
            </a:r>
          </a:p>
          <a:p>
            <a:pPr marL="0" lvl="0" indent="0">
              <a:spcBef>
                <a:spcPts val="0"/>
              </a:spcBef>
            </a:pPr>
            <a:endParaRPr lang="fi-FI" dirty="0"/>
          </a:p>
          <a:p>
            <a:pPr marL="857250" lvl="0" indent="-857250">
              <a:spcBef>
                <a:spcPts val="0"/>
              </a:spcBef>
              <a:buFont typeface="Arial"/>
              <a:buChar char="•"/>
            </a:pPr>
            <a:r>
              <a:rPr lang="fi-FI" dirty="0"/>
              <a:t>Pohdi:</a:t>
            </a:r>
          </a:p>
          <a:p>
            <a:pPr marL="1314450" lvl="1" indent="-857250">
              <a:spcBef>
                <a:spcPts val="0"/>
              </a:spcBef>
            </a:pPr>
            <a:r>
              <a:rPr lang="fi-FI" dirty="0"/>
              <a:t>Mitä hyviä puolia Millin periaatteessa on?</a:t>
            </a:r>
          </a:p>
          <a:p>
            <a:pPr marL="1314450" lvl="1" indent="-857250">
              <a:spcBef>
                <a:spcPts val="0"/>
              </a:spcBef>
            </a:pPr>
            <a:r>
              <a:rPr lang="fi-FI" dirty="0"/>
              <a:t>Pitäisikö kaikkien yhteiskuntien ja kulttuurien hyväksyä vahinkoperiaate?</a:t>
            </a:r>
          </a:p>
          <a:p>
            <a:pPr marL="1314450" lvl="1" indent="-857250">
              <a:spcBef>
                <a:spcPts val="0"/>
              </a:spcBef>
            </a:pPr>
            <a:r>
              <a:rPr lang="fi-FI" dirty="0"/>
              <a:t>Saako yhteiskunta mielestäsi puuttua tai pyrkiä vaikuttamaan yksilön valintoihin ja arvoihin?</a:t>
            </a:r>
          </a:p>
        </p:txBody>
      </p:sp>
      <p:sp>
        <p:nvSpPr>
          <p:cNvPr id="127" name="Google Shape;127;p14"/>
          <p:cNvSpPr txBox="1">
            <a:spLocks noGrp="1"/>
          </p:cNvSpPr>
          <p:nvPr>
            <p:ph type="sldNum" idx="12"/>
          </p:nvPr>
        </p:nvSpPr>
        <p:spPr>
          <a:xfrm>
            <a:off x="17221200" y="12330967"/>
            <a:ext cx="5486400" cy="73025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i-FI"/>
              <a:t>2</a:t>
            </a:fld>
            <a:endParaRPr/>
          </a:p>
        </p:txBody>
      </p:sp>
      <p:sp>
        <p:nvSpPr>
          <p:cNvPr id="128" name="Google Shape;128;p14"/>
          <p:cNvSpPr txBox="1">
            <a:spLocks noGrp="1"/>
          </p:cNvSpPr>
          <p:nvPr>
            <p:ph type="ftr" idx="11"/>
          </p:nvPr>
        </p:nvSpPr>
        <p:spPr>
          <a:xfrm>
            <a:off x="1621944" y="12255499"/>
            <a:ext cx="8229600" cy="73025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fi-FI" dirty="0"/>
              <a:t>Idea 3, luku 8</a:t>
            </a:r>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6">
                                            <p:txEl>
                                              <p:pRg st="0" end="0"/>
                                            </p:txEl>
                                          </p:spTgt>
                                        </p:tgtEl>
                                        <p:attrNameLst>
                                          <p:attrName>style.visibility</p:attrName>
                                        </p:attrNameLst>
                                      </p:cBhvr>
                                      <p:to>
                                        <p:strVal val="visible"/>
                                      </p:to>
                                    </p:set>
                                    <p:animEffect transition="in" filter="fade">
                                      <p:cBhvr>
                                        <p:cTn id="7" dur="500"/>
                                        <p:tgtEl>
                                          <p:spTgt spid="1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6">
                                            <p:txEl>
                                              <p:pRg st="2" end="2"/>
                                            </p:txEl>
                                          </p:spTgt>
                                        </p:tgtEl>
                                        <p:attrNameLst>
                                          <p:attrName>style.visibility</p:attrName>
                                        </p:attrNameLst>
                                      </p:cBhvr>
                                      <p:to>
                                        <p:strVal val="visible"/>
                                      </p:to>
                                    </p:set>
                                    <p:animEffect transition="in" filter="fade">
                                      <p:cBhvr>
                                        <p:cTn id="12" dur="500"/>
                                        <p:tgtEl>
                                          <p:spTgt spid="12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6">
                                            <p:txEl>
                                              <p:pRg st="3" end="3"/>
                                            </p:txEl>
                                          </p:spTgt>
                                        </p:tgtEl>
                                        <p:attrNameLst>
                                          <p:attrName>style.visibility</p:attrName>
                                        </p:attrNameLst>
                                      </p:cBhvr>
                                      <p:to>
                                        <p:strVal val="visible"/>
                                      </p:to>
                                    </p:set>
                                    <p:animEffect transition="in" filter="fade">
                                      <p:cBhvr>
                                        <p:cTn id="17" dur="500"/>
                                        <p:tgtEl>
                                          <p:spTgt spid="12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6">
                                            <p:txEl>
                                              <p:pRg st="4" end="4"/>
                                            </p:txEl>
                                          </p:spTgt>
                                        </p:tgtEl>
                                        <p:attrNameLst>
                                          <p:attrName>style.visibility</p:attrName>
                                        </p:attrNameLst>
                                      </p:cBhvr>
                                      <p:to>
                                        <p:strVal val="visible"/>
                                      </p:to>
                                    </p:set>
                                    <p:animEffect transition="in" filter="fade">
                                      <p:cBhvr>
                                        <p:cTn id="22" dur="500"/>
                                        <p:tgtEl>
                                          <p:spTgt spid="12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6">
                                            <p:txEl>
                                              <p:pRg st="5" end="5"/>
                                            </p:txEl>
                                          </p:spTgt>
                                        </p:tgtEl>
                                        <p:attrNameLst>
                                          <p:attrName>style.visibility</p:attrName>
                                        </p:attrNameLst>
                                      </p:cBhvr>
                                      <p:to>
                                        <p:strVal val="visible"/>
                                      </p:to>
                                    </p:set>
                                    <p:animEffect transition="in" filter="fade">
                                      <p:cBhvr>
                                        <p:cTn id="27" dur="500"/>
                                        <p:tgtEl>
                                          <p:spTgt spid="12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14"/>
          <p:cNvSpPr txBox="1">
            <a:spLocks noGrp="1"/>
          </p:cNvSpPr>
          <p:nvPr>
            <p:ph type="title"/>
          </p:nvPr>
        </p:nvSpPr>
        <p:spPr>
          <a:xfrm>
            <a:off x="1676400" y="730251"/>
            <a:ext cx="21031199" cy="2651126"/>
          </a:xfrm>
          <a:prstGeom prst="rect">
            <a:avLst/>
          </a:prstGeom>
          <a:noFill/>
          <a:ln>
            <a:noFill/>
          </a:ln>
        </p:spPr>
        <p:txBody>
          <a:bodyPr spcFirstLastPara="1" wrap="square" lIns="91425" tIns="45700" rIns="91425" bIns="45700" anchor="ctr" anchorCtr="0">
            <a:normAutofit/>
          </a:bodyPr>
          <a:lstStyle/>
          <a:p>
            <a:r>
              <a:rPr lang="fi-FI" dirty="0"/>
              <a:t>Liberalismi –</a:t>
            </a:r>
            <a:br>
              <a:rPr lang="fi-FI" dirty="0"/>
            </a:br>
            <a:r>
              <a:rPr lang="fi-FI" i="1" dirty="0"/>
              <a:t>Korkein arvo on yksilönvapaus!</a:t>
            </a:r>
            <a:endParaRPr dirty="0"/>
          </a:p>
        </p:txBody>
      </p:sp>
      <p:sp>
        <p:nvSpPr>
          <p:cNvPr id="126" name="Google Shape;126;p14"/>
          <p:cNvSpPr txBox="1">
            <a:spLocks noGrp="1"/>
          </p:cNvSpPr>
          <p:nvPr>
            <p:ph type="body" idx="1"/>
          </p:nvPr>
        </p:nvSpPr>
        <p:spPr>
          <a:xfrm>
            <a:off x="1676400" y="3730513"/>
            <a:ext cx="21031199" cy="8145947"/>
          </a:xfrm>
          <a:prstGeom prst="rect">
            <a:avLst/>
          </a:prstGeom>
          <a:noFill/>
          <a:ln>
            <a:noFill/>
          </a:ln>
        </p:spPr>
        <p:txBody>
          <a:bodyPr spcFirstLastPara="1" wrap="square" lIns="91425" tIns="45700" rIns="91425" bIns="45700" anchor="t" anchorCtr="0">
            <a:normAutofit fontScale="92500" lnSpcReduction="20000"/>
          </a:bodyPr>
          <a:lstStyle/>
          <a:p>
            <a:pPr marL="857250" lvl="0" indent="-857250">
              <a:spcBef>
                <a:spcPts val="0"/>
              </a:spcBef>
              <a:buFont typeface="Arial"/>
              <a:buChar char="•"/>
            </a:pPr>
            <a:r>
              <a:rPr lang="fi-FI" b="1" dirty="0"/>
              <a:t>Liberalismi</a:t>
            </a:r>
            <a:r>
              <a:rPr lang="fi-FI" dirty="0"/>
              <a:t> (lat. </a:t>
            </a:r>
            <a:r>
              <a:rPr lang="fi-FI" i="1" dirty="0" err="1"/>
              <a:t>liber</a:t>
            </a:r>
            <a:r>
              <a:rPr lang="fi-FI" dirty="0"/>
              <a:t> eli vapaa) ponnisti 1700-luvun valistusaatteesta.</a:t>
            </a:r>
          </a:p>
          <a:p>
            <a:pPr marL="1314450" lvl="1" indent="-857250">
              <a:spcBef>
                <a:spcPts val="0"/>
              </a:spcBef>
            </a:pPr>
            <a:r>
              <a:rPr lang="fi-FI" dirty="0"/>
              <a:t>Taustalla yksinvaltiaiden ja kirkon vallan kritisoiminen.</a:t>
            </a:r>
          </a:p>
          <a:p>
            <a:pPr marL="857250" lvl="0" indent="-857250">
              <a:spcBef>
                <a:spcPts val="0"/>
              </a:spcBef>
              <a:buFont typeface="Arial"/>
              <a:buChar char="•"/>
            </a:pPr>
            <a:r>
              <a:rPr lang="fi-FI" dirty="0"/>
              <a:t>Aate on haarautunut eri suuntauksiin, mutta </a:t>
            </a:r>
            <a:r>
              <a:rPr lang="fi-FI" b="1" dirty="0"/>
              <a:t>klassinen liberalismi </a:t>
            </a:r>
            <a:r>
              <a:rPr lang="fi-FI" dirty="0"/>
              <a:t>korosti erityisesti</a:t>
            </a:r>
          </a:p>
          <a:p>
            <a:pPr marL="1314450" lvl="1" indent="-857250">
              <a:spcBef>
                <a:spcPts val="0"/>
              </a:spcBef>
            </a:pPr>
            <a:r>
              <a:rPr lang="fi-FI" dirty="0"/>
              <a:t>demokratiaa ja aktiivista kansalaisuutta</a:t>
            </a:r>
          </a:p>
          <a:p>
            <a:pPr marL="1314450" lvl="1" indent="-857250">
              <a:spcBef>
                <a:spcPts val="0"/>
              </a:spcBef>
            </a:pPr>
            <a:r>
              <a:rPr lang="fi-FI" dirty="0"/>
              <a:t>sananvapautta</a:t>
            </a:r>
          </a:p>
          <a:p>
            <a:pPr marL="1314450" lvl="1" indent="-857250">
              <a:spcBef>
                <a:spcPts val="0"/>
              </a:spcBef>
            </a:pPr>
            <a:r>
              <a:rPr lang="fi-FI" dirty="0"/>
              <a:t>yksilön oikeuksia</a:t>
            </a:r>
          </a:p>
          <a:p>
            <a:pPr marL="1314450" lvl="1" indent="-857250">
              <a:spcBef>
                <a:spcPts val="0"/>
              </a:spcBef>
            </a:pPr>
            <a:r>
              <a:rPr lang="fi-FI" dirty="0"/>
              <a:t>valtion vähäistä puuttumista kansalaisten elämään.</a:t>
            </a:r>
          </a:p>
          <a:p>
            <a:pPr marL="857250" lvl="0" indent="-857250">
              <a:spcBef>
                <a:spcPts val="0"/>
              </a:spcBef>
              <a:buFont typeface="Arial"/>
              <a:buChar char="•"/>
            </a:pPr>
            <a:r>
              <a:rPr lang="fi-FI" dirty="0"/>
              <a:t>Liberalismin vaikutus näkyy erityisesti</a:t>
            </a:r>
          </a:p>
          <a:p>
            <a:pPr marL="1314450" lvl="1" indent="-857250">
              <a:spcBef>
                <a:spcPts val="0"/>
              </a:spcBef>
            </a:pPr>
            <a:r>
              <a:rPr lang="fi-FI" dirty="0"/>
              <a:t>Yhdysvaltojen itsenäisyyden julistuksessa 1776</a:t>
            </a:r>
          </a:p>
          <a:p>
            <a:pPr marL="1314450" lvl="1" indent="-857250">
              <a:spcBef>
                <a:spcPts val="0"/>
              </a:spcBef>
            </a:pPr>
            <a:r>
              <a:rPr lang="fi-FI" dirty="0"/>
              <a:t>Ranskan suuressa vallankumouksessa 1789</a:t>
            </a:r>
          </a:p>
          <a:p>
            <a:pPr marL="1314450" lvl="1" indent="-857250">
              <a:spcBef>
                <a:spcPts val="0"/>
              </a:spcBef>
            </a:pPr>
            <a:r>
              <a:rPr lang="fi-FI" dirty="0"/>
              <a:t>Imperiumien hajoamisessa ja demokraattisten kansallisvaltioiden synnyssä 1900-luvulla.</a:t>
            </a:r>
          </a:p>
        </p:txBody>
      </p:sp>
      <p:sp>
        <p:nvSpPr>
          <p:cNvPr id="127" name="Google Shape;127;p14"/>
          <p:cNvSpPr txBox="1">
            <a:spLocks noGrp="1"/>
          </p:cNvSpPr>
          <p:nvPr>
            <p:ph type="sldNum" idx="12"/>
          </p:nvPr>
        </p:nvSpPr>
        <p:spPr>
          <a:xfrm>
            <a:off x="17221200" y="12330967"/>
            <a:ext cx="5486400" cy="73025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i-FI"/>
              <a:t>3</a:t>
            </a:fld>
            <a:endParaRPr/>
          </a:p>
        </p:txBody>
      </p:sp>
      <p:sp>
        <p:nvSpPr>
          <p:cNvPr id="128" name="Google Shape;128;p14"/>
          <p:cNvSpPr txBox="1">
            <a:spLocks noGrp="1"/>
          </p:cNvSpPr>
          <p:nvPr>
            <p:ph type="ftr" idx="11"/>
          </p:nvPr>
        </p:nvSpPr>
        <p:spPr>
          <a:xfrm>
            <a:off x="1621944" y="12255499"/>
            <a:ext cx="8229600" cy="73025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fi-FI" dirty="0"/>
              <a:t>Idea 3, luku 8</a:t>
            </a:r>
            <a:endParaRPr dirty="0"/>
          </a:p>
        </p:txBody>
      </p:sp>
    </p:spTree>
    <p:extLst>
      <p:ext uri="{BB962C8B-B14F-4D97-AF65-F5344CB8AC3E}">
        <p14:creationId xmlns:p14="http://schemas.microsoft.com/office/powerpoint/2010/main" val="79903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6">
                                            <p:txEl>
                                              <p:pRg st="0" end="0"/>
                                            </p:txEl>
                                          </p:spTgt>
                                        </p:tgtEl>
                                        <p:attrNameLst>
                                          <p:attrName>style.visibility</p:attrName>
                                        </p:attrNameLst>
                                      </p:cBhvr>
                                      <p:to>
                                        <p:strVal val="visible"/>
                                      </p:to>
                                    </p:set>
                                    <p:animEffect transition="in" filter="fade">
                                      <p:cBhvr>
                                        <p:cTn id="7" dur="500"/>
                                        <p:tgtEl>
                                          <p:spTgt spid="1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6">
                                            <p:txEl>
                                              <p:pRg st="1" end="1"/>
                                            </p:txEl>
                                          </p:spTgt>
                                        </p:tgtEl>
                                        <p:attrNameLst>
                                          <p:attrName>style.visibility</p:attrName>
                                        </p:attrNameLst>
                                      </p:cBhvr>
                                      <p:to>
                                        <p:strVal val="visible"/>
                                      </p:to>
                                    </p:set>
                                    <p:animEffect transition="in" filter="fade">
                                      <p:cBhvr>
                                        <p:cTn id="12" dur="500"/>
                                        <p:tgtEl>
                                          <p:spTgt spid="12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6">
                                            <p:txEl>
                                              <p:pRg st="2" end="2"/>
                                            </p:txEl>
                                          </p:spTgt>
                                        </p:tgtEl>
                                        <p:attrNameLst>
                                          <p:attrName>style.visibility</p:attrName>
                                        </p:attrNameLst>
                                      </p:cBhvr>
                                      <p:to>
                                        <p:strVal val="visible"/>
                                      </p:to>
                                    </p:set>
                                    <p:animEffect transition="in" filter="fade">
                                      <p:cBhvr>
                                        <p:cTn id="17" dur="500"/>
                                        <p:tgtEl>
                                          <p:spTgt spid="12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6">
                                            <p:txEl>
                                              <p:pRg st="3" end="3"/>
                                            </p:txEl>
                                          </p:spTgt>
                                        </p:tgtEl>
                                        <p:attrNameLst>
                                          <p:attrName>style.visibility</p:attrName>
                                        </p:attrNameLst>
                                      </p:cBhvr>
                                      <p:to>
                                        <p:strVal val="visible"/>
                                      </p:to>
                                    </p:set>
                                    <p:animEffect transition="in" filter="fade">
                                      <p:cBhvr>
                                        <p:cTn id="22" dur="500"/>
                                        <p:tgtEl>
                                          <p:spTgt spid="12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6">
                                            <p:txEl>
                                              <p:pRg st="4" end="4"/>
                                            </p:txEl>
                                          </p:spTgt>
                                        </p:tgtEl>
                                        <p:attrNameLst>
                                          <p:attrName>style.visibility</p:attrName>
                                        </p:attrNameLst>
                                      </p:cBhvr>
                                      <p:to>
                                        <p:strVal val="visible"/>
                                      </p:to>
                                    </p:set>
                                    <p:animEffect transition="in" filter="fade">
                                      <p:cBhvr>
                                        <p:cTn id="27" dur="500"/>
                                        <p:tgtEl>
                                          <p:spTgt spid="12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26">
                                            <p:txEl>
                                              <p:pRg st="5" end="5"/>
                                            </p:txEl>
                                          </p:spTgt>
                                        </p:tgtEl>
                                        <p:attrNameLst>
                                          <p:attrName>style.visibility</p:attrName>
                                        </p:attrNameLst>
                                      </p:cBhvr>
                                      <p:to>
                                        <p:strVal val="visible"/>
                                      </p:to>
                                    </p:set>
                                    <p:animEffect transition="in" filter="fade">
                                      <p:cBhvr>
                                        <p:cTn id="32" dur="500"/>
                                        <p:tgtEl>
                                          <p:spTgt spid="12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26">
                                            <p:txEl>
                                              <p:pRg st="6" end="6"/>
                                            </p:txEl>
                                          </p:spTgt>
                                        </p:tgtEl>
                                        <p:attrNameLst>
                                          <p:attrName>style.visibility</p:attrName>
                                        </p:attrNameLst>
                                      </p:cBhvr>
                                      <p:to>
                                        <p:strVal val="visible"/>
                                      </p:to>
                                    </p:set>
                                    <p:animEffect transition="in" filter="fade">
                                      <p:cBhvr>
                                        <p:cTn id="37" dur="500"/>
                                        <p:tgtEl>
                                          <p:spTgt spid="12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26">
                                            <p:txEl>
                                              <p:pRg st="7" end="7"/>
                                            </p:txEl>
                                          </p:spTgt>
                                        </p:tgtEl>
                                        <p:attrNameLst>
                                          <p:attrName>style.visibility</p:attrName>
                                        </p:attrNameLst>
                                      </p:cBhvr>
                                      <p:to>
                                        <p:strVal val="visible"/>
                                      </p:to>
                                    </p:set>
                                    <p:animEffect transition="in" filter="fade">
                                      <p:cBhvr>
                                        <p:cTn id="42" dur="500"/>
                                        <p:tgtEl>
                                          <p:spTgt spid="126">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26">
                                            <p:txEl>
                                              <p:pRg st="8" end="8"/>
                                            </p:txEl>
                                          </p:spTgt>
                                        </p:tgtEl>
                                        <p:attrNameLst>
                                          <p:attrName>style.visibility</p:attrName>
                                        </p:attrNameLst>
                                      </p:cBhvr>
                                      <p:to>
                                        <p:strVal val="visible"/>
                                      </p:to>
                                    </p:set>
                                    <p:animEffect transition="in" filter="fade">
                                      <p:cBhvr>
                                        <p:cTn id="47" dur="500"/>
                                        <p:tgtEl>
                                          <p:spTgt spid="126">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26">
                                            <p:txEl>
                                              <p:pRg st="9" end="9"/>
                                            </p:txEl>
                                          </p:spTgt>
                                        </p:tgtEl>
                                        <p:attrNameLst>
                                          <p:attrName>style.visibility</p:attrName>
                                        </p:attrNameLst>
                                      </p:cBhvr>
                                      <p:to>
                                        <p:strVal val="visible"/>
                                      </p:to>
                                    </p:set>
                                    <p:animEffect transition="in" filter="fade">
                                      <p:cBhvr>
                                        <p:cTn id="52" dur="500"/>
                                        <p:tgtEl>
                                          <p:spTgt spid="126">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26">
                                            <p:txEl>
                                              <p:pRg st="10" end="10"/>
                                            </p:txEl>
                                          </p:spTgt>
                                        </p:tgtEl>
                                        <p:attrNameLst>
                                          <p:attrName>style.visibility</p:attrName>
                                        </p:attrNameLst>
                                      </p:cBhvr>
                                      <p:to>
                                        <p:strVal val="visible"/>
                                      </p:to>
                                    </p:set>
                                    <p:animEffect transition="in" filter="fade">
                                      <p:cBhvr>
                                        <p:cTn id="57" dur="500"/>
                                        <p:tgtEl>
                                          <p:spTgt spid="12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14"/>
          <p:cNvSpPr txBox="1">
            <a:spLocks noGrp="1"/>
          </p:cNvSpPr>
          <p:nvPr>
            <p:ph type="title"/>
          </p:nvPr>
        </p:nvSpPr>
        <p:spPr>
          <a:xfrm>
            <a:off x="1676400" y="730251"/>
            <a:ext cx="21031199" cy="2651126"/>
          </a:xfrm>
          <a:prstGeom prst="rect">
            <a:avLst/>
          </a:prstGeom>
          <a:noFill/>
          <a:ln>
            <a:noFill/>
          </a:ln>
        </p:spPr>
        <p:txBody>
          <a:bodyPr spcFirstLastPara="1" wrap="square" lIns="91425" tIns="45700" rIns="91425" bIns="45700" anchor="ctr" anchorCtr="0">
            <a:normAutofit/>
          </a:bodyPr>
          <a:lstStyle/>
          <a:p>
            <a:pPr lvl="0"/>
            <a:r>
              <a:rPr lang="fi-FI" dirty="0"/>
              <a:t>Talousliberalismi –</a:t>
            </a:r>
            <a:br>
              <a:rPr lang="fi-FI" dirty="0"/>
            </a:br>
            <a:r>
              <a:rPr lang="fi-FI" i="1" dirty="0"/>
              <a:t>Talouden vapaus ennen kaikkea!</a:t>
            </a:r>
            <a:endParaRPr i="1" dirty="0"/>
          </a:p>
        </p:txBody>
      </p:sp>
      <p:sp>
        <p:nvSpPr>
          <p:cNvPr id="126" name="Google Shape;126;p14"/>
          <p:cNvSpPr txBox="1">
            <a:spLocks noGrp="1"/>
          </p:cNvSpPr>
          <p:nvPr>
            <p:ph type="body" idx="1"/>
          </p:nvPr>
        </p:nvSpPr>
        <p:spPr>
          <a:xfrm>
            <a:off x="1676400" y="3730513"/>
            <a:ext cx="21031199" cy="8145947"/>
          </a:xfrm>
          <a:prstGeom prst="rect">
            <a:avLst/>
          </a:prstGeom>
          <a:noFill/>
          <a:ln>
            <a:noFill/>
          </a:ln>
        </p:spPr>
        <p:txBody>
          <a:bodyPr spcFirstLastPara="1" wrap="square" lIns="91425" tIns="45700" rIns="91425" bIns="45700" anchor="t" anchorCtr="0">
            <a:normAutofit fontScale="92500" lnSpcReduction="10000"/>
          </a:bodyPr>
          <a:lstStyle/>
          <a:p>
            <a:pPr marL="857250" lvl="0" indent="-857250">
              <a:spcBef>
                <a:spcPts val="0"/>
              </a:spcBef>
              <a:buFont typeface="Arial"/>
              <a:buChar char="•"/>
            </a:pPr>
            <a:r>
              <a:rPr lang="fi-FI" b="1" dirty="0"/>
              <a:t>Talousliberalismi </a:t>
            </a:r>
            <a:r>
              <a:rPr lang="fi-FI" dirty="0"/>
              <a:t>vastustaa talouden sääntelyä.</a:t>
            </a:r>
          </a:p>
          <a:p>
            <a:pPr marL="857250" lvl="0" indent="-857250">
              <a:spcBef>
                <a:spcPts val="0"/>
              </a:spcBef>
              <a:buFont typeface="Arial"/>
              <a:buChar char="•"/>
            </a:pPr>
            <a:r>
              <a:rPr lang="fi-FI" b="1" dirty="0"/>
              <a:t>Adam Smith</a:t>
            </a:r>
            <a:r>
              <a:rPr lang="fi-FI" dirty="0"/>
              <a:t> (1723−1790): Vapaassa kilpailussa markkinoita ohjaa </a:t>
            </a:r>
            <a:r>
              <a:rPr lang="fi-FI" b="1" dirty="0"/>
              <a:t>näkymätön käsi</a:t>
            </a:r>
            <a:r>
              <a:rPr lang="fi-FI" dirty="0"/>
              <a:t>.</a:t>
            </a:r>
          </a:p>
          <a:p>
            <a:pPr marL="1314450" lvl="1" indent="-857250">
              <a:spcBef>
                <a:spcPts val="0"/>
              </a:spcBef>
            </a:pPr>
            <a:r>
              <a:rPr lang="fi-FI" dirty="0"/>
              <a:t>Kun kaikki tavoittelevat omaa etuaan taloudessa, näkymätön käsi pitää huolen, että kaikki hyötyvät.</a:t>
            </a:r>
          </a:p>
          <a:p>
            <a:pPr marL="1771650" lvl="2" indent="-857250">
              <a:spcBef>
                <a:spcPts val="0"/>
              </a:spcBef>
            </a:pPr>
            <a:r>
              <a:rPr lang="fi-FI" dirty="0"/>
              <a:t>Vapaassa kilpailussa halvimmat ja toimivimmat tuotteet sekä palvelut menestyvät parhaiten.</a:t>
            </a:r>
          </a:p>
          <a:p>
            <a:pPr marL="1771650" lvl="2" indent="-857250">
              <a:spcBef>
                <a:spcPts val="0"/>
              </a:spcBef>
            </a:pPr>
            <a:r>
              <a:rPr lang="fi-FI" dirty="0"/>
              <a:t>Hinnat laskevat, tuotanto tehostuu ja talous kasvaa.</a:t>
            </a:r>
          </a:p>
          <a:p>
            <a:pPr marL="857250" lvl="0" indent="-857250">
              <a:spcBef>
                <a:spcPts val="0"/>
              </a:spcBef>
              <a:buFont typeface="Arial"/>
              <a:buChar char="•"/>
            </a:pPr>
            <a:r>
              <a:rPr lang="fi-FI" dirty="0"/>
              <a:t>Nykyään käytetään käsitettä </a:t>
            </a:r>
            <a:r>
              <a:rPr lang="fi-FI" b="1" dirty="0"/>
              <a:t>uusliberalismi</a:t>
            </a:r>
            <a:r>
              <a:rPr lang="fi-FI" dirty="0"/>
              <a:t>.</a:t>
            </a:r>
            <a:endParaRPr lang="fi-FI" b="1" dirty="0"/>
          </a:p>
          <a:p>
            <a:pPr marL="1314450" lvl="1" indent="-857250">
              <a:spcBef>
                <a:spcPts val="0"/>
              </a:spcBef>
            </a:pPr>
            <a:r>
              <a:rPr lang="fi-FI" dirty="0"/>
              <a:t>Politiikan keskeinen tavoite on pitää yllä talouskasvua.</a:t>
            </a:r>
          </a:p>
          <a:p>
            <a:pPr marL="1314450" lvl="1" indent="-857250">
              <a:spcBef>
                <a:spcPts val="0"/>
              </a:spcBef>
            </a:pPr>
            <a:r>
              <a:rPr lang="fi-FI" dirty="0"/>
              <a:t>Se onnistuu parhaiten puolustamalla yksityisomaisuutta ja vapaata kauppaa sekä vähentämällä sääntelyä.</a:t>
            </a:r>
          </a:p>
        </p:txBody>
      </p:sp>
      <p:sp>
        <p:nvSpPr>
          <p:cNvPr id="127" name="Google Shape;127;p14"/>
          <p:cNvSpPr txBox="1">
            <a:spLocks noGrp="1"/>
          </p:cNvSpPr>
          <p:nvPr>
            <p:ph type="sldNum" idx="12"/>
          </p:nvPr>
        </p:nvSpPr>
        <p:spPr>
          <a:xfrm>
            <a:off x="17221200" y="12330967"/>
            <a:ext cx="5486400" cy="73025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i-FI"/>
              <a:t>4</a:t>
            </a:fld>
            <a:endParaRPr/>
          </a:p>
        </p:txBody>
      </p:sp>
      <p:sp>
        <p:nvSpPr>
          <p:cNvPr id="128" name="Google Shape;128;p14"/>
          <p:cNvSpPr txBox="1">
            <a:spLocks noGrp="1"/>
          </p:cNvSpPr>
          <p:nvPr>
            <p:ph type="ftr" idx="11"/>
          </p:nvPr>
        </p:nvSpPr>
        <p:spPr>
          <a:xfrm>
            <a:off x="1621944" y="12255499"/>
            <a:ext cx="8229600" cy="73025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fi-FI" dirty="0"/>
              <a:t>Idea 3, luku 8</a:t>
            </a:r>
            <a:endParaRPr dirty="0"/>
          </a:p>
        </p:txBody>
      </p:sp>
    </p:spTree>
    <p:extLst>
      <p:ext uri="{BB962C8B-B14F-4D97-AF65-F5344CB8AC3E}">
        <p14:creationId xmlns:p14="http://schemas.microsoft.com/office/powerpoint/2010/main" val="2410993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6">
                                            <p:txEl>
                                              <p:pRg st="0" end="0"/>
                                            </p:txEl>
                                          </p:spTgt>
                                        </p:tgtEl>
                                        <p:attrNameLst>
                                          <p:attrName>style.visibility</p:attrName>
                                        </p:attrNameLst>
                                      </p:cBhvr>
                                      <p:to>
                                        <p:strVal val="visible"/>
                                      </p:to>
                                    </p:set>
                                    <p:animEffect transition="in" filter="fade">
                                      <p:cBhvr>
                                        <p:cTn id="7" dur="500"/>
                                        <p:tgtEl>
                                          <p:spTgt spid="1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6">
                                            <p:txEl>
                                              <p:pRg st="1" end="1"/>
                                            </p:txEl>
                                          </p:spTgt>
                                        </p:tgtEl>
                                        <p:attrNameLst>
                                          <p:attrName>style.visibility</p:attrName>
                                        </p:attrNameLst>
                                      </p:cBhvr>
                                      <p:to>
                                        <p:strVal val="visible"/>
                                      </p:to>
                                    </p:set>
                                    <p:animEffect transition="in" filter="fade">
                                      <p:cBhvr>
                                        <p:cTn id="12" dur="500"/>
                                        <p:tgtEl>
                                          <p:spTgt spid="12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6">
                                            <p:txEl>
                                              <p:pRg st="2" end="2"/>
                                            </p:txEl>
                                          </p:spTgt>
                                        </p:tgtEl>
                                        <p:attrNameLst>
                                          <p:attrName>style.visibility</p:attrName>
                                        </p:attrNameLst>
                                      </p:cBhvr>
                                      <p:to>
                                        <p:strVal val="visible"/>
                                      </p:to>
                                    </p:set>
                                    <p:animEffect transition="in" filter="fade">
                                      <p:cBhvr>
                                        <p:cTn id="17" dur="500"/>
                                        <p:tgtEl>
                                          <p:spTgt spid="12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6">
                                            <p:txEl>
                                              <p:pRg st="3" end="3"/>
                                            </p:txEl>
                                          </p:spTgt>
                                        </p:tgtEl>
                                        <p:attrNameLst>
                                          <p:attrName>style.visibility</p:attrName>
                                        </p:attrNameLst>
                                      </p:cBhvr>
                                      <p:to>
                                        <p:strVal val="visible"/>
                                      </p:to>
                                    </p:set>
                                    <p:animEffect transition="in" filter="fade">
                                      <p:cBhvr>
                                        <p:cTn id="22" dur="500"/>
                                        <p:tgtEl>
                                          <p:spTgt spid="12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6">
                                            <p:txEl>
                                              <p:pRg st="4" end="4"/>
                                            </p:txEl>
                                          </p:spTgt>
                                        </p:tgtEl>
                                        <p:attrNameLst>
                                          <p:attrName>style.visibility</p:attrName>
                                        </p:attrNameLst>
                                      </p:cBhvr>
                                      <p:to>
                                        <p:strVal val="visible"/>
                                      </p:to>
                                    </p:set>
                                    <p:animEffect transition="in" filter="fade">
                                      <p:cBhvr>
                                        <p:cTn id="27" dur="500"/>
                                        <p:tgtEl>
                                          <p:spTgt spid="12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26">
                                            <p:txEl>
                                              <p:pRg st="5" end="5"/>
                                            </p:txEl>
                                          </p:spTgt>
                                        </p:tgtEl>
                                        <p:attrNameLst>
                                          <p:attrName>style.visibility</p:attrName>
                                        </p:attrNameLst>
                                      </p:cBhvr>
                                      <p:to>
                                        <p:strVal val="visible"/>
                                      </p:to>
                                    </p:set>
                                    <p:animEffect transition="in" filter="fade">
                                      <p:cBhvr>
                                        <p:cTn id="32" dur="500"/>
                                        <p:tgtEl>
                                          <p:spTgt spid="12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26">
                                            <p:txEl>
                                              <p:pRg st="6" end="6"/>
                                            </p:txEl>
                                          </p:spTgt>
                                        </p:tgtEl>
                                        <p:attrNameLst>
                                          <p:attrName>style.visibility</p:attrName>
                                        </p:attrNameLst>
                                      </p:cBhvr>
                                      <p:to>
                                        <p:strVal val="visible"/>
                                      </p:to>
                                    </p:set>
                                    <p:animEffect transition="in" filter="fade">
                                      <p:cBhvr>
                                        <p:cTn id="37" dur="500"/>
                                        <p:tgtEl>
                                          <p:spTgt spid="12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26">
                                            <p:txEl>
                                              <p:pRg st="7" end="7"/>
                                            </p:txEl>
                                          </p:spTgt>
                                        </p:tgtEl>
                                        <p:attrNameLst>
                                          <p:attrName>style.visibility</p:attrName>
                                        </p:attrNameLst>
                                      </p:cBhvr>
                                      <p:to>
                                        <p:strVal val="visible"/>
                                      </p:to>
                                    </p:set>
                                    <p:animEffect transition="in" filter="fade">
                                      <p:cBhvr>
                                        <p:cTn id="42" dur="500"/>
                                        <p:tgtEl>
                                          <p:spTgt spid="12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14"/>
          <p:cNvSpPr txBox="1">
            <a:spLocks noGrp="1"/>
          </p:cNvSpPr>
          <p:nvPr>
            <p:ph type="title"/>
          </p:nvPr>
        </p:nvSpPr>
        <p:spPr>
          <a:xfrm>
            <a:off x="1676400" y="730251"/>
            <a:ext cx="21031199" cy="2651126"/>
          </a:xfrm>
          <a:prstGeom prst="rect">
            <a:avLst/>
          </a:prstGeom>
          <a:noFill/>
          <a:ln>
            <a:noFill/>
          </a:ln>
        </p:spPr>
        <p:txBody>
          <a:bodyPr spcFirstLastPara="1" wrap="square" lIns="91425" tIns="45700" rIns="91425" bIns="45700" anchor="ctr" anchorCtr="0">
            <a:normAutofit/>
          </a:bodyPr>
          <a:lstStyle/>
          <a:p>
            <a:pPr lvl="0"/>
            <a:r>
              <a:rPr lang="fi-FI" dirty="0"/>
              <a:t>Näkymätön käsi</a:t>
            </a:r>
            <a:endParaRPr dirty="0"/>
          </a:p>
        </p:txBody>
      </p:sp>
      <p:sp>
        <p:nvSpPr>
          <p:cNvPr id="126" name="Google Shape;126;p14"/>
          <p:cNvSpPr txBox="1">
            <a:spLocks noGrp="1"/>
          </p:cNvSpPr>
          <p:nvPr>
            <p:ph type="body" idx="1"/>
          </p:nvPr>
        </p:nvSpPr>
        <p:spPr>
          <a:xfrm>
            <a:off x="1676400" y="3730513"/>
            <a:ext cx="21031199" cy="8145947"/>
          </a:xfrm>
          <a:prstGeom prst="rect">
            <a:avLst/>
          </a:prstGeom>
          <a:noFill/>
          <a:ln>
            <a:noFill/>
          </a:ln>
        </p:spPr>
        <p:txBody>
          <a:bodyPr spcFirstLastPara="1" wrap="square" lIns="91425" tIns="45700" rIns="91425" bIns="45700" anchor="t" anchorCtr="0">
            <a:normAutofit/>
          </a:bodyPr>
          <a:lstStyle/>
          <a:p>
            <a:pPr marL="857250" lvl="0" indent="-857250">
              <a:spcBef>
                <a:spcPts val="0"/>
              </a:spcBef>
              <a:buFont typeface="Arial"/>
              <a:buChar char="•"/>
            </a:pPr>
            <a:r>
              <a:rPr lang="fi-FI" dirty="0"/>
              <a:t>Katso BBC:n </a:t>
            </a:r>
            <a:r>
              <a:rPr lang="fi-FI" i="1" dirty="0" err="1"/>
              <a:t>History</a:t>
            </a:r>
            <a:r>
              <a:rPr lang="fi-FI" i="1" dirty="0"/>
              <a:t> of </a:t>
            </a:r>
            <a:r>
              <a:rPr lang="fi-FI" i="1" dirty="0" err="1"/>
              <a:t>Ideas</a:t>
            </a:r>
            <a:r>
              <a:rPr lang="fi-FI" i="1" dirty="0"/>
              <a:t> -</a:t>
            </a:r>
            <a:r>
              <a:rPr lang="fi-FI" dirty="0"/>
              <a:t>sarjan </a:t>
            </a:r>
            <a:r>
              <a:rPr lang="fi-FI" dirty="0">
                <a:hlinkClick r:id="rId3"/>
              </a:rPr>
              <a:t>video</a:t>
            </a:r>
            <a:r>
              <a:rPr lang="fi-FI" dirty="0"/>
              <a:t> </a:t>
            </a:r>
            <a:r>
              <a:rPr lang="fi-FI" i="1" dirty="0"/>
              <a:t>Ohjaako näkymätön käsi taloutta?</a:t>
            </a:r>
            <a:endParaRPr lang="fi-FI" dirty="0"/>
          </a:p>
          <a:p>
            <a:pPr marL="0" lvl="0" indent="0">
              <a:spcBef>
                <a:spcPts val="0"/>
              </a:spcBef>
            </a:pPr>
            <a:endParaRPr lang="fi-FI" dirty="0"/>
          </a:p>
          <a:p>
            <a:pPr marL="857250" lvl="0" indent="-857250">
              <a:spcBef>
                <a:spcPts val="0"/>
              </a:spcBef>
              <a:buFont typeface="Arial"/>
              <a:buChar char="•"/>
            </a:pPr>
            <a:r>
              <a:rPr lang="fi-FI" dirty="0"/>
              <a:t>Pohdi, miten vapaa kilpailu ja näkymätön käsi soveltuvat seuraaviin tilanteisiin:</a:t>
            </a:r>
          </a:p>
          <a:p>
            <a:pPr marL="1771650" lvl="2" indent="-857250">
              <a:spcBef>
                <a:spcPts val="0"/>
              </a:spcBef>
            </a:pPr>
            <a:r>
              <a:rPr lang="fi-FI" dirty="0"/>
              <a:t>hallitseva monopoliasema</a:t>
            </a:r>
          </a:p>
          <a:p>
            <a:pPr marL="1771650" lvl="2" indent="-857250">
              <a:spcBef>
                <a:spcPts val="0"/>
              </a:spcBef>
            </a:pPr>
            <a:r>
              <a:rPr lang="fi-FI" dirty="0"/>
              <a:t>päihde- ja huumekauppa</a:t>
            </a:r>
          </a:p>
          <a:p>
            <a:pPr marL="1771650" lvl="2" indent="-857250">
              <a:spcBef>
                <a:spcPts val="0"/>
              </a:spcBef>
            </a:pPr>
            <a:r>
              <a:rPr lang="fi-FI" dirty="0"/>
              <a:t>globaalit ympäristöongelmat, esim. ilmastonmuutos.</a:t>
            </a:r>
          </a:p>
        </p:txBody>
      </p:sp>
      <p:sp>
        <p:nvSpPr>
          <p:cNvPr id="127" name="Google Shape;127;p14"/>
          <p:cNvSpPr txBox="1">
            <a:spLocks noGrp="1"/>
          </p:cNvSpPr>
          <p:nvPr>
            <p:ph type="sldNum" idx="12"/>
          </p:nvPr>
        </p:nvSpPr>
        <p:spPr>
          <a:xfrm>
            <a:off x="17221200" y="12330967"/>
            <a:ext cx="5486400" cy="73025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i-FI"/>
              <a:t>5</a:t>
            </a:fld>
            <a:endParaRPr/>
          </a:p>
        </p:txBody>
      </p:sp>
      <p:sp>
        <p:nvSpPr>
          <p:cNvPr id="128" name="Google Shape;128;p14"/>
          <p:cNvSpPr txBox="1">
            <a:spLocks noGrp="1"/>
          </p:cNvSpPr>
          <p:nvPr>
            <p:ph type="ftr" idx="11"/>
          </p:nvPr>
        </p:nvSpPr>
        <p:spPr>
          <a:xfrm>
            <a:off x="1621944" y="12255499"/>
            <a:ext cx="8229600" cy="73025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fi-FI" dirty="0"/>
              <a:t>Idea 3, luku 8</a:t>
            </a:r>
            <a:endParaRPr dirty="0"/>
          </a:p>
        </p:txBody>
      </p:sp>
    </p:spTree>
    <p:extLst>
      <p:ext uri="{BB962C8B-B14F-4D97-AF65-F5344CB8AC3E}">
        <p14:creationId xmlns:p14="http://schemas.microsoft.com/office/powerpoint/2010/main" val="2675587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6">
                                            <p:txEl>
                                              <p:pRg st="0" end="0"/>
                                            </p:txEl>
                                          </p:spTgt>
                                        </p:tgtEl>
                                        <p:attrNameLst>
                                          <p:attrName>style.visibility</p:attrName>
                                        </p:attrNameLst>
                                      </p:cBhvr>
                                      <p:to>
                                        <p:strVal val="visible"/>
                                      </p:to>
                                    </p:set>
                                    <p:animEffect transition="in" filter="fade">
                                      <p:cBhvr>
                                        <p:cTn id="7" dur="500"/>
                                        <p:tgtEl>
                                          <p:spTgt spid="1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6">
                                            <p:txEl>
                                              <p:pRg st="2" end="2"/>
                                            </p:txEl>
                                          </p:spTgt>
                                        </p:tgtEl>
                                        <p:attrNameLst>
                                          <p:attrName>style.visibility</p:attrName>
                                        </p:attrNameLst>
                                      </p:cBhvr>
                                      <p:to>
                                        <p:strVal val="visible"/>
                                      </p:to>
                                    </p:set>
                                    <p:animEffect transition="in" filter="fade">
                                      <p:cBhvr>
                                        <p:cTn id="12" dur="500"/>
                                        <p:tgtEl>
                                          <p:spTgt spid="12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6">
                                            <p:txEl>
                                              <p:pRg st="3" end="3"/>
                                            </p:txEl>
                                          </p:spTgt>
                                        </p:tgtEl>
                                        <p:attrNameLst>
                                          <p:attrName>style.visibility</p:attrName>
                                        </p:attrNameLst>
                                      </p:cBhvr>
                                      <p:to>
                                        <p:strVal val="visible"/>
                                      </p:to>
                                    </p:set>
                                    <p:animEffect transition="in" filter="fade">
                                      <p:cBhvr>
                                        <p:cTn id="17" dur="500"/>
                                        <p:tgtEl>
                                          <p:spTgt spid="12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6">
                                            <p:txEl>
                                              <p:pRg st="4" end="4"/>
                                            </p:txEl>
                                          </p:spTgt>
                                        </p:tgtEl>
                                        <p:attrNameLst>
                                          <p:attrName>style.visibility</p:attrName>
                                        </p:attrNameLst>
                                      </p:cBhvr>
                                      <p:to>
                                        <p:strVal val="visible"/>
                                      </p:to>
                                    </p:set>
                                    <p:animEffect transition="in" filter="fade">
                                      <p:cBhvr>
                                        <p:cTn id="22" dur="500"/>
                                        <p:tgtEl>
                                          <p:spTgt spid="12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6">
                                            <p:txEl>
                                              <p:pRg st="5" end="5"/>
                                            </p:txEl>
                                          </p:spTgt>
                                        </p:tgtEl>
                                        <p:attrNameLst>
                                          <p:attrName>style.visibility</p:attrName>
                                        </p:attrNameLst>
                                      </p:cBhvr>
                                      <p:to>
                                        <p:strVal val="visible"/>
                                      </p:to>
                                    </p:set>
                                    <p:animEffect transition="in" filter="fade">
                                      <p:cBhvr>
                                        <p:cTn id="27" dur="500"/>
                                        <p:tgtEl>
                                          <p:spTgt spid="12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14"/>
          <p:cNvSpPr txBox="1">
            <a:spLocks noGrp="1"/>
          </p:cNvSpPr>
          <p:nvPr>
            <p:ph type="title"/>
          </p:nvPr>
        </p:nvSpPr>
        <p:spPr>
          <a:xfrm>
            <a:off x="1676400" y="730251"/>
            <a:ext cx="21031199" cy="2651126"/>
          </a:xfrm>
          <a:prstGeom prst="rect">
            <a:avLst/>
          </a:prstGeom>
          <a:noFill/>
          <a:ln>
            <a:noFill/>
          </a:ln>
        </p:spPr>
        <p:txBody>
          <a:bodyPr spcFirstLastPara="1" wrap="square" lIns="91425" tIns="45700" rIns="91425" bIns="45700" anchor="ctr" anchorCtr="0">
            <a:normAutofit/>
          </a:bodyPr>
          <a:lstStyle/>
          <a:p>
            <a:pPr lvl="0"/>
            <a:r>
              <a:rPr lang="fi-FI" dirty="0"/>
              <a:t>Sosiaaliliberalismi –</a:t>
            </a:r>
            <a:br>
              <a:rPr lang="fi-FI" dirty="0"/>
            </a:br>
            <a:r>
              <a:rPr lang="fi-FI" i="1" dirty="0"/>
              <a:t>Kukaan ei saa pudota tyhjän päälle!</a:t>
            </a:r>
            <a:endParaRPr i="1" dirty="0"/>
          </a:p>
        </p:txBody>
      </p:sp>
      <p:sp>
        <p:nvSpPr>
          <p:cNvPr id="126" name="Google Shape;126;p14"/>
          <p:cNvSpPr txBox="1">
            <a:spLocks noGrp="1"/>
          </p:cNvSpPr>
          <p:nvPr>
            <p:ph type="body" idx="1"/>
          </p:nvPr>
        </p:nvSpPr>
        <p:spPr>
          <a:xfrm>
            <a:off x="1676400" y="3730513"/>
            <a:ext cx="21031199" cy="8145947"/>
          </a:xfrm>
          <a:prstGeom prst="rect">
            <a:avLst/>
          </a:prstGeom>
          <a:noFill/>
          <a:ln>
            <a:noFill/>
          </a:ln>
        </p:spPr>
        <p:txBody>
          <a:bodyPr spcFirstLastPara="1" wrap="square" lIns="91425" tIns="45700" rIns="91425" bIns="45700" anchor="t" anchorCtr="0">
            <a:normAutofit fontScale="92500" lnSpcReduction="10000"/>
          </a:bodyPr>
          <a:lstStyle/>
          <a:p>
            <a:pPr marL="857250" lvl="0" indent="-857250">
              <a:spcBef>
                <a:spcPts val="0"/>
              </a:spcBef>
              <a:buFont typeface="Arial"/>
              <a:buChar char="•"/>
            </a:pPr>
            <a:r>
              <a:rPr lang="fi-FI" b="1" dirty="0"/>
              <a:t>Sosiaaliliberalismi</a:t>
            </a:r>
            <a:r>
              <a:rPr lang="fi-FI" dirty="0"/>
              <a:t> vastustaa eriarvoisuutta ja haluaa korjata talousliberalismin ongelmat.</a:t>
            </a:r>
          </a:p>
          <a:p>
            <a:pPr marL="857250" lvl="0" indent="-857250">
              <a:spcBef>
                <a:spcPts val="0"/>
              </a:spcBef>
              <a:buFont typeface="Arial"/>
              <a:buChar char="•"/>
            </a:pPr>
            <a:r>
              <a:rPr lang="fi-FI" dirty="0"/>
              <a:t>Pelkkä negatiivinen vapaus tai vahinkoperiaatteen noudattaminen eivät takaa hyvää yhteiskuntaa.</a:t>
            </a:r>
          </a:p>
          <a:p>
            <a:pPr marL="857250" lvl="0" indent="-857250">
              <a:spcBef>
                <a:spcPts val="0"/>
              </a:spcBef>
              <a:buFont typeface="Arial"/>
              <a:buChar char="•"/>
            </a:pPr>
            <a:r>
              <a:rPr lang="fi-FI" dirty="0"/>
              <a:t>Valtion rooli voi olla suuri, mikäli tavoite on </a:t>
            </a:r>
            <a:r>
              <a:rPr lang="fi-FI" b="1" dirty="0"/>
              <a:t>positiivisen vapauden</a:t>
            </a:r>
            <a:r>
              <a:rPr lang="fi-FI" dirty="0"/>
              <a:t> lisääminen.</a:t>
            </a:r>
          </a:p>
          <a:p>
            <a:pPr marL="1314450" lvl="1" indent="-857250">
              <a:spcBef>
                <a:spcPts val="0"/>
              </a:spcBef>
            </a:pPr>
            <a:r>
              <a:rPr lang="fi-FI" dirty="0"/>
              <a:t>Esimerkiksi pohjoismainen hyvinvointivaltio</a:t>
            </a:r>
          </a:p>
          <a:p>
            <a:pPr marL="1771650" lvl="2" indent="-857250">
              <a:spcBef>
                <a:spcPts val="0"/>
              </a:spcBef>
            </a:pPr>
            <a:r>
              <a:rPr lang="fi-FI" dirty="0"/>
              <a:t>tulonsiirrot</a:t>
            </a:r>
          </a:p>
          <a:p>
            <a:pPr marL="1771650" lvl="2" indent="-857250">
              <a:spcBef>
                <a:spcPts val="0"/>
              </a:spcBef>
            </a:pPr>
            <a:r>
              <a:rPr lang="fi-FI" dirty="0"/>
              <a:t>ilmainen koulutus</a:t>
            </a:r>
          </a:p>
          <a:p>
            <a:pPr marL="1771650" lvl="2" indent="-857250">
              <a:spcBef>
                <a:spcPts val="0"/>
              </a:spcBef>
            </a:pPr>
            <a:r>
              <a:rPr lang="fi-FI" dirty="0"/>
              <a:t>vapaiden markkinoiden ongelmien korjaaminen, esim. ympäristöongelmat</a:t>
            </a:r>
          </a:p>
          <a:p>
            <a:pPr marL="1771650" lvl="2" indent="-857250">
              <a:spcBef>
                <a:spcPts val="0"/>
              </a:spcBef>
            </a:pPr>
            <a:r>
              <a:rPr lang="fi-FI" dirty="0"/>
              <a:t>kilpailun rajoittaminen laeilla ja säädöksillä</a:t>
            </a:r>
          </a:p>
          <a:p>
            <a:pPr marL="2228850" lvl="3" indent="-857250">
              <a:spcBef>
                <a:spcPts val="0"/>
              </a:spcBef>
            </a:pPr>
            <a:r>
              <a:rPr lang="fi-FI" dirty="0"/>
              <a:t>esim. ammattiliitot ja työntekijän oikeudet</a:t>
            </a:r>
          </a:p>
        </p:txBody>
      </p:sp>
      <p:sp>
        <p:nvSpPr>
          <p:cNvPr id="127" name="Google Shape;127;p14"/>
          <p:cNvSpPr txBox="1">
            <a:spLocks noGrp="1"/>
          </p:cNvSpPr>
          <p:nvPr>
            <p:ph type="sldNum" idx="12"/>
          </p:nvPr>
        </p:nvSpPr>
        <p:spPr>
          <a:xfrm>
            <a:off x="17221200" y="12330967"/>
            <a:ext cx="5486400" cy="73025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i-FI"/>
              <a:t>6</a:t>
            </a:fld>
            <a:endParaRPr/>
          </a:p>
        </p:txBody>
      </p:sp>
      <p:sp>
        <p:nvSpPr>
          <p:cNvPr id="128" name="Google Shape;128;p14"/>
          <p:cNvSpPr txBox="1">
            <a:spLocks noGrp="1"/>
          </p:cNvSpPr>
          <p:nvPr>
            <p:ph type="ftr" idx="11"/>
          </p:nvPr>
        </p:nvSpPr>
        <p:spPr>
          <a:xfrm>
            <a:off x="1621944" y="12255499"/>
            <a:ext cx="8229600" cy="73025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fi-FI" dirty="0"/>
              <a:t>Idea 3, luku 8</a:t>
            </a:r>
            <a:endParaRPr dirty="0"/>
          </a:p>
        </p:txBody>
      </p:sp>
    </p:spTree>
    <p:extLst>
      <p:ext uri="{BB962C8B-B14F-4D97-AF65-F5344CB8AC3E}">
        <p14:creationId xmlns:p14="http://schemas.microsoft.com/office/powerpoint/2010/main" val="311158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6">
                                            <p:txEl>
                                              <p:pRg st="0" end="0"/>
                                            </p:txEl>
                                          </p:spTgt>
                                        </p:tgtEl>
                                        <p:attrNameLst>
                                          <p:attrName>style.visibility</p:attrName>
                                        </p:attrNameLst>
                                      </p:cBhvr>
                                      <p:to>
                                        <p:strVal val="visible"/>
                                      </p:to>
                                    </p:set>
                                    <p:animEffect transition="in" filter="fade">
                                      <p:cBhvr>
                                        <p:cTn id="7" dur="500"/>
                                        <p:tgtEl>
                                          <p:spTgt spid="1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6">
                                            <p:txEl>
                                              <p:pRg st="1" end="1"/>
                                            </p:txEl>
                                          </p:spTgt>
                                        </p:tgtEl>
                                        <p:attrNameLst>
                                          <p:attrName>style.visibility</p:attrName>
                                        </p:attrNameLst>
                                      </p:cBhvr>
                                      <p:to>
                                        <p:strVal val="visible"/>
                                      </p:to>
                                    </p:set>
                                    <p:animEffect transition="in" filter="fade">
                                      <p:cBhvr>
                                        <p:cTn id="12" dur="500"/>
                                        <p:tgtEl>
                                          <p:spTgt spid="12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6">
                                            <p:txEl>
                                              <p:pRg st="2" end="2"/>
                                            </p:txEl>
                                          </p:spTgt>
                                        </p:tgtEl>
                                        <p:attrNameLst>
                                          <p:attrName>style.visibility</p:attrName>
                                        </p:attrNameLst>
                                      </p:cBhvr>
                                      <p:to>
                                        <p:strVal val="visible"/>
                                      </p:to>
                                    </p:set>
                                    <p:animEffect transition="in" filter="fade">
                                      <p:cBhvr>
                                        <p:cTn id="17" dur="500"/>
                                        <p:tgtEl>
                                          <p:spTgt spid="12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6">
                                            <p:txEl>
                                              <p:pRg st="3" end="3"/>
                                            </p:txEl>
                                          </p:spTgt>
                                        </p:tgtEl>
                                        <p:attrNameLst>
                                          <p:attrName>style.visibility</p:attrName>
                                        </p:attrNameLst>
                                      </p:cBhvr>
                                      <p:to>
                                        <p:strVal val="visible"/>
                                      </p:to>
                                    </p:set>
                                    <p:animEffect transition="in" filter="fade">
                                      <p:cBhvr>
                                        <p:cTn id="22" dur="500"/>
                                        <p:tgtEl>
                                          <p:spTgt spid="12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6">
                                            <p:txEl>
                                              <p:pRg st="4" end="4"/>
                                            </p:txEl>
                                          </p:spTgt>
                                        </p:tgtEl>
                                        <p:attrNameLst>
                                          <p:attrName>style.visibility</p:attrName>
                                        </p:attrNameLst>
                                      </p:cBhvr>
                                      <p:to>
                                        <p:strVal val="visible"/>
                                      </p:to>
                                    </p:set>
                                    <p:animEffect transition="in" filter="fade">
                                      <p:cBhvr>
                                        <p:cTn id="27" dur="500"/>
                                        <p:tgtEl>
                                          <p:spTgt spid="12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26">
                                            <p:txEl>
                                              <p:pRg st="5" end="5"/>
                                            </p:txEl>
                                          </p:spTgt>
                                        </p:tgtEl>
                                        <p:attrNameLst>
                                          <p:attrName>style.visibility</p:attrName>
                                        </p:attrNameLst>
                                      </p:cBhvr>
                                      <p:to>
                                        <p:strVal val="visible"/>
                                      </p:to>
                                    </p:set>
                                    <p:animEffect transition="in" filter="fade">
                                      <p:cBhvr>
                                        <p:cTn id="32" dur="500"/>
                                        <p:tgtEl>
                                          <p:spTgt spid="12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26">
                                            <p:txEl>
                                              <p:pRg st="6" end="6"/>
                                            </p:txEl>
                                          </p:spTgt>
                                        </p:tgtEl>
                                        <p:attrNameLst>
                                          <p:attrName>style.visibility</p:attrName>
                                        </p:attrNameLst>
                                      </p:cBhvr>
                                      <p:to>
                                        <p:strVal val="visible"/>
                                      </p:to>
                                    </p:set>
                                    <p:animEffect transition="in" filter="fade">
                                      <p:cBhvr>
                                        <p:cTn id="37" dur="500"/>
                                        <p:tgtEl>
                                          <p:spTgt spid="12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26">
                                            <p:txEl>
                                              <p:pRg st="7" end="7"/>
                                            </p:txEl>
                                          </p:spTgt>
                                        </p:tgtEl>
                                        <p:attrNameLst>
                                          <p:attrName>style.visibility</p:attrName>
                                        </p:attrNameLst>
                                      </p:cBhvr>
                                      <p:to>
                                        <p:strVal val="visible"/>
                                      </p:to>
                                    </p:set>
                                    <p:animEffect transition="in" filter="fade">
                                      <p:cBhvr>
                                        <p:cTn id="42" dur="500"/>
                                        <p:tgtEl>
                                          <p:spTgt spid="126">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26">
                                            <p:txEl>
                                              <p:pRg st="8" end="8"/>
                                            </p:txEl>
                                          </p:spTgt>
                                        </p:tgtEl>
                                        <p:attrNameLst>
                                          <p:attrName>style.visibility</p:attrName>
                                        </p:attrNameLst>
                                      </p:cBhvr>
                                      <p:to>
                                        <p:strVal val="visible"/>
                                      </p:to>
                                    </p:set>
                                    <p:animEffect transition="in" filter="fade">
                                      <p:cBhvr>
                                        <p:cTn id="47" dur="500"/>
                                        <p:tgtEl>
                                          <p:spTgt spid="12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14"/>
          <p:cNvSpPr txBox="1">
            <a:spLocks noGrp="1"/>
          </p:cNvSpPr>
          <p:nvPr>
            <p:ph type="title"/>
          </p:nvPr>
        </p:nvSpPr>
        <p:spPr>
          <a:xfrm>
            <a:off x="1676400" y="730251"/>
            <a:ext cx="21031199" cy="2651126"/>
          </a:xfrm>
          <a:prstGeom prst="rect">
            <a:avLst/>
          </a:prstGeom>
          <a:noFill/>
          <a:ln>
            <a:noFill/>
          </a:ln>
        </p:spPr>
        <p:txBody>
          <a:bodyPr spcFirstLastPara="1" wrap="square" lIns="91425" tIns="45700" rIns="91425" bIns="45700" anchor="ctr" anchorCtr="0">
            <a:normAutofit/>
          </a:bodyPr>
          <a:lstStyle/>
          <a:p>
            <a:pPr lvl="0"/>
            <a:r>
              <a:rPr lang="fi-FI" dirty="0" err="1"/>
              <a:t>Libertarismi</a:t>
            </a:r>
            <a:r>
              <a:rPr lang="fi-FI" dirty="0"/>
              <a:t> – </a:t>
            </a:r>
            <a:r>
              <a:rPr lang="fi-FI" i="1" dirty="0"/>
              <a:t>Holhous seis!</a:t>
            </a:r>
            <a:endParaRPr i="1" dirty="0"/>
          </a:p>
        </p:txBody>
      </p:sp>
      <p:sp>
        <p:nvSpPr>
          <p:cNvPr id="126" name="Google Shape;126;p14"/>
          <p:cNvSpPr txBox="1">
            <a:spLocks noGrp="1"/>
          </p:cNvSpPr>
          <p:nvPr>
            <p:ph type="body" idx="1"/>
          </p:nvPr>
        </p:nvSpPr>
        <p:spPr>
          <a:xfrm>
            <a:off x="1676400" y="3730513"/>
            <a:ext cx="21031199" cy="8145947"/>
          </a:xfrm>
          <a:prstGeom prst="rect">
            <a:avLst/>
          </a:prstGeom>
          <a:noFill/>
          <a:ln>
            <a:noFill/>
          </a:ln>
        </p:spPr>
        <p:txBody>
          <a:bodyPr spcFirstLastPara="1" wrap="square" lIns="91425" tIns="45700" rIns="91425" bIns="45700" anchor="t" anchorCtr="0">
            <a:normAutofit lnSpcReduction="10000"/>
          </a:bodyPr>
          <a:lstStyle/>
          <a:p>
            <a:pPr marL="857250" lvl="0" indent="-857250">
              <a:spcBef>
                <a:spcPts val="0"/>
              </a:spcBef>
              <a:buFont typeface="Arial" panose="020B0604020202020204" pitchFamily="34" charset="0"/>
              <a:buChar char="•"/>
            </a:pPr>
            <a:r>
              <a:rPr lang="fi-FI" b="1" dirty="0" err="1"/>
              <a:t>Libertarismi</a:t>
            </a:r>
            <a:r>
              <a:rPr lang="fi-FI" dirty="0"/>
              <a:t> on liberalismin äärimmäisyyksiin asti yksilöä ja vapautta painottava versio.</a:t>
            </a:r>
          </a:p>
          <a:p>
            <a:pPr marL="857250" lvl="0" indent="-857250">
              <a:spcBef>
                <a:spcPts val="0"/>
              </a:spcBef>
              <a:buFont typeface="Arial"/>
              <a:buChar char="•"/>
            </a:pPr>
            <a:r>
              <a:rPr lang="fi-FI" dirty="0"/>
              <a:t>Tavoite: mahdollisimman laajat negatiiviset vapaudet ja loukkaamattomat perusoikeudet</a:t>
            </a:r>
          </a:p>
          <a:p>
            <a:pPr marL="857250" lvl="0" indent="-857250">
              <a:spcBef>
                <a:spcPts val="0"/>
              </a:spcBef>
              <a:buFont typeface="Arial"/>
              <a:buChar char="•"/>
            </a:pPr>
            <a:r>
              <a:rPr lang="fi-FI" dirty="0"/>
              <a:t>Vastustaa </a:t>
            </a:r>
            <a:r>
              <a:rPr lang="fi-FI" b="1" dirty="0" err="1"/>
              <a:t>paternalismia</a:t>
            </a:r>
            <a:r>
              <a:rPr lang="fi-FI" dirty="0"/>
              <a:t> eli holhoamista</a:t>
            </a:r>
          </a:p>
          <a:p>
            <a:pPr marL="857250" lvl="0" indent="-857250">
              <a:spcBef>
                <a:spcPts val="0"/>
              </a:spcBef>
              <a:buFont typeface="Arial"/>
              <a:buChar char="•"/>
            </a:pPr>
            <a:r>
              <a:rPr lang="fi-FI" dirty="0"/>
              <a:t>Valtion roolin on oltava mahdollisimman pieni, ns. </a:t>
            </a:r>
            <a:r>
              <a:rPr lang="fi-FI" b="1" dirty="0"/>
              <a:t>yövartijavaltio</a:t>
            </a:r>
            <a:r>
              <a:rPr lang="fi-FI" dirty="0"/>
              <a:t>.</a:t>
            </a:r>
          </a:p>
          <a:p>
            <a:pPr marL="1314450" lvl="1" indent="-857250">
              <a:spcBef>
                <a:spcPts val="0"/>
              </a:spcBef>
            </a:pPr>
            <a:r>
              <a:rPr lang="fi-FI" dirty="0"/>
              <a:t>Valtion tehtävä on taata vain yhteiskunnan turvallisuus ja omaisuuden suoja.</a:t>
            </a:r>
          </a:p>
          <a:p>
            <a:pPr marL="1314450" lvl="1" indent="-857250">
              <a:spcBef>
                <a:spcPts val="0"/>
              </a:spcBef>
            </a:pPr>
            <a:r>
              <a:rPr lang="fi-FI" dirty="0"/>
              <a:t>Hyvän elämän edellytykset ovat jokaisen omalla vastuulla.</a:t>
            </a:r>
          </a:p>
          <a:p>
            <a:pPr marL="1314450" lvl="1" indent="-857250">
              <a:spcBef>
                <a:spcPts val="0"/>
              </a:spcBef>
            </a:pPr>
            <a:r>
              <a:rPr lang="fi-FI" dirty="0"/>
              <a:t>Valtion ei tule puuttua eriarvoisuuteen.</a:t>
            </a:r>
          </a:p>
          <a:p>
            <a:pPr marL="0" lvl="0" indent="0" algn="l" rtl="0">
              <a:lnSpc>
                <a:spcPct val="90000"/>
              </a:lnSpc>
              <a:spcBef>
                <a:spcPts val="0"/>
              </a:spcBef>
              <a:spcAft>
                <a:spcPts val="0"/>
              </a:spcAft>
              <a:buClr>
                <a:schemeClr val="dk1"/>
              </a:buClr>
              <a:buSzPts val="6000"/>
            </a:pPr>
            <a:endParaRPr dirty="0"/>
          </a:p>
        </p:txBody>
      </p:sp>
      <p:sp>
        <p:nvSpPr>
          <p:cNvPr id="127" name="Google Shape;127;p14"/>
          <p:cNvSpPr txBox="1">
            <a:spLocks noGrp="1"/>
          </p:cNvSpPr>
          <p:nvPr>
            <p:ph type="sldNum" idx="12"/>
          </p:nvPr>
        </p:nvSpPr>
        <p:spPr>
          <a:xfrm>
            <a:off x="17221200" y="12330967"/>
            <a:ext cx="5486400" cy="73025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i-FI"/>
              <a:t>7</a:t>
            </a:fld>
            <a:endParaRPr/>
          </a:p>
        </p:txBody>
      </p:sp>
      <p:sp>
        <p:nvSpPr>
          <p:cNvPr id="128" name="Google Shape;128;p14"/>
          <p:cNvSpPr txBox="1">
            <a:spLocks noGrp="1"/>
          </p:cNvSpPr>
          <p:nvPr>
            <p:ph type="ftr" idx="11"/>
          </p:nvPr>
        </p:nvSpPr>
        <p:spPr>
          <a:xfrm>
            <a:off x="1621944" y="12255499"/>
            <a:ext cx="8229600" cy="73025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fi-FI" dirty="0"/>
              <a:t>Idea 3, luku 8</a:t>
            </a:r>
            <a:endParaRPr dirty="0"/>
          </a:p>
        </p:txBody>
      </p:sp>
    </p:spTree>
    <p:extLst>
      <p:ext uri="{BB962C8B-B14F-4D97-AF65-F5344CB8AC3E}">
        <p14:creationId xmlns:p14="http://schemas.microsoft.com/office/powerpoint/2010/main" val="2166749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6">
                                            <p:txEl>
                                              <p:pRg st="0" end="0"/>
                                            </p:txEl>
                                          </p:spTgt>
                                        </p:tgtEl>
                                        <p:attrNameLst>
                                          <p:attrName>style.visibility</p:attrName>
                                        </p:attrNameLst>
                                      </p:cBhvr>
                                      <p:to>
                                        <p:strVal val="visible"/>
                                      </p:to>
                                    </p:set>
                                    <p:animEffect transition="in" filter="fade">
                                      <p:cBhvr>
                                        <p:cTn id="7" dur="500"/>
                                        <p:tgtEl>
                                          <p:spTgt spid="1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6">
                                            <p:txEl>
                                              <p:pRg st="1" end="1"/>
                                            </p:txEl>
                                          </p:spTgt>
                                        </p:tgtEl>
                                        <p:attrNameLst>
                                          <p:attrName>style.visibility</p:attrName>
                                        </p:attrNameLst>
                                      </p:cBhvr>
                                      <p:to>
                                        <p:strVal val="visible"/>
                                      </p:to>
                                    </p:set>
                                    <p:animEffect transition="in" filter="fade">
                                      <p:cBhvr>
                                        <p:cTn id="12" dur="500"/>
                                        <p:tgtEl>
                                          <p:spTgt spid="12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6">
                                            <p:txEl>
                                              <p:pRg st="2" end="2"/>
                                            </p:txEl>
                                          </p:spTgt>
                                        </p:tgtEl>
                                        <p:attrNameLst>
                                          <p:attrName>style.visibility</p:attrName>
                                        </p:attrNameLst>
                                      </p:cBhvr>
                                      <p:to>
                                        <p:strVal val="visible"/>
                                      </p:to>
                                    </p:set>
                                    <p:animEffect transition="in" filter="fade">
                                      <p:cBhvr>
                                        <p:cTn id="17" dur="500"/>
                                        <p:tgtEl>
                                          <p:spTgt spid="12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6">
                                            <p:txEl>
                                              <p:pRg st="3" end="3"/>
                                            </p:txEl>
                                          </p:spTgt>
                                        </p:tgtEl>
                                        <p:attrNameLst>
                                          <p:attrName>style.visibility</p:attrName>
                                        </p:attrNameLst>
                                      </p:cBhvr>
                                      <p:to>
                                        <p:strVal val="visible"/>
                                      </p:to>
                                    </p:set>
                                    <p:animEffect transition="in" filter="fade">
                                      <p:cBhvr>
                                        <p:cTn id="22" dur="500"/>
                                        <p:tgtEl>
                                          <p:spTgt spid="12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6">
                                            <p:txEl>
                                              <p:pRg st="4" end="4"/>
                                            </p:txEl>
                                          </p:spTgt>
                                        </p:tgtEl>
                                        <p:attrNameLst>
                                          <p:attrName>style.visibility</p:attrName>
                                        </p:attrNameLst>
                                      </p:cBhvr>
                                      <p:to>
                                        <p:strVal val="visible"/>
                                      </p:to>
                                    </p:set>
                                    <p:animEffect transition="in" filter="fade">
                                      <p:cBhvr>
                                        <p:cTn id="27" dur="500"/>
                                        <p:tgtEl>
                                          <p:spTgt spid="12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26">
                                            <p:txEl>
                                              <p:pRg st="5" end="5"/>
                                            </p:txEl>
                                          </p:spTgt>
                                        </p:tgtEl>
                                        <p:attrNameLst>
                                          <p:attrName>style.visibility</p:attrName>
                                        </p:attrNameLst>
                                      </p:cBhvr>
                                      <p:to>
                                        <p:strVal val="visible"/>
                                      </p:to>
                                    </p:set>
                                    <p:animEffect transition="in" filter="fade">
                                      <p:cBhvr>
                                        <p:cTn id="32" dur="500"/>
                                        <p:tgtEl>
                                          <p:spTgt spid="12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26">
                                            <p:txEl>
                                              <p:pRg st="6" end="6"/>
                                            </p:txEl>
                                          </p:spTgt>
                                        </p:tgtEl>
                                        <p:attrNameLst>
                                          <p:attrName>style.visibility</p:attrName>
                                        </p:attrNameLst>
                                      </p:cBhvr>
                                      <p:to>
                                        <p:strVal val="visible"/>
                                      </p:to>
                                    </p:set>
                                    <p:animEffect transition="in" filter="fade">
                                      <p:cBhvr>
                                        <p:cTn id="37" dur="500"/>
                                        <p:tgtEl>
                                          <p:spTgt spid="12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14"/>
          <p:cNvSpPr txBox="1">
            <a:spLocks noGrp="1"/>
          </p:cNvSpPr>
          <p:nvPr>
            <p:ph type="title"/>
          </p:nvPr>
        </p:nvSpPr>
        <p:spPr>
          <a:xfrm>
            <a:off x="1676400" y="730251"/>
            <a:ext cx="21031199" cy="2651126"/>
          </a:xfrm>
          <a:prstGeom prst="rect">
            <a:avLst/>
          </a:prstGeom>
          <a:noFill/>
          <a:ln>
            <a:noFill/>
          </a:ln>
        </p:spPr>
        <p:txBody>
          <a:bodyPr spcFirstLastPara="1" wrap="square" lIns="91425" tIns="45700" rIns="91425" bIns="45700" anchor="ctr" anchorCtr="0">
            <a:normAutofit/>
          </a:bodyPr>
          <a:lstStyle/>
          <a:p>
            <a:pPr lvl="0"/>
            <a:r>
              <a:rPr lang="fi-FI" dirty="0"/>
              <a:t>Arvoliberalismi –</a:t>
            </a:r>
            <a:br>
              <a:rPr lang="fi-FI" dirty="0"/>
            </a:br>
            <a:r>
              <a:rPr lang="fi-FI" i="1" dirty="0"/>
              <a:t>Arvot ovat yksilön oma asia!</a:t>
            </a:r>
            <a:endParaRPr i="1" dirty="0"/>
          </a:p>
        </p:txBody>
      </p:sp>
      <p:sp>
        <p:nvSpPr>
          <p:cNvPr id="126" name="Google Shape;126;p14"/>
          <p:cNvSpPr txBox="1">
            <a:spLocks noGrp="1"/>
          </p:cNvSpPr>
          <p:nvPr>
            <p:ph type="body" idx="1"/>
          </p:nvPr>
        </p:nvSpPr>
        <p:spPr>
          <a:xfrm>
            <a:off x="1676400" y="3730513"/>
            <a:ext cx="21031199" cy="8145947"/>
          </a:xfrm>
          <a:prstGeom prst="rect">
            <a:avLst/>
          </a:prstGeom>
          <a:noFill/>
          <a:ln>
            <a:noFill/>
          </a:ln>
        </p:spPr>
        <p:txBody>
          <a:bodyPr spcFirstLastPara="1" wrap="square" lIns="91425" tIns="45700" rIns="91425" bIns="45700" anchor="t" anchorCtr="0">
            <a:normAutofit lnSpcReduction="10000"/>
          </a:bodyPr>
          <a:lstStyle/>
          <a:p>
            <a:pPr marL="857250" lvl="0" indent="-857250">
              <a:spcBef>
                <a:spcPts val="0"/>
              </a:spcBef>
              <a:buFont typeface="Arial"/>
              <a:buChar char="•"/>
            </a:pPr>
            <a:r>
              <a:rPr lang="fi-FI" b="1" dirty="0"/>
              <a:t>Arvoliberalismi</a:t>
            </a:r>
            <a:r>
              <a:rPr lang="fi-FI" dirty="0"/>
              <a:t> on aate, jonka mukaan keskeistä ei ole talous, vaan yksilön oikeus valita omat arvonsa ja elää niiden mukaan.</a:t>
            </a:r>
          </a:p>
          <a:p>
            <a:pPr marL="1314450" lvl="1" indent="-857250">
              <a:spcBef>
                <a:spcPts val="0"/>
              </a:spcBef>
            </a:pPr>
            <a:r>
              <a:rPr lang="fi-FI" dirty="0"/>
              <a:t>Esim. vapaus valita oma uskonto ja elämäntapa sekä elää oman seksuaalisen suuntauksen mukaisesti</a:t>
            </a:r>
          </a:p>
          <a:p>
            <a:pPr marL="857250" lvl="0" indent="-857250">
              <a:spcBef>
                <a:spcPts val="0"/>
              </a:spcBef>
              <a:buFont typeface="Arial"/>
              <a:buChar char="•"/>
            </a:pPr>
            <a:r>
              <a:rPr lang="fi-FI" dirty="0"/>
              <a:t>Pyrkii yhteiskuntaan, jossa erilaiset elämänkatsomukset voivat elää rinnakkain eikä mitään arvoja kohoteta muiden yläpuolelle.</a:t>
            </a:r>
          </a:p>
          <a:p>
            <a:pPr marL="1314450" lvl="1" indent="-857250">
              <a:spcBef>
                <a:spcPts val="0"/>
              </a:spcBef>
            </a:pPr>
            <a:r>
              <a:rPr lang="fi-FI" dirty="0"/>
              <a:t>Tiettyyn pisteeseen asti: arvoliberalismi ei suvaitse suvaitsemattomuutta ja vastustaa ahdasmielisyyttä.</a:t>
            </a:r>
          </a:p>
          <a:p>
            <a:pPr marL="1314450" lvl="1" indent="-857250">
              <a:spcBef>
                <a:spcPts val="0"/>
              </a:spcBef>
            </a:pPr>
            <a:r>
              <a:rPr lang="fi-FI" dirty="0"/>
              <a:t>Siksi hyvä yhteiskunta edistää vapaamielisyyttä ja suvaitsevaisuutta.</a:t>
            </a:r>
          </a:p>
          <a:p>
            <a:pPr marL="857250" lvl="0" indent="-857250">
              <a:spcBef>
                <a:spcPts val="0"/>
              </a:spcBef>
              <a:buFont typeface="Arial"/>
              <a:buChar char="•"/>
            </a:pPr>
            <a:r>
              <a:rPr lang="fi-FI" dirty="0"/>
              <a:t>Huom. Puolue tai poliitikko voi johdonmukaisesti kannattaa joko arvo- tai talousliberalismia – tai molempia.</a:t>
            </a:r>
          </a:p>
        </p:txBody>
      </p:sp>
      <p:sp>
        <p:nvSpPr>
          <p:cNvPr id="127" name="Google Shape;127;p14"/>
          <p:cNvSpPr txBox="1">
            <a:spLocks noGrp="1"/>
          </p:cNvSpPr>
          <p:nvPr>
            <p:ph type="sldNum" idx="12"/>
          </p:nvPr>
        </p:nvSpPr>
        <p:spPr>
          <a:xfrm>
            <a:off x="17221200" y="12330967"/>
            <a:ext cx="5486400" cy="73025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i-FI"/>
              <a:t>8</a:t>
            </a:fld>
            <a:endParaRPr/>
          </a:p>
        </p:txBody>
      </p:sp>
      <p:sp>
        <p:nvSpPr>
          <p:cNvPr id="128" name="Google Shape;128;p14"/>
          <p:cNvSpPr txBox="1">
            <a:spLocks noGrp="1"/>
          </p:cNvSpPr>
          <p:nvPr>
            <p:ph type="ftr" idx="11"/>
          </p:nvPr>
        </p:nvSpPr>
        <p:spPr>
          <a:xfrm>
            <a:off x="1621944" y="12255499"/>
            <a:ext cx="8229600" cy="73025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fi-FI" dirty="0"/>
              <a:t>Idea 3, luku 8</a:t>
            </a:r>
            <a:endParaRPr dirty="0"/>
          </a:p>
        </p:txBody>
      </p:sp>
    </p:spTree>
    <p:extLst>
      <p:ext uri="{BB962C8B-B14F-4D97-AF65-F5344CB8AC3E}">
        <p14:creationId xmlns:p14="http://schemas.microsoft.com/office/powerpoint/2010/main" val="2423668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6">
                                            <p:txEl>
                                              <p:pRg st="0" end="0"/>
                                            </p:txEl>
                                          </p:spTgt>
                                        </p:tgtEl>
                                        <p:attrNameLst>
                                          <p:attrName>style.visibility</p:attrName>
                                        </p:attrNameLst>
                                      </p:cBhvr>
                                      <p:to>
                                        <p:strVal val="visible"/>
                                      </p:to>
                                    </p:set>
                                    <p:animEffect transition="in" filter="fade">
                                      <p:cBhvr>
                                        <p:cTn id="7" dur="500"/>
                                        <p:tgtEl>
                                          <p:spTgt spid="1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6">
                                            <p:txEl>
                                              <p:pRg st="1" end="1"/>
                                            </p:txEl>
                                          </p:spTgt>
                                        </p:tgtEl>
                                        <p:attrNameLst>
                                          <p:attrName>style.visibility</p:attrName>
                                        </p:attrNameLst>
                                      </p:cBhvr>
                                      <p:to>
                                        <p:strVal val="visible"/>
                                      </p:to>
                                    </p:set>
                                    <p:animEffect transition="in" filter="fade">
                                      <p:cBhvr>
                                        <p:cTn id="12" dur="500"/>
                                        <p:tgtEl>
                                          <p:spTgt spid="12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6">
                                            <p:txEl>
                                              <p:pRg st="2" end="2"/>
                                            </p:txEl>
                                          </p:spTgt>
                                        </p:tgtEl>
                                        <p:attrNameLst>
                                          <p:attrName>style.visibility</p:attrName>
                                        </p:attrNameLst>
                                      </p:cBhvr>
                                      <p:to>
                                        <p:strVal val="visible"/>
                                      </p:to>
                                    </p:set>
                                    <p:animEffect transition="in" filter="fade">
                                      <p:cBhvr>
                                        <p:cTn id="17" dur="500"/>
                                        <p:tgtEl>
                                          <p:spTgt spid="12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6">
                                            <p:txEl>
                                              <p:pRg st="3" end="3"/>
                                            </p:txEl>
                                          </p:spTgt>
                                        </p:tgtEl>
                                        <p:attrNameLst>
                                          <p:attrName>style.visibility</p:attrName>
                                        </p:attrNameLst>
                                      </p:cBhvr>
                                      <p:to>
                                        <p:strVal val="visible"/>
                                      </p:to>
                                    </p:set>
                                    <p:animEffect transition="in" filter="fade">
                                      <p:cBhvr>
                                        <p:cTn id="22" dur="500"/>
                                        <p:tgtEl>
                                          <p:spTgt spid="12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6">
                                            <p:txEl>
                                              <p:pRg st="4" end="4"/>
                                            </p:txEl>
                                          </p:spTgt>
                                        </p:tgtEl>
                                        <p:attrNameLst>
                                          <p:attrName>style.visibility</p:attrName>
                                        </p:attrNameLst>
                                      </p:cBhvr>
                                      <p:to>
                                        <p:strVal val="visible"/>
                                      </p:to>
                                    </p:set>
                                    <p:animEffect transition="in" filter="fade">
                                      <p:cBhvr>
                                        <p:cTn id="27" dur="500"/>
                                        <p:tgtEl>
                                          <p:spTgt spid="12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26">
                                            <p:txEl>
                                              <p:pRg st="5" end="5"/>
                                            </p:txEl>
                                          </p:spTgt>
                                        </p:tgtEl>
                                        <p:attrNameLst>
                                          <p:attrName>style.visibility</p:attrName>
                                        </p:attrNameLst>
                                      </p:cBhvr>
                                      <p:to>
                                        <p:strVal val="visible"/>
                                      </p:to>
                                    </p:set>
                                    <p:animEffect transition="in" filter="fade">
                                      <p:cBhvr>
                                        <p:cTn id="32" dur="500"/>
                                        <p:tgtEl>
                                          <p:spTgt spid="12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14"/>
          <p:cNvSpPr txBox="1">
            <a:spLocks noGrp="1"/>
          </p:cNvSpPr>
          <p:nvPr>
            <p:ph type="title"/>
          </p:nvPr>
        </p:nvSpPr>
        <p:spPr>
          <a:xfrm>
            <a:off x="1676400" y="730251"/>
            <a:ext cx="8229601" cy="2651126"/>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575757"/>
              </a:buClr>
              <a:buSzPts val="8800"/>
              <a:buFont typeface="Calibri"/>
              <a:buNone/>
            </a:pPr>
            <a:r>
              <a:rPr lang="fi-FI" dirty="0"/>
              <a:t>Liberalismin eri muotoja</a:t>
            </a:r>
            <a:endParaRPr dirty="0"/>
          </a:p>
        </p:txBody>
      </p:sp>
      <p:sp>
        <p:nvSpPr>
          <p:cNvPr id="127" name="Google Shape;127;p14"/>
          <p:cNvSpPr txBox="1">
            <a:spLocks noGrp="1"/>
          </p:cNvSpPr>
          <p:nvPr>
            <p:ph type="sldNum" idx="12"/>
          </p:nvPr>
        </p:nvSpPr>
        <p:spPr>
          <a:xfrm>
            <a:off x="17221200" y="12330967"/>
            <a:ext cx="5486400" cy="73025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i-FI"/>
              <a:t>9</a:t>
            </a:fld>
            <a:endParaRPr/>
          </a:p>
        </p:txBody>
      </p:sp>
      <p:sp>
        <p:nvSpPr>
          <p:cNvPr id="128" name="Google Shape;128;p14"/>
          <p:cNvSpPr txBox="1">
            <a:spLocks noGrp="1"/>
          </p:cNvSpPr>
          <p:nvPr>
            <p:ph type="ftr" idx="11"/>
          </p:nvPr>
        </p:nvSpPr>
        <p:spPr>
          <a:xfrm>
            <a:off x="1621944" y="12255499"/>
            <a:ext cx="8229600" cy="73025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fi-FI" dirty="0"/>
              <a:t>Idea 3, luku 8</a:t>
            </a:r>
            <a:endParaRPr dirty="0"/>
          </a:p>
        </p:txBody>
      </p:sp>
      <p:pic>
        <p:nvPicPr>
          <p:cNvPr id="5" name="Kuva 4">
            <a:extLst>
              <a:ext uri="{FF2B5EF4-FFF2-40B4-BE49-F238E27FC236}">
                <a16:creationId xmlns:a16="http://schemas.microsoft.com/office/drawing/2014/main" id="{319AE246-7D63-954C-9D4B-23808FB15217}"/>
              </a:ext>
            </a:extLst>
          </p:cNvPr>
          <p:cNvPicPr>
            <a:picLocks noChangeAspect="1"/>
          </p:cNvPicPr>
          <p:nvPr/>
        </p:nvPicPr>
        <p:blipFill>
          <a:blip r:embed="rId3"/>
          <a:stretch>
            <a:fillRect/>
          </a:stretch>
        </p:blipFill>
        <p:spPr>
          <a:xfrm>
            <a:off x="11020425" y="301892"/>
            <a:ext cx="10499724" cy="13112215"/>
          </a:xfrm>
          <a:prstGeom prst="rect">
            <a:avLst/>
          </a:prstGeom>
        </p:spPr>
      </p:pic>
    </p:spTree>
    <p:extLst>
      <p:ext uri="{BB962C8B-B14F-4D97-AF65-F5344CB8AC3E}">
        <p14:creationId xmlns:p14="http://schemas.microsoft.com/office/powerpoint/2010/main" val="653622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teema">
  <a:themeElements>
    <a:clrScheme name="Opeaineisto">
      <a:dk1>
        <a:srgbClr val="202020"/>
      </a:dk1>
      <a:lt1>
        <a:srgbClr val="FFFFFF"/>
      </a:lt1>
      <a:dk2>
        <a:srgbClr val="006BB3"/>
      </a:dk2>
      <a:lt2>
        <a:srgbClr val="E7E6E6"/>
      </a:lt2>
      <a:accent1>
        <a:srgbClr val="0096DB"/>
      </a:accent1>
      <a:accent2>
        <a:srgbClr val="009FAD"/>
      </a:accent2>
      <a:accent3>
        <a:srgbClr val="51A300"/>
      </a:accent3>
      <a:accent4>
        <a:srgbClr val="8E7BD3"/>
      </a:accent4>
      <a:accent5>
        <a:srgbClr val="E00000"/>
      </a:accent5>
      <a:accent6>
        <a:srgbClr val="FA6400"/>
      </a:accent6>
      <a:hlink>
        <a:srgbClr val="006BB3"/>
      </a:hlink>
      <a:folHlink>
        <a:srgbClr val="2092C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1345</TotalTime>
  <Words>926</Words>
  <Application>Microsoft Office PowerPoint</Application>
  <PresentationFormat>Mukautettu</PresentationFormat>
  <Paragraphs>110</Paragraphs>
  <Slides>10</Slides>
  <Notes>10</Notes>
  <HiddenSlides>0</HiddenSlides>
  <MMClips>0</MMClips>
  <ScaleCrop>false</ScaleCrop>
  <HeadingPairs>
    <vt:vector size="6" baseType="variant">
      <vt:variant>
        <vt:lpstr>Käytetyt fontit</vt:lpstr>
      </vt:variant>
      <vt:variant>
        <vt:i4>2</vt:i4>
      </vt:variant>
      <vt:variant>
        <vt:lpstr>Teema</vt:lpstr>
      </vt:variant>
      <vt:variant>
        <vt:i4>1</vt:i4>
      </vt:variant>
      <vt:variant>
        <vt:lpstr>Dian otsikot</vt:lpstr>
      </vt:variant>
      <vt:variant>
        <vt:i4>10</vt:i4>
      </vt:variant>
    </vt:vector>
  </HeadingPairs>
  <TitlesOfParts>
    <vt:vector size="13" baseType="lpstr">
      <vt:lpstr>Arial</vt:lpstr>
      <vt:lpstr>Calibri</vt:lpstr>
      <vt:lpstr>Office-teema</vt:lpstr>
      <vt:lpstr>8. Liberalismi: unelma vapaudesta</vt:lpstr>
      <vt:lpstr>Virittäytyminen aiheeseen</vt:lpstr>
      <vt:lpstr>Liberalismi – Korkein arvo on yksilönvapaus!</vt:lpstr>
      <vt:lpstr>Talousliberalismi – Talouden vapaus ennen kaikkea!</vt:lpstr>
      <vt:lpstr>Näkymätön käsi</vt:lpstr>
      <vt:lpstr>Sosiaaliliberalismi – Kukaan ei saa pudota tyhjän päälle!</vt:lpstr>
      <vt:lpstr>Libertarismi – Holhous seis!</vt:lpstr>
      <vt:lpstr>Arvoliberalismi – Arvot ovat yksilön oma asia!</vt:lpstr>
      <vt:lpstr>Liberalismin eri muotoja</vt:lpstr>
      <vt:lpstr>Tehtävä</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&lt;Otsikko&gt;</dc:title>
  <cp:lastModifiedBy>Roms Jochen</cp:lastModifiedBy>
  <cp:revision>13</cp:revision>
  <cp:lastPrinted>2023-08-08T10:39:20Z</cp:lastPrinted>
  <dcterms:modified xsi:type="dcterms:W3CDTF">2023-08-09T08:10:08Z</dcterms:modified>
</cp:coreProperties>
</file>