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24384000" cy="13716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0"/>
  </p:normalViewPr>
  <p:slideViewPr>
    <p:cSldViewPr snapToGrid="0" snapToObjects="1">
      <p:cViewPr varScale="1">
        <p:scale>
          <a:sx n="38" d="100"/>
          <a:sy n="38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2246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5746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4478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5508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4450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6. Oikeudenmukaista sen olla </a:t>
            </a:r>
            <a:r>
              <a:rPr lang="fi-FI" dirty="0" err="1"/>
              <a:t>pitäa</a:t>
            </a:r>
            <a:r>
              <a:rPr lang="fi-FI" dirty="0"/>
              <a:t>̈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Keksikää mahdollisimman huonoja tapoja jakaa seuraavat asiat: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kouluarvosanat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ruoka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palkka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terveyspalvelut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ihmisoikeudet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Miettikää sen jälkeen, millainen jako olisi hyvä.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Oikeudenmukaisuus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Oikeudenmukaisuus tarkoittaa reiluutta, puolueettomuutta sekä yhdenvertaista ja tasapuolista kohtelua.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Koskee kaikkea ihmisten välistä vuorovaikutusta.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Lähiyhteisöt: kasvatus, kotitöiden jako ja ajankäyttö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Harrastukset: reilu peli, tasavertaiset mahdollisuudet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Yhteiskunta: työnjako, palkkaus, verotus ja demokratia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Aristoteleen </a:t>
            </a:r>
            <a:r>
              <a:rPr lang="fi-FI" b="1" dirty="0"/>
              <a:t>oikeudenmukaisuuden muodollinen periaate</a:t>
            </a:r>
            <a:r>
              <a:rPr lang="fi-FI" dirty="0"/>
              <a:t>: </a:t>
            </a:r>
            <a:r>
              <a:rPr lang="fi-FI" i="1" dirty="0"/>
              <a:t>Samanlaisia ta­pauksia on kohdeltava samalla tavalla, erilaisia eri taval­la.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Oikeudenmukaisuus ei siis tarkoita, että kaikkia pitäisi kohdella samalla tavalla.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Erilaisen kohtelun pitää perustua asiaankuuluvaan eli </a:t>
            </a:r>
            <a:r>
              <a:rPr lang="fi-FI" b="1" dirty="0"/>
              <a:t>relevanttiin eroon</a:t>
            </a:r>
            <a:r>
              <a:rPr lang="fi-FI" dirty="0"/>
              <a:t>.</a:t>
            </a:r>
            <a:endParaRPr b="1"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980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Mitä jaetaan?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Resursseja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Hyvinvointi vaatii riittävästi resursseja.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Mutta resursseja on rajallisesti, eikä kaikkea riitä kaikille niin pal­jon kuin haluttaisiin.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Mikä on reilu tapa jakaa rajalliset resurssit?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Oikeuksia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Perusoikeudet: elämä, vapaus ja omaisuus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Poliittiset oikeudet, kuten äänioikeus tai sananvapaus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Rangaistuksia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Perusperiaate on, että reilu rangaistus vastaa rikoksen vakavuutta.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Rangaistuksen reiluudesta on esitetty monia näkemyksiä.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Toimintaedellytyksiä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Resurssit eivät automaattisesti muutu hyvinvoinniksi, vaan yksilöiden välillä on merkittäviä eroja.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Esim. Lukihäiriöinen oppilas tarvitsee enemmän opettajan apua oppiakseen lukemaan.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 dirty="0"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886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Miten jaetaan?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Keksikää esimerkkejä, mitä asioita olisi hyvä jakaa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tasan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ansioiden mukaan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tarpeiden mukaan.</a:t>
            </a:r>
          </a:p>
          <a:p>
            <a:pPr marL="457200" lvl="1" indent="0">
              <a:spcBef>
                <a:spcPts val="0"/>
              </a:spcBef>
              <a:buNone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Esim. ruoka: tarpeen mukaan, arvosanat: ansion mukaan</a:t>
            </a: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5244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Ketkä jakavat ja kenelle?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Kenen vastuulla oikeudenmukainen jako on?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yksittäisten kansalaisten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yritysten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kolmannen sektorin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valtioiden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globaalien toimijoiden, esim. EU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Keiden kesken jaetaan?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Yksilöt vai ryhmät?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Globaalisti vai paikallisesti?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Entä tulevat sukupolvet?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Entä muut eläimet?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57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Pohdi ja keskustele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Mieti oikeudenmukainen ratkaisu seuraaviin tilanteisiin: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Miehet ovat aliedustettuina luokanopettajan koulutukseen valituista.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Kehittyvä maa kärsii katovuodesta kesken länsimaiden joulusesongin.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Ilmastonmuutos nostaa merenpintaa ja uhkaa hukuttaa Malediivien saarivaltion.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Ihmiset rakastavat juustoa, mutta sitä ei ole mahdollista tuottaa tarpeeksi ilman parsinavettoihin perustuvaa tehotuotantoa.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934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374</Words>
  <Application>Microsoft Office PowerPoint</Application>
  <PresentationFormat>Mukautettu</PresentationFormat>
  <Paragraphs>74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6. Oikeudenmukaista sen olla pitää</vt:lpstr>
      <vt:lpstr>Virittäytyminen aiheeseen</vt:lpstr>
      <vt:lpstr>Oikeudenmukaisuus</vt:lpstr>
      <vt:lpstr>Mitä jaetaan?</vt:lpstr>
      <vt:lpstr>Miten jaetaan?</vt:lpstr>
      <vt:lpstr>Ketkä jakavat ja kenelle?</vt:lpstr>
      <vt:lpstr>Pohdi ja keskustele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Oikeudenmukaista sen olla pitää</dc:title>
  <cp:lastModifiedBy>Roms Jochen</cp:lastModifiedBy>
  <cp:revision>4</cp:revision>
  <cp:lastPrinted>2023-08-08T10:37:48Z</cp:lastPrinted>
  <dcterms:modified xsi:type="dcterms:W3CDTF">2023-08-09T08:08:50Z</dcterms:modified>
</cp:coreProperties>
</file>