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24384000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150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33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48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23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68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69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Tehtävien avaukset: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Tehtävä 1: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a) Mihin muutoksiin olisit itse valmis?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Opiskelijan oma vastaus, jossa voi pohtia muutoksia esimerkiksi mukavuudenhalun, elämäntapojen, sosiaalisten paineiden, tottumuksen ja yksilön valintojen merkityksen näkökulmista. ”Ole se muutos, jonka haluat maailmassa nähdä.”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b) Entä millaisia toimia olet valmis vaatimaan myös muilta?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Keskeistä lienee se, ettei muilta voi vaatia sellaista, mitä itse ei ole valmis toteuttamaan.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Muita näkökulmia: Kuinka suuria panostuksia / uhrauksia on kohtuullista vaatia eri elämäntilanteissa olevilta ihmisiltä? Esim. kaupungissa autotta eläminen on helppoa, syrjäseudulla se voi olla mahdotonta.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Tehtävä 2: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a) Köyhyys on pahin ympäristöongelma.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dirty="0"/>
              <a:t>Köyhyys aiheuttaa näköalattomuutta ja epätoivoa, eikä köyhissä oloissa elävien ihmisten agendalla välttämättä ole ympäristöstä huolehtiminen.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dirty="0"/>
              <a:t>Köyhissä maissa syntyy enemmän lapsia kuin rikkaissa, mikä aiheuttaa lisää kuormitusta ympäristölle.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dirty="0"/>
              <a:t>Ympäristöystävällisten teknologioiden kehittäminen vaatii rahaa ja resursseja.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dirty="0"/>
              <a:t>b) Rikkaus on pahin ympäristöongelma.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dirty="0"/>
              <a:t>Rikkailla ihmisillä on varaa kuluttaa ympäristöä kuormittavasti, lentää lomille, ostaa kallista ja ympäristölle haitallista ruokaa kuten pihvejä, uusia jatkuvasti vaatteitaan ja kodin sisustustaan.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dirty="0"/>
              <a:t>Rikkaat tyypillisesti ajavat yksityisautoilla, asuvat väljästi ja kuluttavat luonnonvaroja enemmän kuin köyhät.</a:t>
            </a:r>
            <a:endParaRPr b="0"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18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GMYdalCl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uETYEgY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19. Kohti </a:t>
            </a:r>
            <a:r>
              <a:rPr lang="fi-FI" dirty="0" err="1"/>
              <a:t>kestäväa</a:t>
            </a:r>
            <a:r>
              <a:rPr lang="fi-FI" dirty="0"/>
              <a:t>̈ tulevaisuutta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FI 3 Yhteiskuntafilosofia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IDEA (LOPS21)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Virittäytyminen aiheeseen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Katsokaa Steve </a:t>
            </a:r>
            <a:r>
              <a:rPr lang="fi-FI" dirty="0" err="1"/>
              <a:t>Cuttsin</a:t>
            </a:r>
            <a:r>
              <a:rPr lang="fi-FI" dirty="0"/>
              <a:t> </a:t>
            </a:r>
            <a:r>
              <a:rPr lang="fi-FI" dirty="0">
                <a:hlinkClick r:id="rId3"/>
              </a:rPr>
              <a:t>animaatio</a:t>
            </a:r>
            <a:r>
              <a:rPr lang="fi-FI" dirty="0"/>
              <a:t> MAN ja pohtikaa seuraavia kysymyksiä: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Millaisia ajatuksia animaatio herättää?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Antaako se mielestäsi totuudenmukaisen kuvan ihmisestä?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Muotoile vasta-argumentti animaation sanomalle.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 dirty="0"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19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Kestävää kehitystä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Ekologinen kestävä kehitys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luonnonvarojen ehtymisen, ilmaston </a:t>
            </a:r>
            <a:r>
              <a:rPr lang="fi-FI" dirty="0" err="1"/>
              <a:t>lämpenemisen</a:t>
            </a:r>
            <a:r>
              <a:rPr lang="fi-FI" dirty="0"/>
              <a:t> ja lajien sukupuuton ehkäiseminen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ylikulutuspäivä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Taloudellinen kestävä kehitys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tasapainoisen talouskasvun tavoittelu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ei ylivelkaantumista tai luonnonvarojen liikakäyttöä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Sosiaalinen ja kulttuurinen kestävä kehitys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yhteisöjen yhteenkuuluvuudesta huolehtiminen ja sosiaalisen eriarvoisuuden torjuminen (pääsy terveydenhoitoon ja koulutukseen)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kulttuurisen moninaisuuden vaaliminen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Kysymyksiä vastuusta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Kuka on vastuussa: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yksilöt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yritykset 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valtiot 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kansainvälinen yhteisö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läntiset teollisuusmaat historiansa johdosta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ne, joilla on eniten voimavaroja?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Mihin vastuumme ulottuu?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oma lähipiiri / valtio / koko maailma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ihmisten / eläinten / luonnon hyvinvointi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oman ajan ihmiset / tulevaisuuden ihmiset?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Mikä ongelma pitäisi ratkaista ensin?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Sosiaalinen eriarvoisuus vai ilmastonmuutos?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7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Näkemyksiä talouskasvusta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i="1" dirty="0" err="1"/>
              <a:t>Degrowth</a:t>
            </a:r>
            <a:r>
              <a:rPr lang="fi-FI" dirty="0"/>
              <a:t>-liike ja esim. Linkola: Loputon talouskasvu ei ole mahdollista, sillä se näännyttää lopulta ihmisen ja luonnonvarat.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Toisaalta talouskasvun luomien resurssien ja teknologioiden avulla ruokaa saadaan riittämään useammille ja ilmastonmuutosta estettyä.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Yksi ratkaisu on </a:t>
            </a:r>
            <a:r>
              <a:rPr lang="fi-FI" b="1" dirty="0"/>
              <a:t>irtikytkentä</a:t>
            </a:r>
            <a:r>
              <a:rPr lang="fi-FI" dirty="0"/>
              <a:t>: talouskasvu kytketään irti luonnonvarojen käytön ja saastuttamisen kasvusta.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Onko mahdollista?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82296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Donitsitalous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19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12E0A8B-43C1-E643-B688-BC4FE482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7275" y="0"/>
            <a:ext cx="11896725" cy="13725164"/>
          </a:xfrm>
          <a:prstGeom prst="rect">
            <a:avLst/>
          </a:prstGeom>
        </p:spPr>
      </p:pic>
      <p:sp>
        <p:nvSpPr>
          <p:cNvPr id="9" name="Google Shape;126;p14">
            <a:extLst>
              <a:ext uri="{FF2B5EF4-FFF2-40B4-BE49-F238E27FC236}">
                <a16:creationId xmlns:a16="http://schemas.microsoft.com/office/drawing/2014/main" id="{8464792E-EFD8-2F4F-83F0-B285BC8FBE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76401" y="3730513"/>
            <a:ext cx="82296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Kestävän yhteiskunnan malli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Yhteismaan tragedia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Katsotaan havainnollistava </a:t>
            </a:r>
            <a:r>
              <a:rPr lang="fi-FI" dirty="0">
                <a:hlinkClick r:id="rId3"/>
              </a:rPr>
              <a:t>video</a:t>
            </a:r>
            <a:r>
              <a:rPr lang="fi-FI" dirty="0"/>
              <a:t> yhteismaan tragediasta.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Tehtävät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857250" lvl="0" indent="-857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i="1" dirty="0"/>
              <a:t>Idea 3</a:t>
            </a:r>
            <a:r>
              <a:rPr lang="fi-FI" dirty="0"/>
              <a:t>, luku 19, tehtävä 1 (s. 183):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Ympäristöongelmien ratkaisemiseksi on ehdotettu erilaisia toimia, esimerkiksi kasvispainotteista ruokavaliota, autoilun vähentämistä, kulutuksen vähentämistä, lentomatkailusta luopumista.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a) Mihin muutoksiin olisit itse valmis?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b) Entä millaisia toimia olet valmis vaatimaan myös muilta?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857250" lvl="0" indent="-857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i="1" dirty="0"/>
              <a:t>Idea 3</a:t>
            </a:r>
            <a:r>
              <a:rPr lang="fi-FI" dirty="0"/>
              <a:t>, luku 19, tehtävä 2 (s. 183):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Ota kantaa: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a) Köyhyys on pahin ympäristöongelma.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b) Rikkaus on pahin ympäristöongelma.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82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545</Words>
  <Application>Microsoft Office PowerPoint</Application>
  <PresentationFormat>Mukautettu</PresentationFormat>
  <Paragraphs>89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19. Kohti kestävää tulevaisuutta</vt:lpstr>
      <vt:lpstr>Virittäytyminen aiheeseen</vt:lpstr>
      <vt:lpstr>Kestävää kehitystä</vt:lpstr>
      <vt:lpstr>Kysymyksiä vastuusta</vt:lpstr>
      <vt:lpstr>Näkemyksiä talouskasvusta</vt:lpstr>
      <vt:lpstr>Donitsitalous</vt:lpstr>
      <vt:lpstr>Yhteismaan tragedia</vt:lpstr>
      <vt:lpstr>Tehtävät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 Kohti kestävää tulevaisuutta</dc:title>
  <cp:lastModifiedBy>Roms Jochen</cp:lastModifiedBy>
  <cp:revision>5</cp:revision>
  <cp:lastPrinted>2023-08-29T04:39:35Z</cp:lastPrinted>
  <dcterms:modified xsi:type="dcterms:W3CDTF">2023-08-29T04:39:45Z</dcterms:modified>
</cp:coreProperties>
</file>