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02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21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307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12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41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80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9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14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85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03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84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99AD-AA64-4D04-B42A-7E5ABAB8E735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C019E-BC49-4B31-8531-A61FBC55F4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26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Suvaitsevaisuuden lajit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1. Toisen </a:t>
            </a:r>
            <a:r>
              <a:rPr lang="fi-FI" b="1" dirty="0"/>
              <a:t>sietäminen tai salliminen</a:t>
            </a:r>
          </a:p>
          <a:p>
            <a:pPr marL="0" indent="0">
              <a:buNone/>
            </a:pPr>
            <a:r>
              <a:rPr lang="fi-FI" b="1" dirty="0"/>
              <a:t>• ei puututa toisen tekemisiin millään lailla</a:t>
            </a:r>
            <a:r>
              <a:rPr lang="fi-FI" b="1" dirty="0" smtClean="0"/>
              <a:t>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2. Yhteiselo toisen kanssa</a:t>
            </a:r>
          </a:p>
          <a:p>
            <a:pPr marL="0" indent="0">
              <a:buNone/>
            </a:pPr>
            <a:r>
              <a:rPr lang="fi-FI" b="1" dirty="0"/>
              <a:t>• tutustutaan toisen tapoihin ja elämään ja</a:t>
            </a:r>
          </a:p>
          <a:p>
            <a:pPr marL="0" indent="0">
              <a:buNone/>
            </a:pPr>
            <a:r>
              <a:rPr lang="fi-FI" b="1" dirty="0"/>
              <a:t>opitaan elämään hänen kanssaan</a:t>
            </a:r>
            <a:r>
              <a:rPr lang="fi-FI" b="1" dirty="0" smtClean="0"/>
              <a:t>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166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3. Toisen kunnioittaminen</a:t>
            </a:r>
          </a:p>
          <a:p>
            <a:pPr marL="0" indent="0">
              <a:buNone/>
            </a:pPr>
            <a:r>
              <a:rPr lang="fi-FI" b="1" dirty="0" smtClean="0"/>
              <a:t>• toinen nähdään yhdenveroisena persoonana itsen kanssa ja annetaan hänelle samat oikeudet kuin itselle.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4. Toisen arvostaminen</a:t>
            </a:r>
          </a:p>
          <a:p>
            <a:pPr marL="0" indent="0">
              <a:buNone/>
            </a:pPr>
            <a:r>
              <a:rPr lang="fi-FI" b="1" dirty="0" smtClean="0"/>
              <a:t>• toisen tapaa elää ja hänen ajatuksiaan arvostetaan niiden sisällöllisten ominaisuuksien perusteella.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61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2" ma:contentTypeDescription="Luo uusi asiakirja." ma:contentTypeScope="" ma:versionID="2d172205e6b1e9f90410461194ccb86e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0c59c07ba59b230843aced3d90a01ec9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B56972-E041-4A0B-BA46-FDBBC2B294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909F80-E407-4BBA-97C7-FED3DA5FAE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73B4F1-7310-4925-9FA7-574B371EBE53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842ccd07-6dee-4268-8983-d0cc307909f3"/>
    <ds:schemaRef ds:uri="http://purl.org/dc/elements/1.1/"/>
    <ds:schemaRef ds:uri="http://schemas.microsoft.com/office/2006/documentManagement/types"/>
    <ds:schemaRef ds:uri="ae6f4c56-1b40-49ce-a64e-cede96ac5a4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Suvaitsevaisuuden lajit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Suvaitsevaisuuden lajit</dc:title>
  <dc:creator>Roms Jochen</dc:creator>
  <cp:lastModifiedBy>Roms Jochen</cp:lastModifiedBy>
  <cp:revision>1</cp:revision>
  <dcterms:created xsi:type="dcterms:W3CDTF">2021-03-19T07:36:15Z</dcterms:created>
  <dcterms:modified xsi:type="dcterms:W3CDTF">2021-03-19T07:36:29Z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