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7" r:id="rId7"/>
    <p:sldId id="265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040F1-2D33-A753-C226-1961FE70E46C}" v="27" dt="2025-01-14T07:19:30.1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4" Type="http://schemas.openxmlformats.org/officeDocument/2006/relationships/image" Target="../media/image21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svg"/><Relationship Id="rId1" Type="http://schemas.openxmlformats.org/officeDocument/2006/relationships/image" Target="../media/image18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4" Type="http://schemas.openxmlformats.org/officeDocument/2006/relationships/image" Target="../media/image21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svg"/><Relationship Id="rId1" Type="http://schemas.openxmlformats.org/officeDocument/2006/relationships/image" Target="../media/image1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570175-9F46-4F3E-9CD1-F6A10F40B2B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2A7E1FC-6598-4CBB-A7C3-F6C4FD7FF231}">
      <dgm:prSet/>
      <dgm:spPr/>
      <dgm:t>
        <a:bodyPr/>
        <a:lstStyle/>
        <a:p>
          <a:r>
            <a:rPr lang="fi-FI"/>
            <a:t>Älä jaa henkilökohtaisia tietoja liian laajasti</a:t>
          </a:r>
          <a:endParaRPr lang="en-US"/>
        </a:p>
      </dgm:t>
    </dgm:pt>
    <dgm:pt modelId="{31A9FA8E-F6AA-484F-BB4C-D2F2B72965DE}" type="parTrans" cxnId="{907A5470-560E-4DB4-A303-65051AE25A35}">
      <dgm:prSet/>
      <dgm:spPr/>
      <dgm:t>
        <a:bodyPr/>
        <a:lstStyle/>
        <a:p>
          <a:endParaRPr lang="en-US"/>
        </a:p>
      </dgm:t>
    </dgm:pt>
    <dgm:pt modelId="{BFB92EA9-4AC2-4679-BEBB-846045DC6E26}" type="sibTrans" cxnId="{907A5470-560E-4DB4-A303-65051AE25A35}">
      <dgm:prSet/>
      <dgm:spPr/>
      <dgm:t>
        <a:bodyPr/>
        <a:lstStyle/>
        <a:p>
          <a:endParaRPr lang="en-US"/>
        </a:p>
      </dgm:t>
    </dgm:pt>
    <dgm:pt modelId="{6DACCB39-7956-4295-876D-3E336DE30959}">
      <dgm:prSet/>
      <dgm:spPr/>
      <dgm:t>
        <a:bodyPr/>
        <a:lstStyle/>
        <a:p>
          <a:pPr rtl="0"/>
          <a:r>
            <a:rPr lang="fi-FI">
              <a:latin typeface="Aptos Display" panose="020F0302020204030204"/>
            </a:rPr>
            <a:t>Pidä yksityisyys mielessä ja rajaa</a:t>
          </a:r>
          <a:r>
            <a:rPr lang="fi-FI"/>
            <a:t> julkaisujen yleisö huolellisesti. </a:t>
          </a:r>
          <a:endParaRPr lang="en-US"/>
        </a:p>
      </dgm:t>
    </dgm:pt>
    <dgm:pt modelId="{45289308-ED73-414E-8B7C-9E07541B5964}" type="parTrans" cxnId="{2F0FA97E-079D-46CD-BECC-68F3A8E86580}">
      <dgm:prSet/>
      <dgm:spPr/>
      <dgm:t>
        <a:bodyPr/>
        <a:lstStyle/>
        <a:p>
          <a:endParaRPr lang="en-US"/>
        </a:p>
      </dgm:t>
    </dgm:pt>
    <dgm:pt modelId="{062E3750-CC49-424C-BA8F-695A652775D9}" type="sibTrans" cxnId="{2F0FA97E-079D-46CD-BECC-68F3A8E86580}">
      <dgm:prSet/>
      <dgm:spPr/>
      <dgm:t>
        <a:bodyPr/>
        <a:lstStyle/>
        <a:p>
          <a:endParaRPr lang="en-US"/>
        </a:p>
      </dgm:t>
    </dgm:pt>
    <dgm:pt modelId="{05610128-D766-4E61-B1E9-9DAF4E567F26}">
      <dgm:prSet/>
      <dgm:spPr/>
      <dgm:t>
        <a:bodyPr/>
        <a:lstStyle/>
        <a:p>
          <a:r>
            <a:rPr lang="fi-FI"/>
            <a:t>Muista tarkistaa lähteet ja perustele kantasi</a:t>
          </a:r>
          <a:endParaRPr lang="en-US"/>
        </a:p>
      </dgm:t>
    </dgm:pt>
    <dgm:pt modelId="{038A0013-14B3-4A69-9F94-4FC4E4D14ECB}" type="parTrans" cxnId="{0F2876BB-262B-47EB-92BF-284FE87D52E4}">
      <dgm:prSet/>
      <dgm:spPr/>
      <dgm:t>
        <a:bodyPr/>
        <a:lstStyle/>
        <a:p>
          <a:endParaRPr lang="en-US"/>
        </a:p>
      </dgm:t>
    </dgm:pt>
    <dgm:pt modelId="{D3C515EA-65F0-4249-AB3F-D8F453D00C0D}" type="sibTrans" cxnId="{0F2876BB-262B-47EB-92BF-284FE87D52E4}">
      <dgm:prSet/>
      <dgm:spPr/>
      <dgm:t>
        <a:bodyPr/>
        <a:lstStyle/>
        <a:p>
          <a:endParaRPr lang="en-US"/>
        </a:p>
      </dgm:t>
    </dgm:pt>
    <dgm:pt modelId="{E91382A6-ABA2-445B-A3D9-D0E3CDB15BED}">
      <dgm:prSet/>
      <dgm:spPr/>
      <dgm:t>
        <a:bodyPr/>
        <a:lstStyle/>
        <a:p>
          <a:r>
            <a:rPr lang="fi-FI"/>
            <a:t>keskustelu on siten laadukkaampaa</a:t>
          </a:r>
          <a:endParaRPr lang="en-US"/>
        </a:p>
      </dgm:t>
    </dgm:pt>
    <dgm:pt modelId="{88B98B2F-4DA6-4247-855D-0FF015516B0F}" type="parTrans" cxnId="{3527BFE2-4A4A-4049-9BB4-D1AF92B7A764}">
      <dgm:prSet/>
      <dgm:spPr/>
      <dgm:t>
        <a:bodyPr/>
        <a:lstStyle/>
        <a:p>
          <a:endParaRPr lang="en-US"/>
        </a:p>
      </dgm:t>
    </dgm:pt>
    <dgm:pt modelId="{BA4C5CC1-66CC-44F9-ADD8-24F9B02FFB18}" type="sibTrans" cxnId="{3527BFE2-4A4A-4049-9BB4-D1AF92B7A764}">
      <dgm:prSet/>
      <dgm:spPr/>
      <dgm:t>
        <a:bodyPr/>
        <a:lstStyle/>
        <a:p>
          <a:endParaRPr lang="en-US"/>
        </a:p>
      </dgm:t>
    </dgm:pt>
    <dgm:pt modelId="{DB4294DB-8666-4D02-ADD8-B683793D00A7}">
      <dgm:prSet phldr="0"/>
      <dgm:spPr/>
      <dgm:t>
        <a:bodyPr/>
        <a:lstStyle/>
        <a:p>
          <a:r>
            <a:rPr lang="fi-FI">
              <a:solidFill>
                <a:srgbClr val="444444"/>
              </a:solidFill>
              <a:latin typeface="Calibri"/>
              <a:ea typeface="Calibri"/>
              <a:cs typeface="Calibri"/>
            </a:rPr>
            <a:t>Odota hetki, ennen kuin julkaiset - tunteiden vallassa tehdyt julkaisut voivat vahingoittaa sinua tai muita.</a:t>
          </a:r>
          <a:endParaRPr lang="fi-FI"/>
        </a:p>
      </dgm:t>
    </dgm:pt>
    <dgm:pt modelId="{AF340818-F24C-4827-B82F-E2FBA836BB0A}" type="parTrans" cxnId="{59458018-85ED-4CFF-99A4-3AC8F3AA8FB2}">
      <dgm:prSet/>
      <dgm:spPr/>
    </dgm:pt>
    <dgm:pt modelId="{C61EEC44-BF81-41AA-B355-5ED04F82757A}" type="sibTrans" cxnId="{59458018-85ED-4CFF-99A4-3AC8F3AA8FB2}">
      <dgm:prSet/>
      <dgm:spPr/>
    </dgm:pt>
    <dgm:pt modelId="{0D28B694-1B27-4947-9FD1-50C772FADBFB}">
      <dgm:prSet phldr="0"/>
      <dgm:spPr/>
      <dgm:t>
        <a:bodyPr/>
        <a:lstStyle/>
        <a:p>
          <a:pPr rtl="0"/>
          <a:r>
            <a:rPr lang="fi-FI">
              <a:solidFill>
                <a:schemeClr val="bg1"/>
              </a:solidFill>
              <a:latin typeface="Calibri"/>
              <a:ea typeface="Calibri"/>
              <a:cs typeface="Calibri"/>
            </a:rPr>
            <a:t>Ole kohtelias ja kunnioittava</a:t>
          </a:r>
          <a:endParaRPr lang="en-US">
            <a:solidFill>
              <a:schemeClr val="bg1"/>
            </a:solidFill>
            <a:latin typeface="Calibri"/>
            <a:ea typeface="Calibri"/>
            <a:cs typeface="Calibri"/>
          </a:endParaRPr>
        </a:p>
      </dgm:t>
    </dgm:pt>
    <dgm:pt modelId="{6C82B20C-9DEA-4D17-99DE-385083F5DCB5}" type="parTrans" cxnId="{8EE71837-1279-4367-B0AE-610566EE1762}">
      <dgm:prSet/>
      <dgm:spPr/>
    </dgm:pt>
    <dgm:pt modelId="{9EF6ACA4-FD26-4397-A518-E75D7BD83903}" type="sibTrans" cxnId="{8EE71837-1279-4367-B0AE-610566EE1762}">
      <dgm:prSet/>
      <dgm:spPr/>
    </dgm:pt>
    <dgm:pt modelId="{AC3371B8-1AB5-45BE-995D-61EB698814CB}" type="pres">
      <dgm:prSet presAssocID="{EA570175-9F46-4F3E-9CD1-F6A10F40B2B3}" presName="linear" presStyleCnt="0">
        <dgm:presLayoutVars>
          <dgm:animLvl val="lvl"/>
          <dgm:resizeHandles val="exact"/>
        </dgm:presLayoutVars>
      </dgm:prSet>
      <dgm:spPr/>
    </dgm:pt>
    <dgm:pt modelId="{43124E94-5252-4EB2-A4B1-6199C928317A}" type="pres">
      <dgm:prSet presAssocID="{F2A7E1FC-6598-4CBB-A7C3-F6C4FD7FF23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8209215-7CBA-4F96-9A8A-6579D155AFD2}" type="pres">
      <dgm:prSet presAssocID="{F2A7E1FC-6598-4CBB-A7C3-F6C4FD7FF231}" presName="childText" presStyleLbl="revTx" presStyleIdx="0" presStyleCnt="3">
        <dgm:presLayoutVars>
          <dgm:bulletEnabled val="1"/>
        </dgm:presLayoutVars>
      </dgm:prSet>
      <dgm:spPr/>
    </dgm:pt>
    <dgm:pt modelId="{46F12E3B-F707-4A51-8D53-E34260F715AE}" type="pres">
      <dgm:prSet presAssocID="{05610128-D766-4E61-B1E9-9DAF4E567F2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1A9658A-7478-435C-A5ED-0577371A8437}" type="pres">
      <dgm:prSet presAssocID="{05610128-D766-4E61-B1E9-9DAF4E567F26}" presName="childText" presStyleLbl="revTx" presStyleIdx="1" presStyleCnt="3">
        <dgm:presLayoutVars>
          <dgm:bulletEnabled val="1"/>
        </dgm:presLayoutVars>
      </dgm:prSet>
      <dgm:spPr/>
    </dgm:pt>
    <dgm:pt modelId="{A6FE28F6-A105-4B24-81D9-E9F62A42238B}" type="pres">
      <dgm:prSet presAssocID="{0D28B694-1B27-4947-9FD1-50C772FADBF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43442D4-C323-4DA0-98C8-D76A68FEBA1D}" type="pres">
      <dgm:prSet presAssocID="{0D28B694-1B27-4947-9FD1-50C772FADBF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59458018-85ED-4CFF-99A4-3AC8F3AA8FB2}" srcId="{0D28B694-1B27-4947-9FD1-50C772FADBFB}" destId="{DB4294DB-8666-4D02-ADD8-B683793D00A7}" srcOrd="0" destOrd="0" parTransId="{AF340818-F24C-4827-B82F-E2FBA836BB0A}" sibTransId="{C61EEC44-BF81-41AA-B355-5ED04F82757A}"/>
    <dgm:cxn modelId="{8EE71837-1279-4367-B0AE-610566EE1762}" srcId="{EA570175-9F46-4F3E-9CD1-F6A10F40B2B3}" destId="{0D28B694-1B27-4947-9FD1-50C772FADBFB}" srcOrd="2" destOrd="0" parTransId="{6C82B20C-9DEA-4D17-99DE-385083F5DCB5}" sibTransId="{9EF6ACA4-FD26-4397-A518-E75D7BD83903}"/>
    <dgm:cxn modelId="{A96BEE5D-ECAC-489E-B4AC-B70206856348}" type="presOf" srcId="{05610128-D766-4E61-B1E9-9DAF4E567F26}" destId="{46F12E3B-F707-4A51-8D53-E34260F715AE}" srcOrd="0" destOrd="0" presId="urn:microsoft.com/office/officeart/2005/8/layout/vList2"/>
    <dgm:cxn modelId="{907A5470-560E-4DB4-A303-65051AE25A35}" srcId="{EA570175-9F46-4F3E-9CD1-F6A10F40B2B3}" destId="{F2A7E1FC-6598-4CBB-A7C3-F6C4FD7FF231}" srcOrd="0" destOrd="0" parTransId="{31A9FA8E-F6AA-484F-BB4C-D2F2B72965DE}" sibTransId="{BFB92EA9-4AC2-4679-BEBB-846045DC6E26}"/>
    <dgm:cxn modelId="{55203C54-DC24-4B82-9807-FED0B0355691}" type="presOf" srcId="{EA570175-9F46-4F3E-9CD1-F6A10F40B2B3}" destId="{AC3371B8-1AB5-45BE-995D-61EB698814CB}" srcOrd="0" destOrd="0" presId="urn:microsoft.com/office/officeart/2005/8/layout/vList2"/>
    <dgm:cxn modelId="{A9288B7E-0737-4D8C-BE1B-98DB735C9F14}" type="presOf" srcId="{DB4294DB-8666-4D02-ADD8-B683793D00A7}" destId="{943442D4-C323-4DA0-98C8-D76A68FEBA1D}" srcOrd="0" destOrd="0" presId="urn:microsoft.com/office/officeart/2005/8/layout/vList2"/>
    <dgm:cxn modelId="{2F0FA97E-079D-46CD-BECC-68F3A8E86580}" srcId="{F2A7E1FC-6598-4CBB-A7C3-F6C4FD7FF231}" destId="{6DACCB39-7956-4295-876D-3E336DE30959}" srcOrd="0" destOrd="0" parTransId="{45289308-ED73-414E-8B7C-9E07541B5964}" sibTransId="{062E3750-CC49-424C-BA8F-695A652775D9}"/>
    <dgm:cxn modelId="{8BE7818E-BD05-40E2-901E-8D3CC5B4F45D}" type="presOf" srcId="{0D28B694-1B27-4947-9FD1-50C772FADBFB}" destId="{A6FE28F6-A105-4B24-81D9-E9F62A42238B}" srcOrd="0" destOrd="0" presId="urn:microsoft.com/office/officeart/2005/8/layout/vList2"/>
    <dgm:cxn modelId="{0F2876BB-262B-47EB-92BF-284FE87D52E4}" srcId="{EA570175-9F46-4F3E-9CD1-F6A10F40B2B3}" destId="{05610128-D766-4E61-B1E9-9DAF4E567F26}" srcOrd="1" destOrd="0" parTransId="{038A0013-14B3-4A69-9F94-4FC4E4D14ECB}" sibTransId="{D3C515EA-65F0-4249-AB3F-D8F453D00C0D}"/>
    <dgm:cxn modelId="{4E8490BC-C5F2-49E6-A13C-694C4363F7E3}" type="presOf" srcId="{6DACCB39-7956-4295-876D-3E336DE30959}" destId="{38209215-7CBA-4F96-9A8A-6579D155AFD2}" srcOrd="0" destOrd="0" presId="urn:microsoft.com/office/officeart/2005/8/layout/vList2"/>
    <dgm:cxn modelId="{7C2BABE2-4EA2-42F9-B129-E13EC5D0B50C}" type="presOf" srcId="{F2A7E1FC-6598-4CBB-A7C3-F6C4FD7FF231}" destId="{43124E94-5252-4EB2-A4B1-6199C928317A}" srcOrd="0" destOrd="0" presId="urn:microsoft.com/office/officeart/2005/8/layout/vList2"/>
    <dgm:cxn modelId="{3527BFE2-4A4A-4049-9BB4-D1AF92B7A764}" srcId="{05610128-D766-4E61-B1E9-9DAF4E567F26}" destId="{E91382A6-ABA2-445B-A3D9-D0E3CDB15BED}" srcOrd="0" destOrd="0" parTransId="{88B98B2F-4DA6-4247-855D-0FF015516B0F}" sibTransId="{BA4C5CC1-66CC-44F9-ADD8-24F9B02FFB18}"/>
    <dgm:cxn modelId="{B7404EF2-0422-47A7-AB77-8BB12D57005E}" type="presOf" srcId="{E91382A6-ABA2-445B-A3D9-D0E3CDB15BED}" destId="{41A9658A-7478-435C-A5ED-0577371A8437}" srcOrd="0" destOrd="0" presId="urn:microsoft.com/office/officeart/2005/8/layout/vList2"/>
    <dgm:cxn modelId="{0D4329DF-CE88-45B5-B938-FB7CCECD6BF1}" type="presParOf" srcId="{AC3371B8-1AB5-45BE-995D-61EB698814CB}" destId="{43124E94-5252-4EB2-A4B1-6199C928317A}" srcOrd="0" destOrd="0" presId="urn:microsoft.com/office/officeart/2005/8/layout/vList2"/>
    <dgm:cxn modelId="{CB9439CA-8C50-49FA-B077-713BEF5E0E81}" type="presParOf" srcId="{AC3371B8-1AB5-45BE-995D-61EB698814CB}" destId="{38209215-7CBA-4F96-9A8A-6579D155AFD2}" srcOrd="1" destOrd="0" presId="urn:microsoft.com/office/officeart/2005/8/layout/vList2"/>
    <dgm:cxn modelId="{81C526FA-62FB-4223-9E7A-4142506DC0FD}" type="presParOf" srcId="{AC3371B8-1AB5-45BE-995D-61EB698814CB}" destId="{46F12E3B-F707-4A51-8D53-E34260F715AE}" srcOrd="2" destOrd="0" presId="urn:microsoft.com/office/officeart/2005/8/layout/vList2"/>
    <dgm:cxn modelId="{5F561146-128B-4400-A73D-4438FFD4681C}" type="presParOf" srcId="{AC3371B8-1AB5-45BE-995D-61EB698814CB}" destId="{41A9658A-7478-435C-A5ED-0577371A8437}" srcOrd="3" destOrd="0" presId="urn:microsoft.com/office/officeart/2005/8/layout/vList2"/>
    <dgm:cxn modelId="{C14C0F44-904A-47B9-AD39-9DAFA9A946C3}" type="presParOf" srcId="{AC3371B8-1AB5-45BE-995D-61EB698814CB}" destId="{A6FE28F6-A105-4B24-81D9-E9F62A42238B}" srcOrd="4" destOrd="0" presId="urn:microsoft.com/office/officeart/2005/8/layout/vList2"/>
    <dgm:cxn modelId="{1BB89D19-E0D0-4222-93A4-29228EA295B6}" type="presParOf" srcId="{AC3371B8-1AB5-45BE-995D-61EB698814CB}" destId="{943442D4-C323-4DA0-98C8-D76A68FEBA1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D254D2-6393-48FB-8AB8-971C8536CD6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FF1A997-03F9-45A1-AE78-2348206D092E}">
      <dgm:prSet/>
      <dgm:spPr/>
      <dgm:t>
        <a:bodyPr/>
        <a:lstStyle/>
        <a:p>
          <a:r>
            <a:rPr lang="fi-FI"/>
            <a:t>Varmista viestin aitous</a:t>
          </a:r>
          <a:endParaRPr lang="en-US"/>
        </a:p>
      </dgm:t>
    </dgm:pt>
    <dgm:pt modelId="{FB4F81D3-73DD-4E74-B1FD-B7BBF96A2C73}" type="parTrans" cxnId="{AD40E6F9-F6B6-4822-B2CB-82C9729CDF10}">
      <dgm:prSet/>
      <dgm:spPr/>
      <dgm:t>
        <a:bodyPr/>
        <a:lstStyle/>
        <a:p>
          <a:endParaRPr lang="en-US"/>
        </a:p>
      </dgm:t>
    </dgm:pt>
    <dgm:pt modelId="{E8AA0BF5-5A1F-4938-AD7F-1178163ADAFF}" type="sibTrans" cxnId="{AD40E6F9-F6B6-4822-B2CB-82C9729CDF10}">
      <dgm:prSet/>
      <dgm:spPr/>
      <dgm:t>
        <a:bodyPr/>
        <a:lstStyle/>
        <a:p>
          <a:endParaRPr lang="en-US"/>
        </a:p>
      </dgm:t>
    </dgm:pt>
    <dgm:pt modelId="{087B55C6-51FF-4697-9F8D-4F9301313B43}">
      <dgm:prSet/>
      <dgm:spPr/>
      <dgm:t>
        <a:bodyPr/>
        <a:lstStyle/>
        <a:p>
          <a:r>
            <a:rPr lang="fi-FI"/>
            <a:t>ole erityisen varovainen, jos viestissä pyydetään henkilökohtaisia tietoja. </a:t>
          </a:r>
          <a:endParaRPr lang="en-US"/>
        </a:p>
      </dgm:t>
    </dgm:pt>
    <dgm:pt modelId="{72FB323E-6434-4A03-9FAA-93B97474C6FB}" type="parTrans" cxnId="{5E032135-9B39-4D24-9EEB-4322BC0BC1D3}">
      <dgm:prSet/>
      <dgm:spPr/>
      <dgm:t>
        <a:bodyPr/>
        <a:lstStyle/>
        <a:p>
          <a:endParaRPr lang="en-US"/>
        </a:p>
      </dgm:t>
    </dgm:pt>
    <dgm:pt modelId="{1D2A8286-B6FC-423E-A398-ACF365FF3BA2}" type="sibTrans" cxnId="{5E032135-9B39-4D24-9EEB-4322BC0BC1D3}">
      <dgm:prSet/>
      <dgm:spPr/>
      <dgm:t>
        <a:bodyPr/>
        <a:lstStyle/>
        <a:p>
          <a:endParaRPr lang="en-US"/>
        </a:p>
      </dgm:t>
    </dgm:pt>
    <dgm:pt modelId="{FD4F2172-0F29-43E8-8A40-24A09B618271}">
      <dgm:prSet/>
      <dgm:spPr/>
      <dgm:t>
        <a:bodyPr/>
        <a:lstStyle/>
        <a:p>
          <a:r>
            <a:rPr lang="fi-FI"/>
            <a:t>Liitetiedosto tai linkki </a:t>
          </a:r>
          <a:endParaRPr lang="en-US"/>
        </a:p>
      </dgm:t>
    </dgm:pt>
    <dgm:pt modelId="{C8D58FDB-C47E-49E8-AEA2-14D5A9BC4122}" type="parTrans" cxnId="{699D2BB0-1CF5-4EF3-9906-51753AFFA0C5}">
      <dgm:prSet/>
      <dgm:spPr/>
      <dgm:t>
        <a:bodyPr/>
        <a:lstStyle/>
        <a:p>
          <a:endParaRPr lang="en-US"/>
        </a:p>
      </dgm:t>
    </dgm:pt>
    <dgm:pt modelId="{2B0D08C9-7DEA-4C1E-B32E-25BAA55B7CCD}" type="sibTrans" cxnId="{699D2BB0-1CF5-4EF3-9906-51753AFFA0C5}">
      <dgm:prSet/>
      <dgm:spPr/>
      <dgm:t>
        <a:bodyPr/>
        <a:lstStyle/>
        <a:p>
          <a:endParaRPr lang="en-US"/>
        </a:p>
      </dgm:t>
    </dgm:pt>
    <dgm:pt modelId="{ABA641CC-66B7-4865-AAE5-22055B4BD27A}">
      <dgm:prSet/>
      <dgm:spPr/>
      <dgm:t>
        <a:bodyPr/>
        <a:lstStyle/>
        <a:p>
          <a:r>
            <a:rPr lang="fi-FI"/>
            <a:t>Harkitse ennen klikkaamista – varmista viestin alkuperä. </a:t>
          </a:r>
          <a:endParaRPr lang="en-US"/>
        </a:p>
      </dgm:t>
    </dgm:pt>
    <dgm:pt modelId="{423950F5-E37D-4FB2-B350-C4BFA457C14B}" type="parTrans" cxnId="{258B714B-2791-4038-A115-A333A56538FA}">
      <dgm:prSet/>
      <dgm:spPr/>
      <dgm:t>
        <a:bodyPr/>
        <a:lstStyle/>
        <a:p>
          <a:endParaRPr lang="en-US"/>
        </a:p>
      </dgm:t>
    </dgm:pt>
    <dgm:pt modelId="{01531ED3-F3FD-45BE-82E0-EFE4F7C435AD}" type="sibTrans" cxnId="{258B714B-2791-4038-A115-A333A56538FA}">
      <dgm:prSet/>
      <dgm:spPr/>
      <dgm:t>
        <a:bodyPr/>
        <a:lstStyle/>
        <a:p>
          <a:endParaRPr lang="en-US"/>
        </a:p>
      </dgm:t>
    </dgm:pt>
    <dgm:pt modelId="{16CE86B8-5B1A-4BF6-9DF1-6EEC9BD1A796}">
      <dgm:prSet/>
      <dgm:spPr/>
      <dgm:t>
        <a:bodyPr/>
        <a:lstStyle/>
        <a:p>
          <a:r>
            <a:rPr lang="fi-FI"/>
            <a:t>Älä lähetä epäilyttäviä viestejä eteenpäin</a:t>
          </a:r>
          <a:endParaRPr lang="en-US"/>
        </a:p>
      </dgm:t>
    </dgm:pt>
    <dgm:pt modelId="{0D165D3F-24D4-4808-8E5E-8817053B5EBA}" type="parTrans" cxnId="{FAE39BC4-E588-4AAA-B2C3-55D56FE3A55F}">
      <dgm:prSet/>
      <dgm:spPr/>
      <dgm:t>
        <a:bodyPr/>
        <a:lstStyle/>
        <a:p>
          <a:endParaRPr lang="en-US"/>
        </a:p>
      </dgm:t>
    </dgm:pt>
    <dgm:pt modelId="{93E9B16E-A97E-4B3F-8F83-8A8B72E75859}" type="sibTrans" cxnId="{FAE39BC4-E588-4AAA-B2C3-55D56FE3A55F}">
      <dgm:prSet/>
      <dgm:spPr/>
      <dgm:t>
        <a:bodyPr/>
        <a:lstStyle/>
        <a:p>
          <a:endParaRPr lang="en-US"/>
        </a:p>
      </dgm:t>
    </dgm:pt>
    <dgm:pt modelId="{B513EE14-FBD9-4C9C-A739-6E0309C4D708}">
      <dgm:prSet/>
      <dgm:spPr/>
      <dgm:t>
        <a:bodyPr/>
        <a:lstStyle/>
        <a:p>
          <a:r>
            <a:rPr lang="fi-FI"/>
            <a:t>Ilmoita asiattomasta sisällöstä ylläpidolle tai tarvittaessa viranomaisille. </a:t>
          </a:r>
          <a:endParaRPr lang="en-US"/>
        </a:p>
      </dgm:t>
    </dgm:pt>
    <dgm:pt modelId="{A061A704-718B-416A-9FE5-74D14A7566ED}" type="parTrans" cxnId="{36484AE7-8617-4DF7-AFEE-C36C0962B440}">
      <dgm:prSet/>
      <dgm:spPr/>
      <dgm:t>
        <a:bodyPr/>
        <a:lstStyle/>
        <a:p>
          <a:endParaRPr lang="en-US"/>
        </a:p>
      </dgm:t>
    </dgm:pt>
    <dgm:pt modelId="{8BB7A922-BD50-4377-A0E6-92C764E2982C}" type="sibTrans" cxnId="{36484AE7-8617-4DF7-AFEE-C36C0962B440}">
      <dgm:prSet/>
      <dgm:spPr/>
      <dgm:t>
        <a:bodyPr/>
        <a:lstStyle/>
        <a:p>
          <a:endParaRPr lang="en-US"/>
        </a:p>
      </dgm:t>
    </dgm:pt>
    <dgm:pt modelId="{55AB6153-4D21-4409-89B5-48629027D202}" type="pres">
      <dgm:prSet presAssocID="{13D254D2-6393-48FB-8AB8-971C8536CD63}" presName="root" presStyleCnt="0">
        <dgm:presLayoutVars>
          <dgm:dir/>
          <dgm:resizeHandles val="exact"/>
        </dgm:presLayoutVars>
      </dgm:prSet>
      <dgm:spPr/>
    </dgm:pt>
    <dgm:pt modelId="{DE819ECE-2B01-4749-B360-301AF13C0C83}" type="pres">
      <dgm:prSet presAssocID="{1FF1A997-03F9-45A1-AE78-2348206D092E}" presName="compNode" presStyleCnt="0"/>
      <dgm:spPr/>
    </dgm:pt>
    <dgm:pt modelId="{6A609A5B-F4E5-41B2-B180-308F34AD1CF3}" type="pres">
      <dgm:prSet presAssocID="{1FF1A997-03F9-45A1-AE78-2348206D092E}" presName="bgRect" presStyleLbl="bgShp" presStyleIdx="0" presStyleCnt="3"/>
      <dgm:spPr/>
    </dgm:pt>
    <dgm:pt modelId="{B5AC6FF1-FA28-4AB5-BE4C-40F7AAE89B8F}" type="pres">
      <dgm:prSet presAssocID="{1FF1A997-03F9-45A1-AE78-2348206D092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äyttäjä"/>
        </a:ext>
      </dgm:extLst>
    </dgm:pt>
    <dgm:pt modelId="{78180CBB-D26F-4F49-8385-5F64FBA27337}" type="pres">
      <dgm:prSet presAssocID="{1FF1A997-03F9-45A1-AE78-2348206D092E}" presName="spaceRect" presStyleCnt="0"/>
      <dgm:spPr/>
    </dgm:pt>
    <dgm:pt modelId="{BAE58346-1D27-4BC2-BEDA-0DCFD320742C}" type="pres">
      <dgm:prSet presAssocID="{1FF1A997-03F9-45A1-AE78-2348206D092E}" presName="parTx" presStyleLbl="revTx" presStyleIdx="0" presStyleCnt="6">
        <dgm:presLayoutVars>
          <dgm:chMax val="0"/>
          <dgm:chPref val="0"/>
        </dgm:presLayoutVars>
      </dgm:prSet>
      <dgm:spPr/>
    </dgm:pt>
    <dgm:pt modelId="{29037D8D-63BA-4086-A481-2775AF4960D4}" type="pres">
      <dgm:prSet presAssocID="{1FF1A997-03F9-45A1-AE78-2348206D092E}" presName="desTx" presStyleLbl="revTx" presStyleIdx="1" presStyleCnt="6">
        <dgm:presLayoutVars/>
      </dgm:prSet>
      <dgm:spPr/>
    </dgm:pt>
    <dgm:pt modelId="{DC79E52A-503F-428A-97A3-31F5EE0EB221}" type="pres">
      <dgm:prSet presAssocID="{E8AA0BF5-5A1F-4938-AD7F-1178163ADAFF}" presName="sibTrans" presStyleCnt="0"/>
      <dgm:spPr/>
    </dgm:pt>
    <dgm:pt modelId="{5E21E98C-3A75-4D2C-A0BB-44274749D0EE}" type="pres">
      <dgm:prSet presAssocID="{FD4F2172-0F29-43E8-8A40-24A09B618271}" presName="compNode" presStyleCnt="0"/>
      <dgm:spPr/>
    </dgm:pt>
    <dgm:pt modelId="{8DF31558-F898-4E2F-87FA-D535248F06ED}" type="pres">
      <dgm:prSet presAssocID="{FD4F2172-0F29-43E8-8A40-24A09B618271}" presName="bgRect" presStyleLbl="bgShp" presStyleIdx="1" presStyleCnt="3"/>
      <dgm:spPr/>
    </dgm:pt>
    <dgm:pt modelId="{4002814E-0B8D-4CB0-AA5E-176C31FBB696}" type="pres">
      <dgm:prSet presAssocID="{FD4F2172-0F29-43E8-8A40-24A09B61827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nkki"/>
        </a:ext>
      </dgm:extLst>
    </dgm:pt>
    <dgm:pt modelId="{BA4F62B2-0848-4C93-A075-E8F3F163B64F}" type="pres">
      <dgm:prSet presAssocID="{FD4F2172-0F29-43E8-8A40-24A09B618271}" presName="spaceRect" presStyleCnt="0"/>
      <dgm:spPr/>
    </dgm:pt>
    <dgm:pt modelId="{8F235BF3-5869-4A18-B3AF-EEF8C0A245D9}" type="pres">
      <dgm:prSet presAssocID="{FD4F2172-0F29-43E8-8A40-24A09B618271}" presName="parTx" presStyleLbl="revTx" presStyleIdx="2" presStyleCnt="6">
        <dgm:presLayoutVars>
          <dgm:chMax val="0"/>
          <dgm:chPref val="0"/>
        </dgm:presLayoutVars>
      </dgm:prSet>
      <dgm:spPr/>
    </dgm:pt>
    <dgm:pt modelId="{BFC01F80-31EA-4B09-834E-60612924F76A}" type="pres">
      <dgm:prSet presAssocID="{FD4F2172-0F29-43E8-8A40-24A09B618271}" presName="desTx" presStyleLbl="revTx" presStyleIdx="3" presStyleCnt="6">
        <dgm:presLayoutVars/>
      </dgm:prSet>
      <dgm:spPr/>
    </dgm:pt>
    <dgm:pt modelId="{71588395-4AD5-4F67-8AEB-143FDC38D158}" type="pres">
      <dgm:prSet presAssocID="{2B0D08C9-7DEA-4C1E-B32E-25BAA55B7CCD}" presName="sibTrans" presStyleCnt="0"/>
      <dgm:spPr/>
    </dgm:pt>
    <dgm:pt modelId="{D2DE6DBE-A477-4675-8494-40FB74D5F0D8}" type="pres">
      <dgm:prSet presAssocID="{16CE86B8-5B1A-4BF6-9DF1-6EEC9BD1A796}" presName="compNode" presStyleCnt="0"/>
      <dgm:spPr/>
    </dgm:pt>
    <dgm:pt modelId="{E22FEC62-CEFF-4812-931E-44E0BF14A375}" type="pres">
      <dgm:prSet presAssocID="{16CE86B8-5B1A-4BF6-9DF1-6EEC9BD1A796}" presName="bgRect" presStyleLbl="bgShp" presStyleIdx="2" presStyleCnt="3"/>
      <dgm:spPr/>
    </dgm:pt>
    <dgm:pt modelId="{441EEECF-7AEB-49FA-8800-7AACC95260EA}" type="pres">
      <dgm:prSet presAssocID="{16CE86B8-5B1A-4BF6-9DF1-6EEC9BD1A79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envelope"/>
        </a:ext>
      </dgm:extLst>
    </dgm:pt>
    <dgm:pt modelId="{F538EEBC-16CF-4E90-8FBE-0F0C19DE323C}" type="pres">
      <dgm:prSet presAssocID="{16CE86B8-5B1A-4BF6-9DF1-6EEC9BD1A796}" presName="spaceRect" presStyleCnt="0"/>
      <dgm:spPr/>
    </dgm:pt>
    <dgm:pt modelId="{18E828A7-3459-4713-A744-EECF266F7423}" type="pres">
      <dgm:prSet presAssocID="{16CE86B8-5B1A-4BF6-9DF1-6EEC9BD1A796}" presName="parTx" presStyleLbl="revTx" presStyleIdx="4" presStyleCnt="6">
        <dgm:presLayoutVars>
          <dgm:chMax val="0"/>
          <dgm:chPref val="0"/>
        </dgm:presLayoutVars>
      </dgm:prSet>
      <dgm:spPr/>
    </dgm:pt>
    <dgm:pt modelId="{AEE55292-0CC2-43EB-8A46-E8B22248C31B}" type="pres">
      <dgm:prSet presAssocID="{16CE86B8-5B1A-4BF6-9DF1-6EEC9BD1A796}" presName="desTx" presStyleLbl="revTx" presStyleIdx="5" presStyleCnt="6">
        <dgm:presLayoutVars/>
      </dgm:prSet>
      <dgm:spPr/>
    </dgm:pt>
  </dgm:ptLst>
  <dgm:cxnLst>
    <dgm:cxn modelId="{ABE5B30D-8958-442A-918E-F7B295D22087}" type="presOf" srcId="{13D254D2-6393-48FB-8AB8-971C8536CD63}" destId="{55AB6153-4D21-4409-89B5-48629027D202}" srcOrd="0" destOrd="0" presId="urn:microsoft.com/office/officeart/2018/2/layout/IconVerticalSolidList"/>
    <dgm:cxn modelId="{5E032135-9B39-4D24-9EEB-4322BC0BC1D3}" srcId="{1FF1A997-03F9-45A1-AE78-2348206D092E}" destId="{087B55C6-51FF-4697-9F8D-4F9301313B43}" srcOrd="0" destOrd="0" parTransId="{72FB323E-6434-4A03-9FAA-93B97474C6FB}" sibTransId="{1D2A8286-B6FC-423E-A398-ACF365FF3BA2}"/>
    <dgm:cxn modelId="{63224747-6C5F-4EFD-A081-779C94A8639A}" type="presOf" srcId="{FD4F2172-0F29-43E8-8A40-24A09B618271}" destId="{8F235BF3-5869-4A18-B3AF-EEF8C0A245D9}" srcOrd="0" destOrd="0" presId="urn:microsoft.com/office/officeart/2018/2/layout/IconVerticalSolidList"/>
    <dgm:cxn modelId="{258B714B-2791-4038-A115-A333A56538FA}" srcId="{FD4F2172-0F29-43E8-8A40-24A09B618271}" destId="{ABA641CC-66B7-4865-AAE5-22055B4BD27A}" srcOrd="0" destOrd="0" parTransId="{423950F5-E37D-4FB2-B350-C4BFA457C14B}" sibTransId="{01531ED3-F3FD-45BE-82E0-EFE4F7C435AD}"/>
    <dgm:cxn modelId="{33174656-BEC7-4104-88B7-313982B523B2}" type="presOf" srcId="{B513EE14-FBD9-4C9C-A739-6E0309C4D708}" destId="{AEE55292-0CC2-43EB-8A46-E8B22248C31B}" srcOrd="0" destOrd="0" presId="urn:microsoft.com/office/officeart/2018/2/layout/IconVerticalSolidList"/>
    <dgm:cxn modelId="{3C4D3793-7B4F-4F5A-9AA8-BE55B3DB6CC0}" type="presOf" srcId="{1FF1A997-03F9-45A1-AE78-2348206D092E}" destId="{BAE58346-1D27-4BC2-BEDA-0DCFD320742C}" srcOrd="0" destOrd="0" presId="urn:microsoft.com/office/officeart/2018/2/layout/IconVerticalSolidList"/>
    <dgm:cxn modelId="{E099DAAF-3064-4C51-9CC7-9E04BC22ECC4}" type="presOf" srcId="{087B55C6-51FF-4697-9F8D-4F9301313B43}" destId="{29037D8D-63BA-4086-A481-2775AF4960D4}" srcOrd="0" destOrd="0" presId="urn:microsoft.com/office/officeart/2018/2/layout/IconVerticalSolidList"/>
    <dgm:cxn modelId="{699D2BB0-1CF5-4EF3-9906-51753AFFA0C5}" srcId="{13D254D2-6393-48FB-8AB8-971C8536CD63}" destId="{FD4F2172-0F29-43E8-8A40-24A09B618271}" srcOrd="1" destOrd="0" parTransId="{C8D58FDB-C47E-49E8-AEA2-14D5A9BC4122}" sibTransId="{2B0D08C9-7DEA-4C1E-B32E-25BAA55B7CCD}"/>
    <dgm:cxn modelId="{2D48C8B0-7C41-4360-9345-3B0B8ED03711}" type="presOf" srcId="{ABA641CC-66B7-4865-AAE5-22055B4BD27A}" destId="{BFC01F80-31EA-4B09-834E-60612924F76A}" srcOrd="0" destOrd="0" presId="urn:microsoft.com/office/officeart/2018/2/layout/IconVerticalSolidList"/>
    <dgm:cxn modelId="{FAE39BC4-E588-4AAA-B2C3-55D56FE3A55F}" srcId="{13D254D2-6393-48FB-8AB8-971C8536CD63}" destId="{16CE86B8-5B1A-4BF6-9DF1-6EEC9BD1A796}" srcOrd="2" destOrd="0" parTransId="{0D165D3F-24D4-4808-8E5E-8817053B5EBA}" sibTransId="{93E9B16E-A97E-4B3F-8F83-8A8B72E75859}"/>
    <dgm:cxn modelId="{36484AE7-8617-4DF7-AFEE-C36C0962B440}" srcId="{16CE86B8-5B1A-4BF6-9DF1-6EEC9BD1A796}" destId="{B513EE14-FBD9-4C9C-A739-6E0309C4D708}" srcOrd="0" destOrd="0" parTransId="{A061A704-718B-416A-9FE5-74D14A7566ED}" sibTransId="{8BB7A922-BD50-4377-A0E6-92C764E2982C}"/>
    <dgm:cxn modelId="{E0BE4CEF-312A-4C31-A3AC-91306C1E14C4}" type="presOf" srcId="{16CE86B8-5B1A-4BF6-9DF1-6EEC9BD1A796}" destId="{18E828A7-3459-4713-A744-EECF266F7423}" srcOrd="0" destOrd="0" presId="urn:microsoft.com/office/officeart/2018/2/layout/IconVerticalSolidList"/>
    <dgm:cxn modelId="{AD40E6F9-F6B6-4822-B2CB-82C9729CDF10}" srcId="{13D254D2-6393-48FB-8AB8-971C8536CD63}" destId="{1FF1A997-03F9-45A1-AE78-2348206D092E}" srcOrd="0" destOrd="0" parTransId="{FB4F81D3-73DD-4E74-B1FD-B7BBF96A2C73}" sibTransId="{E8AA0BF5-5A1F-4938-AD7F-1178163ADAFF}"/>
    <dgm:cxn modelId="{E2CEAF66-DD0A-49FC-907E-645E4737D39F}" type="presParOf" srcId="{55AB6153-4D21-4409-89B5-48629027D202}" destId="{DE819ECE-2B01-4749-B360-301AF13C0C83}" srcOrd="0" destOrd="0" presId="urn:microsoft.com/office/officeart/2018/2/layout/IconVerticalSolidList"/>
    <dgm:cxn modelId="{91135AF3-BE9D-4E22-B8CC-91BB0DBA75A4}" type="presParOf" srcId="{DE819ECE-2B01-4749-B360-301AF13C0C83}" destId="{6A609A5B-F4E5-41B2-B180-308F34AD1CF3}" srcOrd="0" destOrd="0" presId="urn:microsoft.com/office/officeart/2018/2/layout/IconVerticalSolidList"/>
    <dgm:cxn modelId="{809307CF-D528-455D-82D7-E5F013A5BB92}" type="presParOf" srcId="{DE819ECE-2B01-4749-B360-301AF13C0C83}" destId="{B5AC6FF1-FA28-4AB5-BE4C-40F7AAE89B8F}" srcOrd="1" destOrd="0" presId="urn:microsoft.com/office/officeart/2018/2/layout/IconVerticalSolidList"/>
    <dgm:cxn modelId="{49015945-162F-44BD-AF6F-7D64435EFA46}" type="presParOf" srcId="{DE819ECE-2B01-4749-B360-301AF13C0C83}" destId="{78180CBB-D26F-4F49-8385-5F64FBA27337}" srcOrd="2" destOrd="0" presId="urn:microsoft.com/office/officeart/2018/2/layout/IconVerticalSolidList"/>
    <dgm:cxn modelId="{EAEA6CED-C4A8-435D-95EE-358FA109165B}" type="presParOf" srcId="{DE819ECE-2B01-4749-B360-301AF13C0C83}" destId="{BAE58346-1D27-4BC2-BEDA-0DCFD320742C}" srcOrd="3" destOrd="0" presId="urn:microsoft.com/office/officeart/2018/2/layout/IconVerticalSolidList"/>
    <dgm:cxn modelId="{F9575A58-B77C-4C66-AD43-A8586185C541}" type="presParOf" srcId="{DE819ECE-2B01-4749-B360-301AF13C0C83}" destId="{29037D8D-63BA-4086-A481-2775AF4960D4}" srcOrd="4" destOrd="0" presId="urn:microsoft.com/office/officeart/2018/2/layout/IconVerticalSolidList"/>
    <dgm:cxn modelId="{D41AEBFC-2CDE-4982-9732-A7611CFD213E}" type="presParOf" srcId="{55AB6153-4D21-4409-89B5-48629027D202}" destId="{DC79E52A-503F-428A-97A3-31F5EE0EB221}" srcOrd="1" destOrd="0" presId="urn:microsoft.com/office/officeart/2018/2/layout/IconVerticalSolidList"/>
    <dgm:cxn modelId="{8C2D4887-C423-4AD0-BA9A-4BE682647D85}" type="presParOf" srcId="{55AB6153-4D21-4409-89B5-48629027D202}" destId="{5E21E98C-3A75-4D2C-A0BB-44274749D0EE}" srcOrd="2" destOrd="0" presId="urn:microsoft.com/office/officeart/2018/2/layout/IconVerticalSolidList"/>
    <dgm:cxn modelId="{DE7623F9-C3B5-4BD0-ACD7-634E9FAE11C3}" type="presParOf" srcId="{5E21E98C-3A75-4D2C-A0BB-44274749D0EE}" destId="{8DF31558-F898-4E2F-87FA-D535248F06ED}" srcOrd="0" destOrd="0" presId="urn:microsoft.com/office/officeart/2018/2/layout/IconVerticalSolidList"/>
    <dgm:cxn modelId="{1E935A86-770E-4F16-BB0A-FEF03DB1ECE7}" type="presParOf" srcId="{5E21E98C-3A75-4D2C-A0BB-44274749D0EE}" destId="{4002814E-0B8D-4CB0-AA5E-176C31FBB696}" srcOrd="1" destOrd="0" presId="urn:microsoft.com/office/officeart/2018/2/layout/IconVerticalSolidList"/>
    <dgm:cxn modelId="{306C5883-FFD2-462D-89A0-3C803BB2ABD1}" type="presParOf" srcId="{5E21E98C-3A75-4D2C-A0BB-44274749D0EE}" destId="{BA4F62B2-0848-4C93-A075-E8F3F163B64F}" srcOrd="2" destOrd="0" presId="urn:microsoft.com/office/officeart/2018/2/layout/IconVerticalSolidList"/>
    <dgm:cxn modelId="{113C2A23-12FD-40D3-ABF5-90C3BA2B59E1}" type="presParOf" srcId="{5E21E98C-3A75-4D2C-A0BB-44274749D0EE}" destId="{8F235BF3-5869-4A18-B3AF-EEF8C0A245D9}" srcOrd="3" destOrd="0" presId="urn:microsoft.com/office/officeart/2018/2/layout/IconVerticalSolidList"/>
    <dgm:cxn modelId="{D43DD236-EC66-406A-B6C4-8ADBB3245E38}" type="presParOf" srcId="{5E21E98C-3A75-4D2C-A0BB-44274749D0EE}" destId="{BFC01F80-31EA-4B09-834E-60612924F76A}" srcOrd="4" destOrd="0" presId="urn:microsoft.com/office/officeart/2018/2/layout/IconVerticalSolidList"/>
    <dgm:cxn modelId="{B91CE901-0EBC-4AFC-B944-A14DA9859D08}" type="presParOf" srcId="{55AB6153-4D21-4409-89B5-48629027D202}" destId="{71588395-4AD5-4F67-8AEB-143FDC38D158}" srcOrd="3" destOrd="0" presId="urn:microsoft.com/office/officeart/2018/2/layout/IconVerticalSolidList"/>
    <dgm:cxn modelId="{00997243-DA20-4769-AFF4-E9E14D0523C6}" type="presParOf" srcId="{55AB6153-4D21-4409-89B5-48629027D202}" destId="{D2DE6DBE-A477-4675-8494-40FB74D5F0D8}" srcOrd="4" destOrd="0" presId="urn:microsoft.com/office/officeart/2018/2/layout/IconVerticalSolidList"/>
    <dgm:cxn modelId="{D91B2293-3845-4391-8FBE-660EAB2FB59F}" type="presParOf" srcId="{D2DE6DBE-A477-4675-8494-40FB74D5F0D8}" destId="{E22FEC62-CEFF-4812-931E-44E0BF14A375}" srcOrd="0" destOrd="0" presId="urn:microsoft.com/office/officeart/2018/2/layout/IconVerticalSolidList"/>
    <dgm:cxn modelId="{965D2CBF-CFFE-4DCE-96E2-60D1FF77CEFA}" type="presParOf" srcId="{D2DE6DBE-A477-4675-8494-40FB74D5F0D8}" destId="{441EEECF-7AEB-49FA-8800-7AACC95260EA}" srcOrd="1" destOrd="0" presId="urn:microsoft.com/office/officeart/2018/2/layout/IconVerticalSolidList"/>
    <dgm:cxn modelId="{1A3DBBF5-3902-4A82-B434-4B89066AD121}" type="presParOf" srcId="{D2DE6DBE-A477-4675-8494-40FB74D5F0D8}" destId="{F538EEBC-16CF-4E90-8FBE-0F0C19DE323C}" srcOrd="2" destOrd="0" presId="urn:microsoft.com/office/officeart/2018/2/layout/IconVerticalSolidList"/>
    <dgm:cxn modelId="{1D5A2396-88B6-437D-91FC-5DF202324E78}" type="presParOf" srcId="{D2DE6DBE-A477-4675-8494-40FB74D5F0D8}" destId="{18E828A7-3459-4713-A744-EECF266F7423}" srcOrd="3" destOrd="0" presId="urn:microsoft.com/office/officeart/2018/2/layout/IconVerticalSolidList"/>
    <dgm:cxn modelId="{67DD79C8-3073-4B14-9E2B-2393B08AAC3E}" type="presParOf" srcId="{D2DE6DBE-A477-4675-8494-40FB74D5F0D8}" destId="{AEE55292-0CC2-43EB-8A46-E8B22248C31B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1F30B2-F44D-456B-B2D0-9FEACC13598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4DCFD9C-A77E-4A7B-8716-CFA6D659C783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fi-FI" dirty="0">
              <a:latin typeface="Aptos Display" panose="020F0302020204030204"/>
            </a:rPr>
            <a:t>Puhelin häiritsee opiskelua.</a:t>
          </a:r>
          <a:r>
            <a:rPr lang="fi-FI" dirty="0">
              <a:solidFill>
                <a:srgbClr val="010000"/>
              </a:solidFill>
              <a:latin typeface="Aptos Display" panose="020F0302020204030204"/>
            </a:rPr>
            <a:t> </a:t>
          </a:r>
          <a:r>
            <a:rPr lang="fi-FI" dirty="0">
              <a:latin typeface="Aptos Display" panose="020F0302020204030204"/>
            </a:rPr>
            <a:t>Opettajalla</a:t>
          </a:r>
          <a:r>
            <a:rPr lang="fi-FI" dirty="0"/>
            <a:t> on oikeus kerätä kännykät luokan eteen kännykkäparkkiin.</a:t>
          </a:r>
          <a:endParaRPr lang="en-US" dirty="0">
            <a:latin typeface="Aptos Display" panose="020F0302020204030204"/>
          </a:endParaRPr>
        </a:p>
      </dgm:t>
    </dgm:pt>
    <dgm:pt modelId="{4D927178-5399-4881-9193-1B7FF14FF303}" type="parTrans" cxnId="{567BA3AC-50C8-4778-B7E1-5497D91EF0E0}">
      <dgm:prSet/>
      <dgm:spPr/>
      <dgm:t>
        <a:bodyPr/>
        <a:lstStyle/>
        <a:p>
          <a:endParaRPr lang="en-US"/>
        </a:p>
      </dgm:t>
    </dgm:pt>
    <dgm:pt modelId="{4FED8F28-A963-4100-A321-5502B8C24290}" type="sibTrans" cxnId="{567BA3AC-50C8-4778-B7E1-5497D91EF0E0}">
      <dgm:prSet/>
      <dgm:spPr/>
      <dgm:t>
        <a:bodyPr/>
        <a:lstStyle/>
        <a:p>
          <a:endParaRPr lang="en-US"/>
        </a:p>
      </dgm:t>
    </dgm:pt>
    <dgm:pt modelId="{EF815AD4-E983-4382-B408-4BEE86F36BC8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dirty="0"/>
            <a:t>Älä kuvaa tai tallenna ääntä tunneilla ilman kaikkien osapuolten suostumusta.</a:t>
          </a:r>
          <a:endParaRPr lang="en-US" dirty="0"/>
        </a:p>
      </dgm:t>
    </dgm:pt>
    <dgm:pt modelId="{D7A3D70B-2730-404A-8E36-82E1DD3BFF21}" type="parTrans" cxnId="{F3EB9909-65C1-4A54-A01B-DFEC5D592576}">
      <dgm:prSet/>
      <dgm:spPr/>
      <dgm:t>
        <a:bodyPr/>
        <a:lstStyle/>
        <a:p>
          <a:endParaRPr lang="en-US"/>
        </a:p>
      </dgm:t>
    </dgm:pt>
    <dgm:pt modelId="{291ECEB2-6539-4D6C-A7FF-C4A1EB99B5DB}" type="sibTrans" cxnId="{F3EB9909-65C1-4A54-A01B-DFEC5D592576}">
      <dgm:prSet/>
      <dgm:spPr/>
      <dgm:t>
        <a:bodyPr/>
        <a:lstStyle/>
        <a:p>
          <a:endParaRPr lang="en-US"/>
        </a:p>
      </dgm:t>
    </dgm:pt>
    <dgm:pt modelId="{ADA0C343-F6A9-4EE1-AD18-F645604F6BD0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dirty="0"/>
            <a:t>Älä tallenna tai jaa oppituntien materiaalia ilman opettajan lupaa, sillä ne ovat usein tekijänoikeuden suojaamia.</a:t>
          </a:r>
          <a:endParaRPr lang="en-US" dirty="0"/>
        </a:p>
      </dgm:t>
    </dgm:pt>
    <dgm:pt modelId="{3149A1B6-DEEC-4F3F-BCA7-D47C75A8219C}" type="parTrans" cxnId="{7109E35A-F5B0-4FF9-B99E-4C58539F1D30}">
      <dgm:prSet/>
      <dgm:spPr/>
      <dgm:t>
        <a:bodyPr/>
        <a:lstStyle/>
        <a:p>
          <a:endParaRPr lang="en-US"/>
        </a:p>
      </dgm:t>
    </dgm:pt>
    <dgm:pt modelId="{8D723099-21F9-4A50-8ED9-969099C78179}" type="sibTrans" cxnId="{7109E35A-F5B0-4FF9-B99E-4C58539F1D30}">
      <dgm:prSet/>
      <dgm:spPr/>
      <dgm:t>
        <a:bodyPr/>
        <a:lstStyle/>
        <a:p>
          <a:endParaRPr lang="en-US"/>
        </a:p>
      </dgm:t>
    </dgm:pt>
    <dgm:pt modelId="{2554133E-F3F5-4645-921C-85759AB9C52C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dirty="0"/>
            <a:t>Oppituntien ulkopuolellakaan et saa tehdä mitä huvittaa:</a:t>
          </a:r>
          <a:endParaRPr lang="en-US" dirty="0"/>
        </a:p>
      </dgm:t>
    </dgm:pt>
    <dgm:pt modelId="{F406EAAF-0D9B-4358-ABF0-4905FC47725E}" type="parTrans" cxnId="{EBCC70F9-45D3-4AB1-B554-2B30757894EC}">
      <dgm:prSet/>
      <dgm:spPr/>
      <dgm:t>
        <a:bodyPr/>
        <a:lstStyle/>
        <a:p>
          <a:endParaRPr lang="en-US"/>
        </a:p>
      </dgm:t>
    </dgm:pt>
    <dgm:pt modelId="{7096734B-F3B9-4B65-A17D-1C4D264A5006}" type="sibTrans" cxnId="{EBCC70F9-45D3-4AB1-B554-2B30757894EC}">
      <dgm:prSet/>
      <dgm:spPr/>
      <dgm:t>
        <a:bodyPr/>
        <a:lstStyle/>
        <a:p>
          <a:endParaRPr lang="en-US"/>
        </a:p>
      </dgm:t>
    </dgm:pt>
    <dgm:pt modelId="{41A2E814-D3D9-41E9-BEFD-E05654CEE497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dirty="0"/>
            <a:t>Huomioi muut julkaisuissasi - älä jaa kuvia ilman kuvattujen lupaa, vältä loukkaavaa sisältöä ja toimi kunnioittavasti.</a:t>
          </a:r>
          <a:endParaRPr lang="en-US" dirty="0"/>
        </a:p>
      </dgm:t>
    </dgm:pt>
    <dgm:pt modelId="{7EBB410B-EC81-458A-9D88-EF1E0E5096B3}" type="parTrans" cxnId="{DF64A041-5167-41A0-B837-DF0158F9A902}">
      <dgm:prSet/>
      <dgm:spPr/>
      <dgm:t>
        <a:bodyPr/>
        <a:lstStyle/>
        <a:p>
          <a:endParaRPr lang="en-US"/>
        </a:p>
      </dgm:t>
    </dgm:pt>
    <dgm:pt modelId="{C574E50E-43DA-4B82-B1A4-DE3C3EC5BA02}" type="sibTrans" cxnId="{DF64A041-5167-41A0-B837-DF0158F9A902}">
      <dgm:prSet/>
      <dgm:spPr/>
      <dgm:t>
        <a:bodyPr/>
        <a:lstStyle/>
        <a:p>
          <a:endParaRPr lang="en-US"/>
        </a:p>
      </dgm:t>
    </dgm:pt>
    <dgm:pt modelId="{EE9E251F-EA42-4893-A866-7E25EF1F695D}" type="pres">
      <dgm:prSet presAssocID="{F11F30B2-F44D-456B-B2D0-9FEACC13598A}" presName="root" presStyleCnt="0">
        <dgm:presLayoutVars>
          <dgm:dir/>
          <dgm:resizeHandles val="exact"/>
        </dgm:presLayoutVars>
      </dgm:prSet>
      <dgm:spPr/>
    </dgm:pt>
    <dgm:pt modelId="{33EC61BF-F5BB-4BBD-BE6A-48E1574A2BA2}" type="pres">
      <dgm:prSet presAssocID="{C4DCFD9C-A77E-4A7B-8716-CFA6D659C783}" presName="compNode" presStyleCnt="0"/>
      <dgm:spPr/>
    </dgm:pt>
    <dgm:pt modelId="{BF8F6100-C913-4BD2-8861-70B0BC35DA31}" type="pres">
      <dgm:prSet presAssocID="{C4DCFD9C-A77E-4A7B-8716-CFA6D659C783}" presName="bgRect" presStyleLbl="bgShp" presStyleIdx="0" presStyleCnt="4"/>
      <dgm:spPr/>
    </dgm:pt>
    <dgm:pt modelId="{429DABD1-E5C1-4F36-920C-94CE038670F7}" type="pres">
      <dgm:prSet presAssocID="{C4DCFD9C-A77E-4A7B-8716-CFA6D659C78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uomari"/>
        </a:ext>
      </dgm:extLst>
    </dgm:pt>
    <dgm:pt modelId="{2146D144-DF9C-4EA7-9696-719F14747705}" type="pres">
      <dgm:prSet presAssocID="{C4DCFD9C-A77E-4A7B-8716-CFA6D659C783}" presName="spaceRect" presStyleCnt="0"/>
      <dgm:spPr/>
    </dgm:pt>
    <dgm:pt modelId="{3A46381C-AD6B-44F6-83B0-0C87B3027B8C}" type="pres">
      <dgm:prSet presAssocID="{C4DCFD9C-A77E-4A7B-8716-CFA6D659C783}" presName="parTx" presStyleLbl="revTx" presStyleIdx="0" presStyleCnt="5">
        <dgm:presLayoutVars>
          <dgm:chMax val="0"/>
          <dgm:chPref val="0"/>
        </dgm:presLayoutVars>
      </dgm:prSet>
      <dgm:spPr/>
    </dgm:pt>
    <dgm:pt modelId="{0AFFA6A1-871B-4953-8FC6-EF9B25EA24FD}" type="pres">
      <dgm:prSet presAssocID="{4FED8F28-A963-4100-A321-5502B8C24290}" presName="sibTrans" presStyleCnt="0"/>
      <dgm:spPr/>
    </dgm:pt>
    <dgm:pt modelId="{E67DA1B1-EB9C-463E-A1B4-D24FB97EE578}" type="pres">
      <dgm:prSet presAssocID="{EF815AD4-E983-4382-B408-4BEE86F36BC8}" presName="compNode" presStyleCnt="0"/>
      <dgm:spPr/>
    </dgm:pt>
    <dgm:pt modelId="{2C12FFF6-EC0F-48ED-A722-8F026B65F229}" type="pres">
      <dgm:prSet presAssocID="{EF815AD4-E983-4382-B408-4BEE86F36BC8}" presName="bgRect" presStyleLbl="bgShp" presStyleIdx="1" presStyleCnt="4"/>
      <dgm:spPr/>
    </dgm:pt>
    <dgm:pt modelId="{109C87AD-0DF1-47C6-AEFC-358E54D1DB1C}" type="pres">
      <dgm:prSet presAssocID="{EF815AD4-E983-4382-B408-4BEE86F36BC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dio microphone"/>
        </a:ext>
      </dgm:extLst>
    </dgm:pt>
    <dgm:pt modelId="{77BF21A4-7544-49C3-BFF1-AE2B7721411C}" type="pres">
      <dgm:prSet presAssocID="{EF815AD4-E983-4382-B408-4BEE86F36BC8}" presName="spaceRect" presStyleCnt="0"/>
      <dgm:spPr/>
    </dgm:pt>
    <dgm:pt modelId="{9C9DCE00-E385-4F2B-9BA3-0179BA3D80E7}" type="pres">
      <dgm:prSet presAssocID="{EF815AD4-E983-4382-B408-4BEE86F36BC8}" presName="parTx" presStyleLbl="revTx" presStyleIdx="1" presStyleCnt="5">
        <dgm:presLayoutVars>
          <dgm:chMax val="0"/>
          <dgm:chPref val="0"/>
        </dgm:presLayoutVars>
      </dgm:prSet>
      <dgm:spPr/>
    </dgm:pt>
    <dgm:pt modelId="{D39193EB-89C0-4986-97A9-81FED8ECAC58}" type="pres">
      <dgm:prSet presAssocID="{291ECEB2-6539-4D6C-A7FF-C4A1EB99B5DB}" presName="sibTrans" presStyleCnt="0"/>
      <dgm:spPr/>
    </dgm:pt>
    <dgm:pt modelId="{15FB97CE-1604-4EA8-ACCF-A1674CCC8297}" type="pres">
      <dgm:prSet presAssocID="{ADA0C343-F6A9-4EE1-AD18-F645604F6BD0}" presName="compNode" presStyleCnt="0"/>
      <dgm:spPr/>
    </dgm:pt>
    <dgm:pt modelId="{2FF0515E-08ED-409F-ADF7-D31AF1B6B3C5}" type="pres">
      <dgm:prSet presAssocID="{ADA0C343-F6A9-4EE1-AD18-F645604F6BD0}" presName="bgRect" presStyleLbl="bgShp" presStyleIdx="2" presStyleCnt="4"/>
      <dgm:spPr/>
    </dgm:pt>
    <dgm:pt modelId="{B350DB26-C060-412B-8D86-2CBE108DA72F}" type="pres">
      <dgm:prSet presAssocID="{ADA0C343-F6A9-4EE1-AD18-F645604F6BD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uva"/>
        </a:ext>
      </dgm:extLst>
    </dgm:pt>
    <dgm:pt modelId="{6D30D4C3-4A9D-44B2-AE4A-7F4B67E1E96A}" type="pres">
      <dgm:prSet presAssocID="{ADA0C343-F6A9-4EE1-AD18-F645604F6BD0}" presName="spaceRect" presStyleCnt="0"/>
      <dgm:spPr/>
    </dgm:pt>
    <dgm:pt modelId="{5F50D3B4-5D15-4143-BBFE-F86074CFCD51}" type="pres">
      <dgm:prSet presAssocID="{ADA0C343-F6A9-4EE1-AD18-F645604F6BD0}" presName="parTx" presStyleLbl="revTx" presStyleIdx="2" presStyleCnt="5">
        <dgm:presLayoutVars>
          <dgm:chMax val="0"/>
          <dgm:chPref val="0"/>
        </dgm:presLayoutVars>
      </dgm:prSet>
      <dgm:spPr/>
    </dgm:pt>
    <dgm:pt modelId="{8106EFE7-ADD7-4FE2-8138-2005985B8C87}" type="pres">
      <dgm:prSet presAssocID="{8D723099-21F9-4A50-8ED9-969099C78179}" presName="sibTrans" presStyleCnt="0"/>
      <dgm:spPr/>
    </dgm:pt>
    <dgm:pt modelId="{1AC9F0FB-55CB-40B5-BA8B-ACEE71875D33}" type="pres">
      <dgm:prSet presAssocID="{2554133E-F3F5-4645-921C-85759AB9C52C}" presName="compNode" presStyleCnt="0"/>
      <dgm:spPr/>
    </dgm:pt>
    <dgm:pt modelId="{29820887-D988-4AB9-A1C4-41924DD905BC}" type="pres">
      <dgm:prSet presAssocID="{2554133E-F3F5-4645-921C-85759AB9C52C}" presName="bgRect" presStyleLbl="bgShp" presStyleIdx="3" presStyleCnt="4"/>
      <dgm:spPr/>
    </dgm:pt>
    <dgm:pt modelId="{591B86F6-C9E6-4F3F-BB07-CF9E07995914}" type="pres">
      <dgm:prSet presAssocID="{2554133E-F3F5-4645-921C-85759AB9C52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stache Face with Solid Fill"/>
        </a:ext>
      </dgm:extLst>
    </dgm:pt>
    <dgm:pt modelId="{380689F9-FBFE-4710-8642-1FB697E7181F}" type="pres">
      <dgm:prSet presAssocID="{2554133E-F3F5-4645-921C-85759AB9C52C}" presName="spaceRect" presStyleCnt="0"/>
      <dgm:spPr/>
    </dgm:pt>
    <dgm:pt modelId="{5B80FB85-9264-4B3B-BC70-0B225884FF53}" type="pres">
      <dgm:prSet presAssocID="{2554133E-F3F5-4645-921C-85759AB9C52C}" presName="parTx" presStyleLbl="revTx" presStyleIdx="3" presStyleCnt="5">
        <dgm:presLayoutVars>
          <dgm:chMax val="0"/>
          <dgm:chPref val="0"/>
        </dgm:presLayoutVars>
      </dgm:prSet>
      <dgm:spPr/>
    </dgm:pt>
    <dgm:pt modelId="{6AA9CA4C-76FB-475F-9783-DC8A0B310562}" type="pres">
      <dgm:prSet presAssocID="{2554133E-F3F5-4645-921C-85759AB9C52C}" presName="desTx" presStyleLbl="revTx" presStyleIdx="4" presStyleCnt="5">
        <dgm:presLayoutVars/>
      </dgm:prSet>
      <dgm:spPr/>
    </dgm:pt>
  </dgm:ptLst>
  <dgm:cxnLst>
    <dgm:cxn modelId="{1A82C504-4DF9-430A-8615-45AEA80106A4}" type="presOf" srcId="{41A2E814-D3D9-41E9-BEFD-E05654CEE497}" destId="{6AA9CA4C-76FB-475F-9783-DC8A0B310562}" srcOrd="0" destOrd="0" presId="urn:microsoft.com/office/officeart/2018/2/layout/IconVerticalSolidList"/>
    <dgm:cxn modelId="{F3EB9909-65C1-4A54-A01B-DFEC5D592576}" srcId="{F11F30B2-F44D-456B-B2D0-9FEACC13598A}" destId="{EF815AD4-E983-4382-B408-4BEE86F36BC8}" srcOrd="1" destOrd="0" parTransId="{D7A3D70B-2730-404A-8E36-82E1DD3BFF21}" sibTransId="{291ECEB2-6539-4D6C-A7FF-C4A1EB99B5DB}"/>
    <dgm:cxn modelId="{10F4B023-CDAA-40A5-A5F1-7B6F8DC3473D}" type="presOf" srcId="{2554133E-F3F5-4645-921C-85759AB9C52C}" destId="{5B80FB85-9264-4B3B-BC70-0B225884FF53}" srcOrd="0" destOrd="0" presId="urn:microsoft.com/office/officeart/2018/2/layout/IconVerticalSolidList"/>
    <dgm:cxn modelId="{DF64A041-5167-41A0-B837-DF0158F9A902}" srcId="{2554133E-F3F5-4645-921C-85759AB9C52C}" destId="{41A2E814-D3D9-41E9-BEFD-E05654CEE497}" srcOrd="0" destOrd="0" parTransId="{7EBB410B-EC81-458A-9D88-EF1E0E5096B3}" sibTransId="{C574E50E-43DA-4B82-B1A4-DE3C3EC5BA02}"/>
    <dgm:cxn modelId="{EEE4AE4B-3AD9-4322-9BB2-BB6064E25E7C}" type="presOf" srcId="{C4DCFD9C-A77E-4A7B-8716-CFA6D659C783}" destId="{3A46381C-AD6B-44F6-83B0-0C87B3027B8C}" srcOrd="0" destOrd="0" presId="urn:microsoft.com/office/officeart/2018/2/layout/IconVerticalSolidList"/>
    <dgm:cxn modelId="{7109E35A-F5B0-4FF9-B99E-4C58539F1D30}" srcId="{F11F30B2-F44D-456B-B2D0-9FEACC13598A}" destId="{ADA0C343-F6A9-4EE1-AD18-F645604F6BD0}" srcOrd="2" destOrd="0" parTransId="{3149A1B6-DEEC-4F3F-BCA7-D47C75A8219C}" sibTransId="{8D723099-21F9-4A50-8ED9-969099C78179}"/>
    <dgm:cxn modelId="{43407CAA-9B01-412F-906A-29B067197032}" type="presOf" srcId="{F11F30B2-F44D-456B-B2D0-9FEACC13598A}" destId="{EE9E251F-EA42-4893-A866-7E25EF1F695D}" srcOrd="0" destOrd="0" presId="urn:microsoft.com/office/officeart/2018/2/layout/IconVerticalSolidList"/>
    <dgm:cxn modelId="{567BA3AC-50C8-4778-B7E1-5497D91EF0E0}" srcId="{F11F30B2-F44D-456B-B2D0-9FEACC13598A}" destId="{C4DCFD9C-A77E-4A7B-8716-CFA6D659C783}" srcOrd="0" destOrd="0" parTransId="{4D927178-5399-4881-9193-1B7FF14FF303}" sibTransId="{4FED8F28-A963-4100-A321-5502B8C24290}"/>
    <dgm:cxn modelId="{A64B0FD9-4CA1-4AC4-9EDC-B6A579B2EAF3}" type="presOf" srcId="{EF815AD4-E983-4382-B408-4BEE86F36BC8}" destId="{9C9DCE00-E385-4F2B-9BA3-0179BA3D80E7}" srcOrd="0" destOrd="0" presId="urn:microsoft.com/office/officeart/2018/2/layout/IconVerticalSolidList"/>
    <dgm:cxn modelId="{1086E0EF-6A4C-409A-923E-4F3AED868A54}" type="presOf" srcId="{ADA0C343-F6A9-4EE1-AD18-F645604F6BD0}" destId="{5F50D3B4-5D15-4143-BBFE-F86074CFCD51}" srcOrd="0" destOrd="0" presId="urn:microsoft.com/office/officeart/2018/2/layout/IconVerticalSolidList"/>
    <dgm:cxn modelId="{EBCC70F9-45D3-4AB1-B554-2B30757894EC}" srcId="{F11F30B2-F44D-456B-B2D0-9FEACC13598A}" destId="{2554133E-F3F5-4645-921C-85759AB9C52C}" srcOrd="3" destOrd="0" parTransId="{F406EAAF-0D9B-4358-ABF0-4905FC47725E}" sibTransId="{7096734B-F3B9-4B65-A17D-1C4D264A5006}"/>
    <dgm:cxn modelId="{58508187-A120-4851-9A07-3956BB93B3E6}" type="presParOf" srcId="{EE9E251F-EA42-4893-A866-7E25EF1F695D}" destId="{33EC61BF-F5BB-4BBD-BE6A-48E1574A2BA2}" srcOrd="0" destOrd="0" presId="urn:microsoft.com/office/officeart/2018/2/layout/IconVerticalSolidList"/>
    <dgm:cxn modelId="{33D9BCDF-4693-468E-8477-20412DDB5802}" type="presParOf" srcId="{33EC61BF-F5BB-4BBD-BE6A-48E1574A2BA2}" destId="{BF8F6100-C913-4BD2-8861-70B0BC35DA31}" srcOrd="0" destOrd="0" presId="urn:microsoft.com/office/officeart/2018/2/layout/IconVerticalSolidList"/>
    <dgm:cxn modelId="{3937A60E-4525-4A09-8A98-DAC07AF506AD}" type="presParOf" srcId="{33EC61BF-F5BB-4BBD-BE6A-48E1574A2BA2}" destId="{429DABD1-E5C1-4F36-920C-94CE038670F7}" srcOrd="1" destOrd="0" presId="urn:microsoft.com/office/officeart/2018/2/layout/IconVerticalSolidList"/>
    <dgm:cxn modelId="{E026A7CA-28CE-4003-8361-7E2CE23E7998}" type="presParOf" srcId="{33EC61BF-F5BB-4BBD-BE6A-48E1574A2BA2}" destId="{2146D144-DF9C-4EA7-9696-719F14747705}" srcOrd="2" destOrd="0" presId="urn:microsoft.com/office/officeart/2018/2/layout/IconVerticalSolidList"/>
    <dgm:cxn modelId="{B1B8DE3F-53C3-486B-8677-6A534F6B3796}" type="presParOf" srcId="{33EC61BF-F5BB-4BBD-BE6A-48E1574A2BA2}" destId="{3A46381C-AD6B-44F6-83B0-0C87B3027B8C}" srcOrd="3" destOrd="0" presId="urn:microsoft.com/office/officeart/2018/2/layout/IconVerticalSolidList"/>
    <dgm:cxn modelId="{BA09FA72-7F49-4CCB-914A-1D15B3DBA646}" type="presParOf" srcId="{EE9E251F-EA42-4893-A866-7E25EF1F695D}" destId="{0AFFA6A1-871B-4953-8FC6-EF9B25EA24FD}" srcOrd="1" destOrd="0" presId="urn:microsoft.com/office/officeart/2018/2/layout/IconVerticalSolidList"/>
    <dgm:cxn modelId="{8362BCF9-4A8D-4609-90A0-085053A1C025}" type="presParOf" srcId="{EE9E251F-EA42-4893-A866-7E25EF1F695D}" destId="{E67DA1B1-EB9C-463E-A1B4-D24FB97EE578}" srcOrd="2" destOrd="0" presId="urn:microsoft.com/office/officeart/2018/2/layout/IconVerticalSolidList"/>
    <dgm:cxn modelId="{AB4196E3-FC7A-49B2-BB62-69F9E6ACFDFE}" type="presParOf" srcId="{E67DA1B1-EB9C-463E-A1B4-D24FB97EE578}" destId="{2C12FFF6-EC0F-48ED-A722-8F026B65F229}" srcOrd="0" destOrd="0" presId="urn:microsoft.com/office/officeart/2018/2/layout/IconVerticalSolidList"/>
    <dgm:cxn modelId="{A9C93434-4963-4CC2-B961-D0898B64E1D0}" type="presParOf" srcId="{E67DA1B1-EB9C-463E-A1B4-D24FB97EE578}" destId="{109C87AD-0DF1-47C6-AEFC-358E54D1DB1C}" srcOrd="1" destOrd="0" presId="urn:microsoft.com/office/officeart/2018/2/layout/IconVerticalSolidList"/>
    <dgm:cxn modelId="{50F5D755-A073-4479-B925-938CE0F36633}" type="presParOf" srcId="{E67DA1B1-EB9C-463E-A1B4-D24FB97EE578}" destId="{77BF21A4-7544-49C3-BFF1-AE2B7721411C}" srcOrd="2" destOrd="0" presId="urn:microsoft.com/office/officeart/2018/2/layout/IconVerticalSolidList"/>
    <dgm:cxn modelId="{8067F93E-40F9-40AE-A102-E13F667D5116}" type="presParOf" srcId="{E67DA1B1-EB9C-463E-A1B4-D24FB97EE578}" destId="{9C9DCE00-E385-4F2B-9BA3-0179BA3D80E7}" srcOrd="3" destOrd="0" presId="urn:microsoft.com/office/officeart/2018/2/layout/IconVerticalSolidList"/>
    <dgm:cxn modelId="{DD798BC0-D27C-43CE-BCB8-5BB489973CD8}" type="presParOf" srcId="{EE9E251F-EA42-4893-A866-7E25EF1F695D}" destId="{D39193EB-89C0-4986-97A9-81FED8ECAC58}" srcOrd="3" destOrd="0" presId="urn:microsoft.com/office/officeart/2018/2/layout/IconVerticalSolidList"/>
    <dgm:cxn modelId="{F2079984-7879-4B7E-9E86-F2205CC7493D}" type="presParOf" srcId="{EE9E251F-EA42-4893-A866-7E25EF1F695D}" destId="{15FB97CE-1604-4EA8-ACCF-A1674CCC8297}" srcOrd="4" destOrd="0" presId="urn:microsoft.com/office/officeart/2018/2/layout/IconVerticalSolidList"/>
    <dgm:cxn modelId="{9EB1300B-9867-490E-9261-69AB465E1811}" type="presParOf" srcId="{15FB97CE-1604-4EA8-ACCF-A1674CCC8297}" destId="{2FF0515E-08ED-409F-ADF7-D31AF1B6B3C5}" srcOrd="0" destOrd="0" presId="urn:microsoft.com/office/officeart/2018/2/layout/IconVerticalSolidList"/>
    <dgm:cxn modelId="{B07D36F3-BE70-45A8-B3A3-6CC068F7603C}" type="presParOf" srcId="{15FB97CE-1604-4EA8-ACCF-A1674CCC8297}" destId="{B350DB26-C060-412B-8D86-2CBE108DA72F}" srcOrd="1" destOrd="0" presId="urn:microsoft.com/office/officeart/2018/2/layout/IconVerticalSolidList"/>
    <dgm:cxn modelId="{CA3280AF-173E-44B3-BAAD-845222D84D56}" type="presParOf" srcId="{15FB97CE-1604-4EA8-ACCF-A1674CCC8297}" destId="{6D30D4C3-4A9D-44B2-AE4A-7F4B67E1E96A}" srcOrd="2" destOrd="0" presId="urn:microsoft.com/office/officeart/2018/2/layout/IconVerticalSolidList"/>
    <dgm:cxn modelId="{DA8F8E67-5A4F-43E4-95B9-8967D51DE0DA}" type="presParOf" srcId="{15FB97CE-1604-4EA8-ACCF-A1674CCC8297}" destId="{5F50D3B4-5D15-4143-BBFE-F86074CFCD51}" srcOrd="3" destOrd="0" presId="urn:microsoft.com/office/officeart/2018/2/layout/IconVerticalSolidList"/>
    <dgm:cxn modelId="{729A032F-3031-4CAB-AD7D-987BCFC087B2}" type="presParOf" srcId="{EE9E251F-EA42-4893-A866-7E25EF1F695D}" destId="{8106EFE7-ADD7-4FE2-8138-2005985B8C87}" srcOrd="5" destOrd="0" presId="urn:microsoft.com/office/officeart/2018/2/layout/IconVerticalSolidList"/>
    <dgm:cxn modelId="{AA31D0E8-36B5-4CF3-A0D5-85023EB7D1D9}" type="presParOf" srcId="{EE9E251F-EA42-4893-A866-7E25EF1F695D}" destId="{1AC9F0FB-55CB-40B5-BA8B-ACEE71875D33}" srcOrd="6" destOrd="0" presId="urn:microsoft.com/office/officeart/2018/2/layout/IconVerticalSolidList"/>
    <dgm:cxn modelId="{46A84920-9F7A-4367-93B1-3A31345DFB1C}" type="presParOf" srcId="{1AC9F0FB-55CB-40B5-BA8B-ACEE71875D33}" destId="{29820887-D988-4AB9-A1C4-41924DD905BC}" srcOrd="0" destOrd="0" presId="urn:microsoft.com/office/officeart/2018/2/layout/IconVerticalSolidList"/>
    <dgm:cxn modelId="{05D36B00-8ACE-4FA5-A0C8-43E0AEC9DC05}" type="presParOf" srcId="{1AC9F0FB-55CB-40B5-BA8B-ACEE71875D33}" destId="{591B86F6-C9E6-4F3F-BB07-CF9E07995914}" srcOrd="1" destOrd="0" presId="urn:microsoft.com/office/officeart/2018/2/layout/IconVerticalSolidList"/>
    <dgm:cxn modelId="{D5BF55D8-2E69-4037-9415-1E7B716CEED0}" type="presParOf" srcId="{1AC9F0FB-55CB-40B5-BA8B-ACEE71875D33}" destId="{380689F9-FBFE-4710-8642-1FB697E7181F}" srcOrd="2" destOrd="0" presId="urn:microsoft.com/office/officeart/2018/2/layout/IconVerticalSolidList"/>
    <dgm:cxn modelId="{6C3E3FA8-52CC-4ECE-A573-C4E3AE28A235}" type="presParOf" srcId="{1AC9F0FB-55CB-40B5-BA8B-ACEE71875D33}" destId="{5B80FB85-9264-4B3B-BC70-0B225884FF53}" srcOrd="3" destOrd="0" presId="urn:microsoft.com/office/officeart/2018/2/layout/IconVerticalSolidList"/>
    <dgm:cxn modelId="{5799F07D-43F4-4295-A311-2FF7E71E3E09}" type="presParOf" srcId="{1AC9F0FB-55CB-40B5-BA8B-ACEE71875D33}" destId="{6AA9CA4C-76FB-475F-9783-DC8A0B310562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486D938-04B3-4567-BB4D-CB347B44C71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CEDCE24-4DA4-4F5C-88ED-7ECF83A99D15}">
      <dgm:prSet/>
      <dgm:spPr/>
      <dgm:t>
        <a:bodyPr/>
        <a:lstStyle/>
        <a:p>
          <a:r>
            <a:rPr lang="fi-FI" dirty="0"/>
            <a:t>Tekoälypalveluihin ei saa kirjautua koulun edukouvola.fi –tunnuksilla – käytä omaa muuta sähköpostia</a:t>
          </a:r>
          <a:endParaRPr lang="en-US" dirty="0"/>
        </a:p>
      </dgm:t>
    </dgm:pt>
    <dgm:pt modelId="{281FF804-7189-47DD-8003-FA37CCEBA4D2}" type="parTrans" cxnId="{00BE006A-C27B-4EE5-9EDC-30A27E2A9F3F}">
      <dgm:prSet/>
      <dgm:spPr/>
      <dgm:t>
        <a:bodyPr/>
        <a:lstStyle/>
        <a:p>
          <a:endParaRPr lang="en-US"/>
        </a:p>
      </dgm:t>
    </dgm:pt>
    <dgm:pt modelId="{1480F836-AB69-430E-A354-DAC588C6C769}" type="sibTrans" cxnId="{00BE006A-C27B-4EE5-9EDC-30A27E2A9F3F}">
      <dgm:prSet/>
      <dgm:spPr/>
      <dgm:t>
        <a:bodyPr/>
        <a:lstStyle/>
        <a:p>
          <a:endParaRPr lang="en-US"/>
        </a:p>
      </dgm:t>
    </dgm:pt>
    <dgm:pt modelId="{116885CC-1AB5-45FC-941C-5358C6EF4D42}">
      <dgm:prSet/>
      <dgm:spPr/>
      <dgm:t>
        <a:bodyPr/>
        <a:lstStyle/>
        <a:p>
          <a:r>
            <a:rPr lang="fi-FI" dirty="0"/>
            <a:t>Tekoälysovelluksiin ei saa syöttää arkaluontoista tai</a:t>
          </a:r>
          <a:br>
            <a:rPr lang="fi-FI" dirty="0"/>
          </a:br>
          <a:r>
            <a:rPr lang="fi-FI" dirty="0"/>
            <a:t>salassa pidettävää tietoa.</a:t>
          </a:r>
          <a:endParaRPr lang="en-US" dirty="0"/>
        </a:p>
      </dgm:t>
    </dgm:pt>
    <dgm:pt modelId="{F95D985A-268F-459F-BFC1-B37454C6EBF9}" type="parTrans" cxnId="{877B09BF-4813-4A0E-AF8D-6FCD1846597F}">
      <dgm:prSet/>
      <dgm:spPr/>
      <dgm:t>
        <a:bodyPr/>
        <a:lstStyle/>
        <a:p>
          <a:endParaRPr lang="en-US"/>
        </a:p>
      </dgm:t>
    </dgm:pt>
    <dgm:pt modelId="{C6299AC6-D40D-48D5-B8D8-08390699692F}" type="sibTrans" cxnId="{877B09BF-4813-4A0E-AF8D-6FCD1846597F}">
      <dgm:prSet/>
      <dgm:spPr/>
      <dgm:t>
        <a:bodyPr/>
        <a:lstStyle/>
        <a:p>
          <a:endParaRPr lang="en-US"/>
        </a:p>
      </dgm:t>
    </dgm:pt>
    <dgm:pt modelId="{25E5C215-4847-4159-B3AB-5910E21D26BA}" type="pres">
      <dgm:prSet presAssocID="{C486D938-04B3-4567-BB4D-CB347B44C71E}" presName="root" presStyleCnt="0">
        <dgm:presLayoutVars>
          <dgm:dir/>
          <dgm:resizeHandles val="exact"/>
        </dgm:presLayoutVars>
      </dgm:prSet>
      <dgm:spPr/>
    </dgm:pt>
    <dgm:pt modelId="{78457D67-511A-4F59-946D-AC6A129C3F66}" type="pres">
      <dgm:prSet presAssocID="{1CEDCE24-4DA4-4F5C-88ED-7ECF83A99D15}" presName="compNode" presStyleCnt="0"/>
      <dgm:spPr/>
    </dgm:pt>
    <dgm:pt modelId="{81A00AB6-FE8A-4514-9B79-C23529832A4A}" type="pres">
      <dgm:prSet presAssocID="{1CEDCE24-4DA4-4F5C-88ED-7ECF83A99D15}" presName="bgRect" presStyleLbl="bgShp" presStyleIdx="0" presStyleCnt="2"/>
      <dgm:spPr/>
    </dgm:pt>
    <dgm:pt modelId="{2795E838-9C8C-47C7-B77F-ADF7D16FA2E9}" type="pres">
      <dgm:prSet presAssocID="{1CEDCE24-4DA4-4F5C-88ED-7ECF83A99D1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oulurakennus"/>
        </a:ext>
      </dgm:extLst>
    </dgm:pt>
    <dgm:pt modelId="{28BC433F-5B1D-4FE0-A0B4-64EEA678A9FB}" type="pres">
      <dgm:prSet presAssocID="{1CEDCE24-4DA4-4F5C-88ED-7ECF83A99D15}" presName="spaceRect" presStyleCnt="0"/>
      <dgm:spPr/>
    </dgm:pt>
    <dgm:pt modelId="{92C65733-F75C-42E6-8E33-4B72229D4A2F}" type="pres">
      <dgm:prSet presAssocID="{1CEDCE24-4DA4-4F5C-88ED-7ECF83A99D15}" presName="parTx" presStyleLbl="revTx" presStyleIdx="0" presStyleCnt="2">
        <dgm:presLayoutVars>
          <dgm:chMax val="0"/>
          <dgm:chPref val="0"/>
        </dgm:presLayoutVars>
      </dgm:prSet>
      <dgm:spPr/>
    </dgm:pt>
    <dgm:pt modelId="{416EBC47-6D4D-4BA3-A39B-6A1A5A2727B9}" type="pres">
      <dgm:prSet presAssocID="{1480F836-AB69-430E-A354-DAC588C6C769}" presName="sibTrans" presStyleCnt="0"/>
      <dgm:spPr/>
    </dgm:pt>
    <dgm:pt modelId="{6A6321F0-0F10-458A-8F31-1F4B845B557C}" type="pres">
      <dgm:prSet presAssocID="{116885CC-1AB5-45FC-941C-5358C6EF4D42}" presName="compNode" presStyleCnt="0"/>
      <dgm:spPr/>
    </dgm:pt>
    <dgm:pt modelId="{1E84B078-8230-45E4-A1AB-7B650F6F8F17}" type="pres">
      <dgm:prSet presAssocID="{116885CC-1AB5-45FC-941C-5358C6EF4D42}" presName="bgRect" presStyleLbl="bgShp" presStyleIdx="1" presStyleCnt="2"/>
      <dgm:spPr/>
    </dgm:pt>
    <dgm:pt modelId="{AD24DAA5-E6CD-43E1-97E2-B58BDB567202}" type="pres">
      <dgm:prSet presAssocID="{116885CC-1AB5-45FC-941C-5358C6EF4D4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8B187DE-9CB4-474E-82C2-5F965BA91548}" type="pres">
      <dgm:prSet presAssocID="{116885CC-1AB5-45FC-941C-5358C6EF4D42}" presName="spaceRect" presStyleCnt="0"/>
      <dgm:spPr/>
    </dgm:pt>
    <dgm:pt modelId="{A98182E2-7E13-45E3-8046-097E62ECCAFE}" type="pres">
      <dgm:prSet presAssocID="{116885CC-1AB5-45FC-941C-5358C6EF4D42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5552815-645B-4E8D-8943-2BBE94B3C756}" type="presOf" srcId="{116885CC-1AB5-45FC-941C-5358C6EF4D42}" destId="{A98182E2-7E13-45E3-8046-097E62ECCAFE}" srcOrd="0" destOrd="0" presId="urn:microsoft.com/office/officeart/2018/2/layout/IconVerticalSolidList"/>
    <dgm:cxn modelId="{432AA966-2BED-491E-A2B5-B3D3D820462A}" type="presOf" srcId="{C486D938-04B3-4567-BB4D-CB347B44C71E}" destId="{25E5C215-4847-4159-B3AB-5910E21D26BA}" srcOrd="0" destOrd="0" presId="urn:microsoft.com/office/officeart/2018/2/layout/IconVerticalSolidList"/>
    <dgm:cxn modelId="{00BE006A-C27B-4EE5-9EDC-30A27E2A9F3F}" srcId="{C486D938-04B3-4567-BB4D-CB347B44C71E}" destId="{1CEDCE24-4DA4-4F5C-88ED-7ECF83A99D15}" srcOrd="0" destOrd="0" parTransId="{281FF804-7189-47DD-8003-FA37CCEBA4D2}" sibTransId="{1480F836-AB69-430E-A354-DAC588C6C769}"/>
    <dgm:cxn modelId="{877B09BF-4813-4A0E-AF8D-6FCD1846597F}" srcId="{C486D938-04B3-4567-BB4D-CB347B44C71E}" destId="{116885CC-1AB5-45FC-941C-5358C6EF4D42}" srcOrd="1" destOrd="0" parTransId="{F95D985A-268F-459F-BFC1-B37454C6EBF9}" sibTransId="{C6299AC6-D40D-48D5-B8D8-08390699692F}"/>
    <dgm:cxn modelId="{5711BEF4-E25E-40AB-B46A-F57D3B64A580}" type="presOf" srcId="{1CEDCE24-4DA4-4F5C-88ED-7ECF83A99D15}" destId="{92C65733-F75C-42E6-8E33-4B72229D4A2F}" srcOrd="0" destOrd="0" presId="urn:microsoft.com/office/officeart/2018/2/layout/IconVerticalSolidList"/>
    <dgm:cxn modelId="{D86CE188-7B58-4355-ABCD-F4BE6CF555EB}" type="presParOf" srcId="{25E5C215-4847-4159-B3AB-5910E21D26BA}" destId="{78457D67-511A-4F59-946D-AC6A129C3F66}" srcOrd="0" destOrd="0" presId="urn:microsoft.com/office/officeart/2018/2/layout/IconVerticalSolidList"/>
    <dgm:cxn modelId="{29C1E893-63B1-4DCB-86D3-78C417029F3B}" type="presParOf" srcId="{78457D67-511A-4F59-946D-AC6A129C3F66}" destId="{81A00AB6-FE8A-4514-9B79-C23529832A4A}" srcOrd="0" destOrd="0" presId="urn:microsoft.com/office/officeart/2018/2/layout/IconVerticalSolidList"/>
    <dgm:cxn modelId="{1A4C4D82-6C42-4154-A792-907A2420C24C}" type="presParOf" srcId="{78457D67-511A-4F59-946D-AC6A129C3F66}" destId="{2795E838-9C8C-47C7-B77F-ADF7D16FA2E9}" srcOrd="1" destOrd="0" presId="urn:microsoft.com/office/officeart/2018/2/layout/IconVerticalSolidList"/>
    <dgm:cxn modelId="{63B226C6-4D1B-4481-B408-CE2159A6C4D7}" type="presParOf" srcId="{78457D67-511A-4F59-946D-AC6A129C3F66}" destId="{28BC433F-5B1D-4FE0-A0B4-64EEA678A9FB}" srcOrd="2" destOrd="0" presId="urn:microsoft.com/office/officeart/2018/2/layout/IconVerticalSolidList"/>
    <dgm:cxn modelId="{28A21C83-F20A-44AE-879F-E46A08FC19B8}" type="presParOf" srcId="{78457D67-511A-4F59-946D-AC6A129C3F66}" destId="{92C65733-F75C-42E6-8E33-4B72229D4A2F}" srcOrd="3" destOrd="0" presId="urn:microsoft.com/office/officeart/2018/2/layout/IconVerticalSolidList"/>
    <dgm:cxn modelId="{61CF43B0-A1DF-4673-9D1C-A74F4CFE9CEF}" type="presParOf" srcId="{25E5C215-4847-4159-B3AB-5910E21D26BA}" destId="{416EBC47-6D4D-4BA3-A39B-6A1A5A2727B9}" srcOrd="1" destOrd="0" presId="urn:microsoft.com/office/officeart/2018/2/layout/IconVerticalSolidList"/>
    <dgm:cxn modelId="{D09C5DF4-F2C3-4026-B9FE-37A3F115E166}" type="presParOf" srcId="{25E5C215-4847-4159-B3AB-5910E21D26BA}" destId="{6A6321F0-0F10-458A-8F31-1F4B845B557C}" srcOrd="2" destOrd="0" presId="urn:microsoft.com/office/officeart/2018/2/layout/IconVerticalSolidList"/>
    <dgm:cxn modelId="{1AC133A1-501C-4E3B-B134-CF6D0F4C1BA8}" type="presParOf" srcId="{6A6321F0-0F10-458A-8F31-1F4B845B557C}" destId="{1E84B078-8230-45E4-A1AB-7B650F6F8F17}" srcOrd="0" destOrd="0" presId="urn:microsoft.com/office/officeart/2018/2/layout/IconVerticalSolidList"/>
    <dgm:cxn modelId="{60FA3132-B78F-46C5-83D4-0278FE5FD5C9}" type="presParOf" srcId="{6A6321F0-0F10-458A-8F31-1F4B845B557C}" destId="{AD24DAA5-E6CD-43E1-97E2-B58BDB567202}" srcOrd="1" destOrd="0" presId="urn:microsoft.com/office/officeart/2018/2/layout/IconVerticalSolidList"/>
    <dgm:cxn modelId="{5CB1868D-2AAE-47C7-BCCC-A8F980CC8EC9}" type="presParOf" srcId="{6A6321F0-0F10-458A-8F31-1F4B845B557C}" destId="{A8B187DE-9CB4-474E-82C2-5F965BA91548}" srcOrd="2" destOrd="0" presId="urn:microsoft.com/office/officeart/2018/2/layout/IconVerticalSolidList"/>
    <dgm:cxn modelId="{79BB517E-4A5C-4F20-9772-5020D9189619}" type="presParOf" srcId="{6A6321F0-0F10-458A-8F31-1F4B845B557C}" destId="{A98182E2-7E13-45E3-8046-097E62ECCAF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86D938-04B3-4567-BB4D-CB347B44C71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CEDCE24-4DA4-4F5C-88ED-7ECF83A99D15}">
      <dgm:prSet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Aptos"/>
            </a:rPr>
            <a:t>Tekoälyä saa käyttää opiskelussa esimerkiksi sparraajana.</a:t>
          </a:r>
          <a:endParaRPr lang="en-US">
            <a:latin typeface="Aptos"/>
          </a:endParaRPr>
        </a:p>
      </dgm:t>
    </dgm:pt>
    <dgm:pt modelId="{281FF804-7189-47DD-8003-FA37CCEBA4D2}" type="parTrans" cxnId="{00BE006A-C27B-4EE5-9EDC-30A27E2A9F3F}">
      <dgm:prSet/>
      <dgm:spPr/>
      <dgm:t>
        <a:bodyPr/>
        <a:lstStyle/>
        <a:p>
          <a:endParaRPr lang="en-US"/>
        </a:p>
      </dgm:t>
    </dgm:pt>
    <dgm:pt modelId="{1480F836-AB69-430E-A354-DAC588C6C769}" type="sibTrans" cxnId="{00BE006A-C27B-4EE5-9EDC-30A27E2A9F3F}">
      <dgm:prSet/>
      <dgm:spPr/>
      <dgm:t>
        <a:bodyPr/>
        <a:lstStyle/>
        <a:p>
          <a:endParaRPr lang="en-US"/>
        </a:p>
      </dgm:t>
    </dgm:pt>
    <dgm:pt modelId="{116885CC-1AB5-45FC-941C-5358C6EF4D42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fi-FI">
              <a:latin typeface="Calibri"/>
              <a:ea typeface="Calibri"/>
              <a:cs typeface="Calibri"/>
            </a:rPr>
            <a:t>Esimerkiksi uuden sisällön tai tekstin luomiseen, hahmottelemiseen, jäsentämiseen, ymmärtämiseen, tiedonhakuun, kokonaiskuvan luomiseen tai kielen- tai tekstinhuoltoon. Työstä teksti lopuksi itse.</a:t>
          </a:r>
          <a:endParaRPr lang="en-US">
            <a:latin typeface="Calibri"/>
            <a:ea typeface="Calibri"/>
            <a:cs typeface="Calibri"/>
          </a:endParaRPr>
        </a:p>
      </dgm:t>
    </dgm:pt>
    <dgm:pt modelId="{F95D985A-268F-459F-BFC1-B37454C6EBF9}" type="parTrans" cxnId="{877B09BF-4813-4A0E-AF8D-6FCD1846597F}">
      <dgm:prSet/>
      <dgm:spPr/>
      <dgm:t>
        <a:bodyPr/>
        <a:lstStyle/>
        <a:p>
          <a:endParaRPr lang="en-US"/>
        </a:p>
      </dgm:t>
    </dgm:pt>
    <dgm:pt modelId="{C6299AC6-D40D-48D5-B8D8-08390699692F}" type="sibTrans" cxnId="{877B09BF-4813-4A0E-AF8D-6FCD1846597F}">
      <dgm:prSet/>
      <dgm:spPr/>
      <dgm:t>
        <a:bodyPr/>
        <a:lstStyle/>
        <a:p>
          <a:endParaRPr lang="en-US"/>
        </a:p>
      </dgm:t>
    </dgm:pt>
    <dgm:pt modelId="{0612E8A2-59A8-408B-B052-0A4909806E30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Aptos"/>
            </a:rPr>
            <a:t>Kerro aina kirjallisesti, mitä mallia olet käyttänyt ja miten.</a:t>
          </a:r>
          <a:endParaRPr lang="en-US">
            <a:latin typeface="Aptos"/>
          </a:endParaRPr>
        </a:p>
      </dgm:t>
    </dgm:pt>
    <dgm:pt modelId="{E561F671-EE44-4CAE-8C7F-9E43C8E013B4}" type="parTrans" cxnId="{EE0462C3-0390-4271-B709-336023F6ED41}">
      <dgm:prSet/>
      <dgm:spPr/>
    </dgm:pt>
    <dgm:pt modelId="{34CFF7D0-2109-4924-AC56-D9A34FE14900}" type="sibTrans" cxnId="{EE0462C3-0390-4271-B709-336023F6ED41}">
      <dgm:prSet/>
      <dgm:spPr/>
    </dgm:pt>
    <dgm:pt modelId="{E2602162-7A38-48B3-9F67-F7ECE20858F8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Aptos"/>
            </a:rPr>
            <a:t>Helppo tapa on kirjoittaa antamasi kehote, </a:t>
          </a:r>
          <a:r>
            <a:rPr lang="fi-FI" err="1">
              <a:latin typeface="Aptos"/>
            </a:rPr>
            <a:t>prompti</a:t>
          </a:r>
          <a:endParaRPr lang="en-US" err="1">
            <a:latin typeface="Aptos"/>
          </a:endParaRPr>
        </a:p>
      </dgm:t>
    </dgm:pt>
    <dgm:pt modelId="{69DC9F25-D936-40F9-AE8A-885AF65921F7}" type="parTrans" cxnId="{310763D0-B6D2-4F11-A311-94A5722EC186}">
      <dgm:prSet/>
      <dgm:spPr/>
    </dgm:pt>
    <dgm:pt modelId="{9BEB380C-ED00-4383-B1F5-2A011ACEFBBA}" type="sibTrans" cxnId="{310763D0-B6D2-4F11-A311-94A5722EC186}">
      <dgm:prSet/>
      <dgm:spPr/>
    </dgm:pt>
    <dgm:pt modelId="{7406B681-231A-45EF-A731-134F29AED5BD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Aptos"/>
            </a:rPr>
            <a:t>Esimerkiksi </a:t>
          </a:r>
          <a:r>
            <a:rPr lang="fi-FI" err="1">
              <a:latin typeface="Aptos"/>
            </a:rPr>
            <a:t>ChatGPT:ssä</a:t>
          </a:r>
          <a:r>
            <a:rPr lang="fi-FI">
              <a:latin typeface="Aptos"/>
            </a:rPr>
            <a:t> voit myös jakaa keskustelulinkin</a:t>
          </a:r>
          <a:endParaRPr lang="en-US">
            <a:latin typeface="Aptos"/>
          </a:endParaRPr>
        </a:p>
      </dgm:t>
    </dgm:pt>
    <dgm:pt modelId="{5869B1A7-C9C5-4068-B1B0-C45545871949}" type="parTrans" cxnId="{5E528FAF-A0D9-458C-A09D-1B847D13D96D}">
      <dgm:prSet/>
      <dgm:spPr/>
    </dgm:pt>
    <dgm:pt modelId="{CCB5E1A0-E0FB-4B75-87D1-C9D9084D9FD8}" type="sibTrans" cxnId="{5E528FAF-A0D9-458C-A09D-1B847D13D96D}">
      <dgm:prSet/>
      <dgm:spPr/>
    </dgm:pt>
    <dgm:pt modelId="{2431089F-ED26-4ED0-ADF8-F27039FB7BB3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Calibri"/>
              <a:ea typeface="Calibri"/>
              <a:cs typeface="Calibri"/>
            </a:rPr>
            <a:t>Opettajalla on oikeus kieltää tekoälyn käyttö</a:t>
          </a:r>
          <a:endParaRPr lang="fi-FI">
            <a:latin typeface="Aptos"/>
          </a:endParaRPr>
        </a:p>
      </dgm:t>
    </dgm:pt>
    <dgm:pt modelId="{97DEB5B7-0612-45C3-9A94-DCDF43A9A7FF}" type="parTrans" cxnId="{9ACA92D7-A891-4160-98F5-1C259C555608}">
      <dgm:prSet/>
      <dgm:spPr/>
    </dgm:pt>
    <dgm:pt modelId="{9A2AFFCD-059A-408C-A26C-D123A61B5AC2}" type="sibTrans" cxnId="{9ACA92D7-A891-4160-98F5-1C259C555608}">
      <dgm:prSet/>
      <dgm:spPr/>
    </dgm:pt>
    <dgm:pt modelId="{9FF3CC66-8919-4C6A-AA96-24F6940F4701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Calibri"/>
              <a:ea typeface="Calibri"/>
              <a:cs typeface="Calibri"/>
            </a:rPr>
            <a:t>Kielto on perusteltu silloin, kun tekoälysovellusten käyttö voisi haitata oppimistavoitteiden saavuttamista</a:t>
          </a:r>
        </a:p>
      </dgm:t>
    </dgm:pt>
    <dgm:pt modelId="{5D76E45F-0014-4689-BA38-2BC46E7D22B4}" type="parTrans" cxnId="{CFF871BF-2D6E-426D-AFF5-26D114054E36}">
      <dgm:prSet/>
      <dgm:spPr/>
    </dgm:pt>
    <dgm:pt modelId="{80033600-E65A-45CF-8CF8-3B95FD5D3389}" type="sibTrans" cxnId="{CFF871BF-2D6E-426D-AFF5-26D114054E36}">
      <dgm:prSet/>
      <dgm:spPr/>
    </dgm:pt>
    <dgm:pt modelId="{9A2815E9-B320-40A1-B4F7-8C5D3A759C0E}" type="pres">
      <dgm:prSet presAssocID="{C486D938-04B3-4567-BB4D-CB347B44C71E}" presName="root" presStyleCnt="0">
        <dgm:presLayoutVars>
          <dgm:dir/>
          <dgm:resizeHandles val="exact"/>
        </dgm:presLayoutVars>
      </dgm:prSet>
      <dgm:spPr/>
    </dgm:pt>
    <dgm:pt modelId="{AF604BF9-6FC6-4F19-BB2C-2CBFE681F79B}" type="pres">
      <dgm:prSet presAssocID="{1CEDCE24-4DA4-4F5C-88ED-7ECF83A99D15}" presName="compNode" presStyleCnt="0"/>
      <dgm:spPr/>
    </dgm:pt>
    <dgm:pt modelId="{83E3F7E6-A0AD-44D3-8553-621DC54D9C80}" type="pres">
      <dgm:prSet presAssocID="{1CEDCE24-4DA4-4F5C-88ED-7ECF83A99D15}" presName="bgRect" presStyleLbl="bgShp" presStyleIdx="0" presStyleCnt="3"/>
      <dgm:spPr/>
    </dgm:pt>
    <dgm:pt modelId="{557A092E-7DBB-429C-A812-CFB8D38CDEEF}" type="pres">
      <dgm:prSet presAssocID="{1CEDCE24-4DA4-4F5C-88ED-7ECF83A99D1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kstitykset"/>
        </a:ext>
      </dgm:extLst>
    </dgm:pt>
    <dgm:pt modelId="{174D2D7E-117B-4D33-83F6-662288A9EC2C}" type="pres">
      <dgm:prSet presAssocID="{1CEDCE24-4DA4-4F5C-88ED-7ECF83A99D15}" presName="spaceRect" presStyleCnt="0"/>
      <dgm:spPr/>
    </dgm:pt>
    <dgm:pt modelId="{8F78A82D-82DA-449D-825E-47F953B477CA}" type="pres">
      <dgm:prSet presAssocID="{1CEDCE24-4DA4-4F5C-88ED-7ECF83A99D15}" presName="parTx" presStyleLbl="revTx" presStyleIdx="0" presStyleCnt="6">
        <dgm:presLayoutVars>
          <dgm:chMax val="0"/>
          <dgm:chPref val="0"/>
        </dgm:presLayoutVars>
      </dgm:prSet>
      <dgm:spPr/>
    </dgm:pt>
    <dgm:pt modelId="{81018D1F-E5E5-4C25-9415-A806F081021C}" type="pres">
      <dgm:prSet presAssocID="{1CEDCE24-4DA4-4F5C-88ED-7ECF83A99D15}" presName="desTx" presStyleLbl="revTx" presStyleIdx="1" presStyleCnt="6">
        <dgm:presLayoutVars/>
      </dgm:prSet>
      <dgm:spPr/>
    </dgm:pt>
    <dgm:pt modelId="{95494E64-89CD-4BF1-A95E-011EA727F8A5}" type="pres">
      <dgm:prSet presAssocID="{1480F836-AB69-430E-A354-DAC588C6C769}" presName="sibTrans" presStyleCnt="0"/>
      <dgm:spPr/>
    </dgm:pt>
    <dgm:pt modelId="{37565BF6-C837-4D68-8EA0-58325F64E583}" type="pres">
      <dgm:prSet presAssocID="{0612E8A2-59A8-408B-B052-0A4909806E30}" presName="compNode" presStyleCnt="0"/>
      <dgm:spPr/>
    </dgm:pt>
    <dgm:pt modelId="{B619C2A0-1C53-4C52-B5A6-BFC6059A30FE}" type="pres">
      <dgm:prSet presAssocID="{0612E8A2-59A8-408B-B052-0A4909806E30}" presName="bgRect" presStyleLbl="bgShp" presStyleIdx="1" presStyleCnt="3"/>
      <dgm:spPr/>
    </dgm:pt>
    <dgm:pt modelId="{B5944D5E-6B61-433B-96E6-3E1EACA7602F}" type="pres">
      <dgm:prSet presAssocID="{0612E8A2-59A8-408B-B052-0A4909806E3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inaukset"/>
        </a:ext>
      </dgm:extLst>
    </dgm:pt>
    <dgm:pt modelId="{400F1DC4-9358-4C1D-84A6-7CF825907515}" type="pres">
      <dgm:prSet presAssocID="{0612E8A2-59A8-408B-B052-0A4909806E30}" presName="spaceRect" presStyleCnt="0"/>
      <dgm:spPr/>
    </dgm:pt>
    <dgm:pt modelId="{30542CEE-1E9F-472D-AA5D-C435580E59F8}" type="pres">
      <dgm:prSet presAssocID="{0612E8A2-59A8-408B-B052-0A4909806E30}" presName="parTx" presStyleLbl="revTx" presStyleIdx="2" presStyleCnt="6">
        <dgm:presLayoutVars>
          <dgm:chMax val="0"/>
          <dgm:chPref val="0"/>
        </dgm:presLayoutVars>
      </dgm:prSet>
      <dgm:spPr/>
    </dgm:pt>
    <dgm:pt modelId="{BFA46FC4-3B94-49F6-A99F-4DC189BFDB1A}" type="pres">
      <dgm:prSet presAssocID="{0612E8A2-59A8-408B-B052-0A4909806E30}" presName="desTx" presStyleLbl="revTx" presStyleIdx="3" presStyleCnt="6">
        <dgm:presLayoutVars/>
      </dgm:prSet>
      <dgm:spPr/>
    </dgm:pt>
    <dgm:pt modelId="{EE9B5841-19DF-422E-B7CA-B9879005D4DF}" type="pres">
      <dgm:prSet presAssocID="{34CFF7D0-2109-4924-AC56-D9A34FE14900}" presName="sibTrans" presStyleCnt="0"/>
      <dgm:spPr/>
    </dgm:pt>
    <dgm:pt modelId="{5230C5B7-9D4A-4012-9EBC-06701DA69C45}" type="pres">
      <dgm:prSet presAssocID="{2431089F-ED26-4ED0-ADF8-F27039FB7BB3}" presName="compNode" presStyleCnt="0"/>
      <dgm:spPr/>
    </dgm:pt>
    <dgm:pt modelId="{D21E0452-BBF3-44A5-97E1-AE922D3917E3}" type="pres">
      <dgm:prSet presAssocID="{2431089F-ED26-4ED0-ADF8-F27039FB7BB3}" presName="bgRect" presStyleLbl="bgShp" presStyleIdx="2" presStyleCnt="3"/>
      <dgm:spPr/>
    </dgm:pt>
    <dgm:pt modelId="{1E4AE9E4-CACE-48CD-A0D3-35173D5F360E}" type="pres">
      <dgm:prSet presAssocID="{2431089F-ED26-4ED0-ADF8-F27039FB7BB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o sign"/>
        </a:ext>
      </dgm:extLst>
    </dgm:pt>
    <dgm:pt modelId="{CA1D9CB1-83AB-4F0F-9FAD-A07E31C0B0A1}" type="pres">
      <dgm:prSet presAssocID="{2431089F-ED26-4ED0-ADF8-F27039FB7BB3}" presName="spaceRect" presStyleCnt="0"/>
      <dgm:spPr/>
    </dgm:pt>
    <dgm:pt modelId="{3A2BC7C6-240A-4767-837C-D683634F383F}" type="pres">
      <dgm:prSet presAssocID="{2431089F-ED26-4ED0-ADF8-F27039FB7BB3}" presName="parTx" presStyleLbl="revTx" presStyleIdx="4" presStyleCnt="6">
        <dgm:presLayoutVars>
          <dgm:chMax val="0"/>
          <dgm:chPref val="0"/>
        </dgm:presLayoutVars>
      </dgm:prSet>
      <dgm:spPr/>
    </dgm:pt>
    <dgm:pt modelId="{468F39F9-5ED2-4FA6-BF29-486EE97A62AF}" type="pres">
      <dgm:prSet presAssocID="{2431089F-ED26-4ED0-ADF8-F27039FB7BB3}" presName="desTx" presStyleLbl="revTx" presStyleIdx="5" presStyleCnt="6">
        <dgm:presLayoutVars/>
      </dgm:prSet>
      <dgm:spPr/>
    </dgm:pt>
  </dgm:ptLst>
  <dgm:cxnLst>
    <dgm:cxn modelId="{00BE006A-C27B-4EE5-9EDC-30A27E2A9F3F}" srcId="{C486D938-04B3-4567-BB4D-CB347B44C71E}" destId="{1CEDCE24-4DA4-4F5C-88ED-7ECF83A99D15}" srcOrd="0" destOrd="0" parTransId="{281FF804-7189-47DD-8003-FA37CCEBA4D2}" sibTransId="{1480F836-AB69-430E-A354-DAC588C6C769}"/>
    <dgm:cxn modelId="{7D1A4873-B715-44E0-8878-5C332559956A}" type="presOf" srcId="{7406B681-231A-45EF-A731-134F29AED5BD}" destId="{BFA46FC4-3B94-49F6-A99F-4DC189BFDB1A}" srcOrd="0" destOrd="1" presId="urn:microsoft.com/office/officeart/2018/2/layout/IconVerticalSolidList"/>
    <dgm:cxn modelId="{5BCBBB54-A334-4533-82AD-3E8B95BE93FD}" type="presOf" srcId="{0612E8A2-59A8-408B-B052-0A4909806E30}" destId="{30542CEE-1E9F-472D-AA5D-C435580E59F8}" srcOrd="0" destOrd="0" presId="urn:microsoft.com/office/officeart/2018/2/layout/IconVerticalSolidList"/>
    <dgm:cxn modelId="{20AEEB75-BF3C-4DB6-8102-D8E80A229B2A}" type="presOf" srcId="{E2602162-7A38-48B3-9F67-F7ECE20858F8}" destId="{BFA46FC4-3B94-49F6-A99F-4DC189BFDB1A}" srcOrd="0" destOrd="0" presId="urn:microsoft.com/office/officeart/2018/2/layout/IconVerticalSolidList"/>
    <dgm:cxn modelId="{62D3DB8F-31D6-410D-88DD-F158028C979D}" type="presOf" srcId="{1CEDCE24-4DA4-4F5C-88ED-7ECF83A99D15}" destId="{8F78A82D-82DA-449D-825E-47F953B477CA}" srcOrd="0" destOrd="0" presId="urn:microsoft.com/office/officeart/2018/2/layout/IconVerticalSolidList"/>
    <dgm:cxn modelId="{F2D4389B-C8E1-473C-BA9E-F08D36E9909E}" type="presOf" srcId="{9FF3CC66-8919-4C6A-AA96-24F6940F4701}" destId="{468F39F9-5ED2-4FA6-BF29-486EE97A62AF}" srcOrd="0" destOrd="0" presId="urn:microsoft.com/office/officeart/2018/2/layout/IconVerticalSolidList"/>
    <dgm:cxn modelId="{5E528FAF-A0D9-458C-A09D-1B847D13D96D}" srcId="{0612E8A2-59A8-408B-B052-0A4909806E30}" destId="{7406B681-231A-45EF-A731-134F29AED5BD}" srcOrd="1" destOrd="0" parTransId="{5869B1A7-C9C5-4068-B1B0-C45545871949}" sibTransId="{CCB5E1A0-E0FB-4B75-87D1-C9D9084D9FD8}"/>
    <dgm:cxn modelId="{877B09BF-4813-4A0E-AF8D-6FCD1846597F}" srcId="{1CEDCE24-4DA4-4F5C-88ED-7ECF83A99D15}" destId="{116885CC-1AB5-45FC-941C-5358C6EF4D42}" srcOrd="0" destOrd="0" parTransId="{F95D985A-268F-459F-BFC1-B37454C6EBF9}" sibTransId="{C6299AC6-D40D-48D5-B8D8-08390699692F}"/>
    <dgm:cxn modelId="{CFF871BF-2D6E-426D-AFF5-26D114054E36}" srcId="{2431089F-ED26-4ED0-ADF8-F27039FB7BB3}" destId="{9FF3CC66-8919-4C6A-AA96-24F6940F4701}" srcOrd="0" destOrd="0" parTransId="{5D76E45F-0014-4689-BA38-2BC46E7D22B4}" sibTransId="{80033600-E65A-45CF-8CF8-3B95FD5D3389}"/>
    <dgm:cxn modelId="{EE0462C3-0390-4271-B709-336023F6ED41}" srcId="{C486D938-04B3-4567-BB4D-CB347B44C71E}" destId="{0612E8A2-59A8-408B-B052-0A4909806E30}" srcOrd="1" destOrd="0" parTransId="{E561F671-EE44-4CAE-8C7F-9E43C8E013B4}" sibTransId="{34CFF7D0-2109-4924-AC56-D9A34FE14900}"/>
    <dgm:cxn modelId="{4BD8C3CD-61BB-4E1A-822C-0027973B2189}" type="presOf" srcId="{C486D938-04B3-4567-BB4D-CB347B44C71E}" destId="{9A2815E9-B320-40A1-B4F7-8C5D3A759C0E}" srcOrd="0" destOrd="0" presId="urn:microsoft.com/office/officeart/2018/2/layout/IconVerticalSolidList"/>
    <dgm:cxn modelId="{310763D0-B6D2-4F11-A311-94A5722EC186}" srcId="{0612E8A2-59A8-408B-B052-0A4909806E30}" destId="{E2602162-7A38-48B3-9F67-F7ECE20858F8}" srcOrd="0" destOrd="0" parTransId="{69DC9F25-D936-40F9-AE8A-885AF65921F7}" sibTransId="{9BEB380C-ED00-4383-B1F5-2A011ACEFBBA}"/>
    <dgm:cxn modelId="{9ACA92D7-A891-4160-98F5-1C259C555608}" srcId="{C486D938-04B3-4567-BB4D-CB347B44C71E}" destId="{2431089F-ED26-4ED0-ADF8-F27039FB7BB3}" srcOrd="2" destOrd="0" parTransId="{97DEB5B7-0612-45C3-9A94-DCDF43A9A7FF}" sibTransId="{9A2AFFCD-059A-408C-A26C-D123A61B5AC2}"/>
    <dgm:cxn modelId="{61F6B4ED-354D-43AA-A92A-A2AFC30A85CA}" type="presOf" srcId="{116885CC-1AB5-45FC-941C-5358C6EF4D42}" destId="{81018D1F-E5E5-4C25-9415-A806F081021C}" srcOrd="0" destOrd="0" presId="urn:microsoft.com/office/officeart/2018/2/layout/IconVerticalSolidList"/>
    <dgm:cxn modelId="{936ADCF9-3330-44A2-835D-810C39326536}" type="presOf" srcId="{2431089F-ED26-4ED0-ADF8-F27039FB7BB3}" destId="{3A2BC7C6-240A-4767-837C-D683634F383F}" srcOrd="0" destOrd="0" presId="urn:microsoft.com/office/officeart/2018/2/layout/IconVerticalSolidList"/>
    <dgm:cxn modelId="{AC698290-6ACA-411D-925B-36D72335797E}" type="presParOf" srcId="{9A2815E9-B320-40A1-B4F7-8C5D3A759C0E}" destId="{AF604BF9-6FC6-4F19-BB2C-2CBFE681F79B}" srcOrd="0" destOrd="0" presId="urn:microsoft.com/office/officeart/2018/2/layout/IconVerticalSolidList"/>
    <dgm:cxn modelId="{C7365B22-CD4F-4686-8B62-07563AD4FCFD}" type="presParOf" srcId="{AF604BF9-6FC6-4F19-BB2C-2CBFE681F79B}" destId="{83E3F7E6-A0AD-44D3-8553-621DC54D9C80}" srcOrd="0" destOrd="0" presId="urn:microsoft.com/office/officeart/2018/2/layout/IconVerticalSolidList"/>
    <dgm:cxn modelId="{08C056CC-D497-4244-AA4C-3BED974E83C3}" type="presParOf" srcId="{AF604BF9-6FC6-4F19-BB2C-2CBFE681F79B}" destId="{557A092E-7DBB-429C-A812-CFB8D38CDEEF}" srcOrd="1" destOrd="0" presId="urn:microsoft.com/office/officeart/2018/2/layout/IconVerticalSolidList"/>
    <dgm:cxn modelId="{1BF2E08B-78F4-42C8-95DA-A261B0C7087E}" type="presParOf" srcId="{AF604BF9-6FC6-4F19-BB2C-2CBFE681F79B}" destId="{174D2D7E-117B-4D33-83F6-662288A9EC2C}" srcOrd="2" destOrd="0" presId="urn:microsoft.com/office/officeart/2018/2/layout/IconVerticalSolidList"/>
    <dgm:cxn modelId="{7CF7995E-38E1-43CD-A6F5-66D85EF1573F}" type="presParOf" srcId="{AF604BF9-6FC6-4F19-BB2C-2CBFE681F79B}" destId="{8F78A82D-82DA-449D-825E-47F953B477CA}" srcOrd="3" destOrd="0" presId="urn:microsoft.com/office/officeart/2018/2/layout/IconVerticalSolidList"/>
    <dgm:cxn modelId="{BB6864F2-3CE0-4623-987C-EB6855A50800}" type="presParOf" srcId="{AF604BF9-6FC6-4F19-BB2C-2CBFE681F79B}" destId="{81018D1F-E5E5-4C25-9415-A806F081021C}" srcOrd="4" destOrd="0" presId="urn:microsoft.com/office/officeart/2018/2/layout/IconVerticalSolidList"/>
    <dgm:cxn modelId="{7CD6642E-ECF6-489F-81E9-B7D806475405}" type="presParOf" srcId="{9A2815E9-B320-40A1-B4F7-8C5D3A759C0E}" destId="{95494E64-89CD-4BF1-A95E-011EA727F8A5}" srcOrd="1" destOrd="0" presId="urn:microsoft.com/office/officeart/2018/2/layout/IconVerticalSolidList"/>
    <dgm:cxn modelId="{47F1EC44-E010-4003-BFA8-D2B6F35E5791}" type="presParOf" srcId="{9A2815E9-B320-40A1-B4F7-8C5D3A759C0E}" destId="{37565BF6-C837-4D68-8EA0-58325F64E583}" srcOrd="2" destOrd="0" presId="urn:microsoft.com/office/officeart/2018/2/layout/IconVerticalSolidList"/>
    <dgm:cxn modelId="{6083EE7C-58B1-466B-809A-275974453AAD}" type="presParOf" srcId="{37565BF6-C837-4D68-8EA0-58325F64E583}" destId="{B619C2A0-1C53-4C52-B5A6-BFC6059A30FE}" srcOrd="0" destOrd="0" presId="urn:microsoft.com/office/officeart/2018/2/layout/IconVerticalSolidList"/>
    <dgm:cxn modelId="{785C067C-EFD6-4844-97DE-CDCC3CCE917F}" type="presParOf" srcId="{37565BF6-C837-4D68-8EA0-58325F64E583}" destId="{B5944D5E-6B61-433B-96E6-3E1EACA7602F}" srcOrd="1" destOrd="0" presId="urn:microsoft.com/office/officeart/2018/2/layout/IconVerticalSolidList"/>
    <dgm:cxn modelId="{B5C628E0-CA55-4CCA-AAC1-AE7656B296EC}" type="presParOf" srcId="{37565BF6-C837-4D68-8EA0-58325F64E583}" destId="{400F1DC4-9358-4C1D-84A6-7CF825907515}" srcOrd="2" destOrd="0" presId="urn:microsoft.com/office/officeart/2018/2/layout/IconVerticalSolidList"/>
    <dgm:cxn modelId="{3744F354-08F6-41A7-A7D6-A80B9FFA406B}" type="presParOf" srcId="{37565BF6-C837-4D68-8EA0-58325F64E583}" destId="{30542CEE-1E9F-472D-AA5D-C435580E59F8}" srcOrd="3" destOrd="0" presId="urn:microsoft.com/office/officeart/2018/2/layout/IconVerticalSolidList"/>
    <dgm:cxn modelId="{C59455E0-1F17-49D4-8609-5E5A3AC0D69D}" type="presParOf" srcId="{37565BF6-C837-4D68-8EA0-58325F64E583}" destId="{BFA46FC4-3B94-49F6-A99F-4DC189BFDB1A}" srcOrd="4" destOrd="0" presId="urn:microsoft.com/office/officeart/2018/2/layout/IconVerticalSolidList"/>
    <dgm:cxn modelId="{BA78CCEB-FFD0-46E2-8266-FCDD5CCB7273}" type="presParOf" srcId="{9A2815E9-B320-40A1-B4F7-8C5D3A759C0E}" destId="{EE9B5841-19DF-422E-B7CA-B9879005D4DF}" srcOrd="3" destOrd="0" presId="urn:microsoft.com/office/officeart/2018/2/layout/IconVerticalSolidList"/>
    <dgm:cxn modelId="{13BA5D67-1BDB-4B6E-A47C-27C468325ADF}" type="presParOf" srcId="{9A2815E9-B320-40A1-B4F7-8C5D3A759C0E}" destId="{5230C5B7-9D4A-4012-9EBC-06701DA69C45}" srcOrd="4" destOrd="0" presId="urn:microsoft.com/office/officeart/2018/2/layout/IconVerticalSolidList"/>
    <dgm:cxn modelId="{F7FD7573-C095-4780-A94E-7FF4D2B0CEC4}" type="presParOf" srcId="{5230C5B7-9D4A-4012-9EBC-06701DA69C45}" destId="{D21E0452-BBF3-44A5-97E1-AE922D3917E3}" srcOrd="0" destOrd="0" presId="urn:microsoft.com/office/officeart/2018/2/layout/IconVerticalSolidList"/>
    <dgm:cxn modelId="{78C570E8-359F-43B2-9599-F82E4BC30096}" type="presParOf" srcId="{5230C5B7-9D4A-4012-9EBC-06701DA69C45}" destId="{1E4AE9E4-CACE-48CD-A0D3-35173D5F360E}" srcOrd="1" destOrd="0" presId="urn:microsoft.com/office/officeart/2018/2/layout/IconVerticalSolidList"/>
    <dgm:cxn modelId="{B4A409D3-AE4D-4EFD-9F1E-F28C667C974E}" type="presParOf" srcId="{5230C5B7-9D4A-4012-9EBC-06701DA69C45}" destId="{CA1D9CB1-83AB-4F0F-9FAD-A07E31C0B0A1}" srcOrd="2" destOrd="0" presId="urn:microsoft.com/office/officeart/2018/2/layout/IconVerticalSolidList"/>
    <dgm:cxn modelId="{F185860F-E1BE-4315-ABBC-CB6521B9980F}" type="presParOf" srcId="{5230C5B7-9D4A-4012-9EBC-06701DA69C45}" destId="{3A2BC7C6-240A-4767-837C-D683634F383F}" srcOrd="3" destOrd="0" presId="urn:microsoft.com/office/officeart/2018/2/layout/IconVerticalSolidList"/>
    <dgm:cxn modelId="{2BAE5D93-343D-4770-9D28-337FDE7A7C3C}" type="presParOf" srcId="{5230C5B7-9D4A-4012-9EBC-06701DA69C45}" destId="{468F39F9-5ED2-4FA6-BF29-486EE97A62AF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486D938-04B3-4567-BB4D-CB347B44C71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CEDCE24-4DA4-4F5C-88ED-7ECF83A99D15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fi-FI" dirty="0">
              <a:solidFill>
                <a:srgbClr val="000000"/>
              </a:solidFill>
              <a:latin typeface="Aptos"/>
            </a:rPr>
            <a:t>Jos tekoälyn käyttö on opintojaksolla etukäteen kielletty, ja käytät sitä silti, toimintasi katsotaan </a:t>
          </a:r>
          <a:r>
            <a:rPr lang="fi-FI" b="0" dirty="0">
              <a:solidFill>
                <a:srgbClr val="000000"/>
              </a:solidFill>
              <a:latin typeface="Aptos"/>
            </a:rPr>
            <a:t>vilpiksi</a:t>
          </a:r>
          <a:r>
            <a:rPr lang="fi-FI" dirty="0">
              <a:solidFill>
                <a:srgbClr val="000000"/>
              </a:solidFill>
              <a:latin typeface="Aptos"/>
            </a:rPr>
            <a:t>.</a:t>
          </a:r>
          <a:br>
            <a:rPr lang="fi-FI" dirty="0">
              <a:solidFill>
                <a:srgbClr val="000000"/>
              </a:solidFill>
              <a:latin typeface="Aptos"/>
            </a:rPr>
          </a:br>
          <a:r>
            <a:rPr lang="fi-FI" dirty="0">
              <a:solidFill>
                <a:srgbClr val="000000"/>
              </a:solidFill>
              <a:latin typeface="Aptos"/>
            </a:rPr>
            <a:t>Samoin vilppiä on, jos et raportoi, miten olet hyödyntänyt tekoälyä.</a:t>
          </a:r>
        </a:p>
      </dgm:t>
    </dgm:pt>
    <dgm:pt modelId="{281FF804-7189-47DD-8003-FA37CCEBA4D2}" type="parTrans" cxnId="{00BE006A-C27B-4EE5-9EDC-30A27E2A9F3F}">
      <dgm:prSet/>
      <dgm:spPr/>
      <dgm:t>
        <a:bodyPr/>
        <a:lstStyle/>
        <a:p>
          <a:endParaRPr lang="en-US"/>
        </a:p>
      </dgm:t>
    </dgm:pt>
    <dgm:pt modelId="{1480F836-AB69-430E-A354-DAC588C6C769}" type="sibTrans" cxnId="{00BE006A-C27B-4EE5-9EDC-30A27E2A9F3F}">
      <dgm:prSet/>
      <dgm:spPr/>
      <dgm:t>
        <a:bodyPr/>
        <a:lstStyle/>
        <a:p>
          <a:endParaRPr lang="en-US"/>
        </a:p>
      </dgm:t>
    </dgm:pt>
    <dgm:pt modelId="{9DEE95BB-9451-4BC6-A1F9-88A3286A20A1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fi-FI" dirty="0">
              <a:solidFill>
                <a:srgbClr val="000000"/>
              </a:solidFill>
              <a:latin typeface="Aptos"/>
            </a:rPr>
            <a:t>Opettajalla on oikeus tehdä tarkentavia ja täydentäviä linjauksia tekoälyn käytöstä jokaisella opintojaksolla</a:t>
          </a:r>
          <a:endParaRPr lang="en-US" dirty="0">
            <a:solidFill>
              <a:srgbClr val="000000"/>
            </a:solidFill>
            <a:latin typeface="Aptos"/>
          </a:endParaRPr>
        </a:p>
      </dgm:t>
    </dgm:pt>
    <dgm:pt modelId="{F025DA91-CE1D-40E9-8FD3-235D67713356}" type="parTrans" cxnId="{D9F3423D-B479-4175-BF55-24910E5C16F4}">
      <dgm:prSet/>
      <dgm:spPr/>
      <dgm:t>
        <a:bodyPr/>
        <a:lstStyle/>
        <a:p>
          <a:endParaRPr lang="fi-FI"/>
        </a:p>
      </dgm:t>
    </dgm:pt>
    <dgm:pt modelId="{0D80592E-8583-4B11-8714-578ACD7A7D6A}" type="sibTrans" cxnId="{D9F3423D-B479-4175-BF55-24910E5C16F4}">
      <dgm:prSet/>
      <dgm:spPr/>
      <dgm:t>
        <a:bodyPr/>
        <a:lstStyle/>
        <a:p>
          <a:endParaRPr lang="fi-FI"/>
        </a:p>
      </dgm:t>
    </dgm:pt>
    <dgm:pt modelId="{25E5C215-4847-4159-B3AB-5910E21D26BA}" type="pres">
      <dgm:prSet presAssocID="{C486D938-04B3-4567-BB4D-CB347B44C71E}" presName="root" presStyleCnt="0">
        <dgm:presLayoutVars>
          <dgm:dir/>
          <dgm:resizeHandles val="exact"/>
        </dgm:presLayoutVars>
      </dgm:prSet>
      <dgm:spPr/>
    </dgm:pt>
    <dgm:pt modelId="{448BDFDA-3095-438B-A829-73CFC6AD7C42}" type="pres">
      <dgm:prSet presAssocID="{9DEE95BB-9451-4BC6-A1F9-88A3286A20A1}" presName="compNode" presStyleCnt="0"/>
      <dgm:spPr/>
    </dgm:pt>
    <dgm:pt modelId="{920021A0-885F-44E1-BBD8-7381911FD14E}" type="pres">
      <dgm:prSet presAssocID="{9DEE95BB-9451-4BC6-A1F9-88A3286A20A1}" presName="bgRect" presStyleLbl="bgShp" presStyleIdx="0" presStyleCnt="2"/>
      <dgm:spPr/>
    </dgm:pt>
    <dgm:pt modelId="{2E4481E8-9389-4CD3-982F-2D958A9D6D79}" type="pres">
      <dgm:prSet presAssocID="{9DEE95BB-9451-4BC6-A1F9-88A3286A20A1}" presName="iconRect" presStyleLbl="node1" presStyleIdx="0" presStyleCnt="2"/>
      <dgm:spPr/>
    </dgm:pt>
    <dgm:pt modelId="{AB03EB13-E037-40F9-B04D-127CD206F7B0}" type="pres">
      <dgm:prSet presAssocID="{9DEE95BB-9451-4BC6-A1F9-88A3286A20A1}" presName="spaceRect" presStyleCnt="0"/>
      <dgm:spPr/>
    </dgm:pt>
    <dgm:pt modelId="{A596E86D-91F4-4A54-952A-FB9E5CDC5ACE}" type="pres">
      <dgm:prSet presAssocID="{9DEE95BB-9451-4BC6-A1F9-88A3286A20A1}" presName="parTx" presStyleLbl="revTx" presStyleIdx="0" presStyleCnt="2">
        <dgm:presLayoutVars>
          <dgm:chMax val="0"/>
          <dgm:chPref val="0"/>
        </dgm:presLayoutVars>
      </dgm:prSet>
      <dgm:spPr/>
    </dgm:pt>
    <dgm:pt modelId="{A6095977-3C20-4D01-84FC-B375B832D17C}" type="pres">
      <dgm:prSet presAssocID="{0D80592E-8583-4B11-8714-578ACD7A7D6A}" presName="sibTrans" presStyleCnt="0"/>
      <dgm:spPr/>
    </dgm:pt>
    <dgm:pt modelId="{78457D67-511A-4F59-946D-AC6A129C3F66}" type="pres">
      <dgm:prSet presAssocID="{1CEDCE24-4DA4-4F5C-88ED-7ECF83A99D15}" presName="compNode" presStyleCnt="0"/>
      <dgm:spPr/>
    </dgm:pt>
    <dgm:pt modelId="{81A00AB6-FE8A-4514-9B79-C23529832A4A}" type="pres">
      <dgm:prSet presAssocID="{1CEDCE24-4DA4-4F5C-88ED-7ECF83A99D15}" presName="bgRect" presStyleLbl="bgShp" presStyleIdx="1" presStyleCnt="2"/>
      <dgm:spPr/>
    </dgm:pt>
    <dgm:pt modelId="{2795E838-9C8C-47C7-B77F-ADF7D16FA2E9}" type="pres">
      <dgm:prSet presAssocID="{1CEDCE24-4DA4-4F5C-88ED-7ECF83A99D15}" presName="iconRect" presStyleLbl="nod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oulurakennus"/>
        </a:ext>
      </dgm:extLst>
    </dgm:pt>
    <dgm:pt modelId="{28BC433F-5B1D-4FE0-A0B4-64EEA678A9FB}" type="pres">
      <dgm:prSet presAssocID="{1CEDCE24-4DA4-4F5C-88ED-7ECF83A99D15}" presName="spaceRect" presStyleCnt="0"/>
      <dgm:spPr/>
    </dgm:pt>
    <dgm:pt modelId="{92C65733-F75C-42E6-8E33-4B72229D4A2F}" type="pres">
      <dgm:prSet presAssocID="{1CEDCE24-4DA4-4F5C-88ED-7ECF83A99D15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D9F3423D-B479-4175-BF55-24910E5C16F4}" srcId="{C486D938-04B3-4567-BB4D-CB347B44C71E}" destId="{9DEE95BB-9451-4BC6-A1F9-88A3286A20A1}" srcOrd="0" destOrd="0" parTransId="{F025DA91-CE1D-40E9-8FD3-235D67713356}" sibTransId="{0D80592E-8583-4B11-8714-578ACD7A7D6A}"/>
    <dgm:cxn modelId="{C4D4AE5C-479E-40BA-8045-21D76F2BA670}" type="presOf" srcId="{9DEE95BB-9451-4BC6-A1F9-88A3286A20A1}" destId="{A596E86D-91F4-4A54-952A-FB9E5CDC5ACE}" srcOrd="0" destOrd="0" presId="urn:microsoft.com/office/officeart/2018/2/layout/IconVerticalSolidList"/>
    <dgm:cxn modelId="{2325A262-E3C2-4F9C-B9F0-38A4AFBEBE5C}" type="presOf" srcId="{1CEDCE24-4DA4-4F5C-88ED-7ECF83A99D15}" destId="{92C65733-F75C-42E6-8E33-4B72229D4A2F}" srcOrd="0" destOrd="0" presId="urn:microsoft.com/office/officeart/2018/2/layout/IconVerticalSolidList"/>
    <dgm:cxn modelId="{432AA966-2BED-491E-A2B5-B3D3D820462A}" type="presOf" srcId="{C486D938-04B3-4567-BB4D-CB347B44C71E}" destId="{25E5C215-4847-4159-B3AB-5910E21D26BA}" srcOrd="0" destOrd="0" presId="urn:microsoft.com/office/officeart/2018/2/layout/IconVerticalSolidList"/>
    <dgm:cxn modelId="{00BE006A-C27B-4EE5-9EDC-30A27E2A9F3F}" srcId="{C486D938-04B3-4567-BB4D-CB347B44C71E}" destId="{1CEDCE24-4DA4-4F5C-88ED-7ECF83A99D15}" srcOrd="1" destOrd="0" parTransId="{281FF804-7189-47DD-8003-FA37CCEBA4D2}" sibTransId="{1480F836-AB69-430E-A354-DAC588C6C769}"/>
    <dgm:cxn modelId="{EFDB7ECE-935A-45A7-B058-A3D117155103}" type="presParOf" srcId="{25E5C215-4847-4159-B3AB-5910E21D26BA}" destId="{448BDFDA-3095-438B-A829-73CFC6AD7C42}" srcOrd="0" destOrd="0" presId="urn:microsoft.com/office/officeart/2018/2/layout/IconVerticalSolidList"/>
    <dgm:cxn modelId="{F5C0CB39-66A5-443E-84B2-2F4C78733216}" type="presParOf" srcId="{448BDFDA-3095-438B-A829-73CFC6AD7C42}" destId="{920021A0-885F-44E1-BBD8-7381911FD14E}" srcOrd="0" destOrd="0" presId="urn:microsoft.com/office/officeart/2018/2/layout/IconVerticalSolidList"/>
    <dgm:cxn modelId="{B1176A77-117B-4109-8529-EFBE1D3870FC}" type="presParOf" srcId="{448BDFDA-3095-438B-A829-73CFC6AD7C42}" destId="{2E4481E8-9389-4CD3-982F-2D958A9D6D79}" srcOrd="1" destOrd="0" presId="urn:microsoft.com/office/officeart/2018/2/layout/IconVerticalSolidList"/>
    <dgm:cxn modelId="{9391696B-5811-40A5-BA37-810A8345A92A}" type="presParOf" srcId="{448BDFDA-3095-438B-A829-73CFC6AD7C42}" destId="{AB03EB13-E037-40F9-B04D-127CD206F7B0}" srcOrd="2" destOrd="0" presId="urn:microsoft.com/office/officeart/2018/2/layout/IconVerticalSolidList"/>
    <dgm:cxn modelId="{3E9E8E89-050D-4C7E-A2D4-E9842D9C41EC}" type="presParOf" srcId="{448BDFDA-3095-438B-A829-73CFC6AD7C42}" destId="{A596E86D-91F4-4A54-952A-FB9E5CDC5ACE}" srcOrd="3" destOrd="0" presId="urn:microsoft.com/office/officeart/2018/2/layout/IconVerticalSolidList"/>
    <dgm:cxn modelId="{AE89EB01-8172-4505-B396-84B15C59766C}" type="presParOf" srcId="{25E5C215-4847-4159-B3AB-5910E21D26BA}" destId="{A6095977-3C20-4D01-84FC-B375B832D17C}" srcOrd="1" destOrd="0" presId="urn:microsoft.com/office/officeart/2018/2/layout/IconVerticalSolidList"/>
    <dgm:cxn modelId="{4FF92BEB-6FB6-434F-B2CB-1018CA7A236D}" type="presParOf" srcId="{25E5C215-4847-4159-B3AB-5910E21D26BA}" destId="{78457D67-511A-4F59-946D-AC6A129C3F66}" srcOrd="2" destOrd="0" presId="urn:microsoft.com/office/officeart/2018/2/layout/IconVerticalSolidList"/>
    <dgm:cxn modelId="{E4EDC15F-9D9A-4774-9788-9D8C7C0FAAFE}" type="presParOf" srcId="{78457D67-511A-4F59-946D-AC6A129C3F66}" destId="{81A00AB6-FE8A-4514-9B79-C23529832A4A}" srcOrd="0" destOrd="0" presId="urn:microsoft.com/office/officeart/2018/2/layout/IconVerticalSolidList"/>
    <dgm:cxn modelId="{C837E177-E0DE-4CDA-871E-DC24286C0BAD}" type="presParOf" srcId="{78457D67-511A-4F59-946D-AC6A129C3F66}" destId="{2795E838-9C8C-47C7-B77F-ADF7D16FA2E9}" srcOrd="1" destOrd="0" presId="urn:microsoft.com/office/officeart/2018/2/layout/IconVerticalSolidList"/>
    <dgm:cxn modelId="{1300CE67-6119-40A8-A9A5-8BA3C02C8408}" type="presParOf" srcId="{78457D67-511A-4F59-946D-AC6A129C3F66}" destId="{28BC433F-5B1D-4FE0-A0B4-64EEA678A9FB}" srcOrd="2" destOrd="0" presId="urn:microsoft.com/office/officeart/2018/2/layout/IconVerticalSolidList"/>
    <dgm:cxn modelId="{52E012F2-ECD3-4DF8-8577-016DAD134DAB}" type="presParOf" srcId="{78457D67-511A-4F59-946D-AC6A129C3F66}" destId="{92C65733-F75C-42E6-8E33-4B72229D4A2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124E94-5252-4EB2-A4B1-6199C928317A}">
      <dsp:nvSpPr>
        <dsp:cNvPr id="0" name=""/>
        <dsp:cNvSpPr/>
      </dsp:nvSpPr>
      <dsp:spPr>
        <a:xfrm>
          <a:off x="0" y="71262"/>
          <a:ext cx="6651253" cy="11138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Älä jaa henkilökohtaisia tietoja liian laajasti</a:t>
          </a:r>
          <a:endParaRPr lang="en-US" sz="2800" kern="1200"/>
        </a:p>
      </dsp:txBody>
      <dsp:txXfrm>
        <a:off x="54373" y="125635"/>
        <a:ext cx="6542507" cy="1005094"/>
      </dsp:txXfrm>
    </dsp:sp>
    <dsp:sp modelId="{38209215-7CBA-4F96-9A8A-6579D155AFD2}">
      <dsp:nvSpPr>
        <dsp:cNvPr id="0" name=""/>
        <dsp:cNvSpPr/>
      </dsp:nvSpPr>
      <dsp:spPr>
        <a:xfrm>
          <a:off x="0" y="1185102"/>
          <a:ext cx="6651253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177" tIns="35560" rIns="199136" bIns="35560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200" kern="1200">
              <a:latin typeface="Aptos Display" panose="020F0302020204030204"/>
            </a:rPr>
            <a:t>Pidä yksityisyys mielessä ja rajaa</a:t>
          </a:r>
          <a:r>
            <a:rPr lang="fi-FI" sz="2200" kern="1200"/>
            <a:t> julkaisujen yleisö huolellisesti. </a:t>
          </a:r>
          <a:endParaRPr lang="en-US" sz="2200" kern="1200"/>
        </a:p>
      </dsp:txBody>
      <dsp:txXfrm>
        <a:off x="0" y="1185102"/>
        <a:ext cx="6651253" cy="695520"/>
      </dsp:txXfrm>
    </dsp:sp>
    <dsp:sp modelId="{46F12E3B-F707-4A51-8D53-E34260F715AE}">
      <dsp:nvSpPr>
        <dsp:cNvPr id="0" name=""/>
        <dsp:cNvSpPr/>
      </dsp:nvSpPr>
      <dsp:spPr>
        <a:xfrm>
          <a:off x="0" y="1880622"/>
          <a:ext cx="6651253" cy="111384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/>
            <a:t>Muista tarkistaa lähteet ja perustele kantasi</a:t>
          </a:r>
          <a:endParaRPr lang="en-US" sz="2800" kern="1200"/>
        </a:p>
      </dsp:txBody>
      <dsp:txXfrm>
        <a:off x="54373" y="1934995"/>
        <a:ext cx="6542507" cy="1005094"/>
      </dsp:txXfrm>
    </dsp:sp>
    <dsp:sp modelId="{41A9658A-7478-435C-A5ED-0577371A8437}">
      <dsp:nvSpPr>
        <dsp:cNvPr id="0" name=""/>
        <dsp:cNvSpPr/>
      </dsp:nvSpPr>
      <dsp:spPr>
        <a:xfrm>
          <a:off x="0" y="2994462"/>
          <a:ext cx="6651253" cy="4636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177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200" kern="1200"/>
            <a:t>keskustelu on siten laadukkaampaa</a:t>
          </a:r>
          <a:endParaRPr lang="en-US" sz="2200" kern="1200"/>
        </a:p>
      </dsp:txBody>
      <dsp:txXfrm>
        <a:off x="0" y="2994462"/>
        <a:ext cx="6651253" cy="463680"/>
      </dsp:txXfrm>
    </dsp:sp>
    <dsp:sp modelId="{A6FE28F6-A105-4B24-81D9-E9F62A42238B}">
      <dsp:nvSpPr>
        <dsp:cNvPr id="0" name=""/>
        <dsp:cNvSpPr/>
      </dsp:nvSpPr>
      <dsp:spPr>
        <a:xfrm>
          <a:off x="0" y="3458142"/>
          <a:ext cx="6651253" cy="111384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>
              <a:solidFill>
                <a:schemeClr val="bg1"/>
              </a:solidFill>
              <a:latin typeface="Calibri"/>
              <a:ea typeface="Calibri"/>
              <a:cs typeface="Calibri"/>
            </a:rPr>
            <a:t>Ole kohtelias ja kunnioittava</a:t>
          </a:r>
          <a:endParaRPr lang="en-US" sz="2800" kern="1200">
            <a:solidFill>
              <a:schemeClr val="bg1"/>
            </a:solidFill>
            <a:latin typeface="Calibri"/>
            <a:ea typeface="Calibri"/>
            <a:cs typeface="Calibri"/>
          </a:endParaRPr>
        </a:p>
      </dsp:txBody>
      <dsp:txXfrm>
        <a:off x="54373" y="3512515"/>
        <a:ext cx="6542507" cy="1005094"/>
      </dsp:txXfrm>
    </dsp:sp>
    <dsp:sp modelId="{943442D4-C323-4DA0-98C8-D76A68FEBA1D}">
      <dsp:nvSpPr>
        <dsp:cNvPr id="0" name=""/>
        <dsp:cNvSpPr/>
      </dsp:nvSpPr>
      <dsp:spPr>
        <a:xfrm>
          <a:off x="0" y="4571982"/>
          <a:ext cx="6651253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177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200" kern="1200">
              <a:solidFill>
                <a:srgbClr val="444444"/>
              </a:solidFill>
              <a:latin typeface="Calibri"/>
              <a:ea typeface="Calibri"/>
              <a:cs typeface="Calibri"/>
            </a:rPr>
            <a:t>Odota hetki, ennen kuin julkaiset - tunteiden vallassa tehdyt julkaisut voivat vahingoittaa sinua tai muita.</a:t>
          </a:r>
          <a:endParaRPr lang="fi-FI" sz="2200" kern="1200"/>
        </a:p>
      </dsp:txBody>
      <dsp:txXfrm>
        <a:off x="0" y="4571982"/>
        <a:ext cx="6651253" cy="695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609A5B-F4E5-41B2-B180-308F34AD1CF3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C6FF1-FA28-4AB5-BE4C-40F7AAE89B8F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E58346-1D27-4BC2-BEDA-0DCFD320742C}">
      <dsp:nvSpPr>
        <dsp:cNvPr id="0" name=""/>
        <dsp:cNvSpPr/>
      </dsp:nvSpPr>
      <dsp:spPr>
        <a:xfrm>
          <a:off x="1435590" y="531"/>
          <a:ext cx="4732020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Varmista viestin aitous</a:t>
          </a:r>
          <a:endParaRPr lang="en-US" sz="2500" kern="1200"/>
        </a:p>
      </dsp:txBody>
      <dsp:txXfrm>
        <a:off x="1435590" y="531"/>
        <a:ext cx="4732020" cy="1242935"/>
      </dsp:txXfrm>
    </dsp:sp>
    <dsp:sp modelId="{29037D8D-63BA-4086-A481-2775AF4960D4}">
      <dsp:nvSpPr>
        <dsp:cNvPr id="0" name=""/>
        <dsp:cNvSpPr/>
      </dsp:nvSpPr>
      <dsp:spPr>
        <a:xfrm>
          <a:off x="6167610" y="531"/>
          <a:ext cx="434798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ole erityisen varovainen, jos viestissä pyydetään henkilökohtaisia tietoja. </a:t>
          </a:r>
          <a:endParaRPr lang="en-US" sz="1800" kern="1200"/>
        </a:p>
      </dsp:txBody>
      <dsp:txXfrm>
        <a:off x="6167610" y="531"/>
        <a:ext cx="4347989" cy="1242935"/>
      </dsp:txXfrm>
    </dsp:sp>
    <dsp:sp modelId="{8DF31558-F898-4E2F-87FA-D535248F06ED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02814E-0B8D-4CB0-AA5E-176C31FBB696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235BF3-5869-4A18-B3AF-EEF8C0A245D9}">
      <dsp:nvSpPr>
        <dsp:cNvPr id="0" name=""/>
        <dsp:cNvSpPr/>
      </dsp:nvSpPr>
      <dsp:spPr>
        <a:xfrm>
          <a:off x="1435590" y="1554201"/>
          <a:ext cx="4732020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Liitetiedosto tai linkki </a:t>
          </a:r>
          <a:endParaRPr lang="en-US" sz="2500" kern="1200"/>
        </a:p>
      </dsp:txBody>
      <dsp:txXfrm>
        <a:off x="1435590" y="1554201"/>
        <a:ext cx="4732020" cy="1242935"/>
      </dsp:txXfrm>
    </dsp:sp>
    <dsp:sp modelId="{BFC01F80-31EA-4B09-834E-60612924F76A}">
      <dsp:nvSpPr>
        <dsp:cNvPr id="0" name=""/>
        <dsp:cNvSpPr/>
      </dsp:nvSpPr>
      <dsp:spPr>
        <a:xfrm>
          <a:off x="6167610" y="1554201"/>
          <a:ext cx="434798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Harkitse ennen klikkaamista – varmista viestin alkuperä. </a:t>
          </a:r>
          <a:endParaRPr lang="en-US" sz="1800" kern="1200"/>
        </a:p>
      </dsp:txBody>
      <dsp:txXfrm>
        <a:off x="6167610" y="1554201"/>
        <a:ext cx="4347989" cy="1242935"/>
      </dsp:txXfrm>
    </dsp:sp>
    <dsp:sp modelId="{E22FEC62-CEFF-4812-931E-44E0BF14A375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1EEECF-7AEB-49FA-8800-7AACC95260EA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E828A7-3459-4713-A744-EECF266F7423}">
      <dsp:nvSpPr>
        <dsp:cNvPr id="0" name=""/>
        <dsp:cNvSpPr/>
      </dsp:nvSpPr>
      <dsp:spPr>
        <a:xfrm>
          <a:off x="1435590" y="3107870"/>
          <a:ext cx="4732020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Älä lähetä epäilyttäviä viestejä eteenpäin</a:t>
          </a:r>
          <a:endParaRPr lang="en-US" sz="2500" kern="1200"/>
        </a:p>
      </dsp:txBody>
      <dsp:txXfrm>
        <a:off x="1435590" y="3107870"/>
        <a:ext cx="4732020" cy="1242935"/>
      </dsp:txXfrm>
    </dsp:sp>
    <dsp:sp modelId="{AEE55292-0CC2-43EB-8A46-E8B22248C31B}">
      <dsp:nvSpPr>
        <dsp:cNvPr id="0" name=""/>
        <dsp:cNvSpPr/>
      </dsp:nvSpPr>
      <dsp:spPr>
        <a:xfrm>
          <a:off x="6167610" y="3107870"/>
          <a:ext cx="434798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/>
            <a:t>Ilmoita asiattomasta sisällöstä ylläpidolle tai tarvittaessa viranomaisille. </a:t>
          </a:r>
          <a:endParaRPr lang="en-US" sz="1800" kern="1200"/>
        </a:p>
      </dsp:txBody>
      <dsp:txXfrm>
        <a:off x="6167610" y="3107870"/>
        <a:ext cx="4347989" cy="1242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8F6100-C913-4BD2-8861-70B0BC35DA31}">
      <dsp:nvSpPr>
        <dsp:cNvPr id="0" name=""/>
        <dsp:cNvSpPr/>
      </dsp:nvSpPr>
      <dsp:spPr>
        <a:xfrm>
          <a:off x="0" y="2215"/>
          <a:ext cx="6651253" cy="11230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9DABD1-E5C1-4F36-920C-94CE038670F7}">
      <dsp:nvSpPr>
        <dsp:cNvPr id="0" name=""/>
        <dsp:cNvSpPr/>
      </dsp:nvSpPr>
      <dsp:spPr>
        <a:xfrm>
          <a:off x="339712" y="254894"/>
          <a:ext cx="617659" cy="6176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46381C-AD6B-44F6-83B0-0C87B3027B8C}">
      <dsp:nvSpPr>
        <dsp:cNvPr id="0" name=""/>
        <dsp:cNvSpPr/>
      </dsp:nvSpPr>
      <dsp:spPr>
        <a:xfrm>
          <a:off x="1297085" y="2215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8445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>
              <a:latin typeface="Aptos Display" panose="020F0302020204030204"/>
            </a:rPr>
            <a:t>Puhelin häiritsee opiskelua.</a:t>
          </a:r>
          <a:r>
            <a:rPr lang="fi-FI" sz="1900" kern="1200" dirty="0">
              <a:solidFill>
                <a:srgbClr val="010000"/>
              </a:solidFill>
              <a:latin typeface="Aptos Display" panose="020F0302020204030204"/>
            </a:rPr>
            <a:t> </a:t>
          </a:r>
          <a:r>
            <a:rPr lang="fi-FI" sz="1900" kern="1200" dirty="0">
              <a:latin typeface="Aptos Display" panose="020F0302020204030204"/>
            </a:rPr>
            <a:t>Opettajalla</a:t>
          </a:r>
          <a:r>
            <a:rPr lang="fi-FI" sz="1900" kern="1200" dirty="0"/>
            <a:t> on oikeus kerätä kännykät luokan eteen kännykkäparkkiin.</a:t>
          </a:r>
          <a:endParaRPr lang="en-US" sz="1900" kern="1200" dirty="0">
            <a:latin typeface="Aptos Display" panose="020F0302020204030204"/>
          </a:endParaRPr>
        </a:p>
      </dsp:txBody>
      <dsp:txXfrm>
        <a:off x="1297085" y="2215"/>
        <a:ext cx="5354167" cy="1123017"/>
      </dsp:txXfrm>
    </dsp:sp>
    <dsp:sp modelId="{2C12FFF6-EC0F-48ED-A722-8F026B65F229}">
      <dsp:nvSpPr>
        <dsp:cNvPr id="0" name=""/>
        <dsp:cNvSpPr/>
      </dsp:nvSpPr>
      <dsp:spPr>
        <a:xfrm>
          <a:off x="0" y="1405987"/>
          <a:ext cx="6651253" cy="11230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9C87AD-0DF1-47C6-AEFC-358E54D1DB1C}">
      <dsp:nvSpPr>
        <dsp:cNvPr id="0" name=""/>
        <dsp:cNvSpPr/>
      </dsp:nvSpPr>
      <dsp:spPr>
        <a:xfrm>
          <a:off x="339712" y="1658666"/>
          <a:ext cx="617659" cy="6176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9DCE00-E385-4F2B-9BA3-0179BA3D80E7}">
      <dsp:nvSpPr>
        <dsp:cNvPr id="0" name=""/>
        <dsp:cNvSpPr/>
      </dsp:nvSpPr>
      <dsp:spPr>
        <a:xfrm>
          <a:off x="1297085" y="1405987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Älä kuvaa tai tallenna ääntä tunneilla ilman kaikkien osapuolten suostumusta.</a:t>
          </a:r>
          <a:endParaRPr lang="en-US" sz="1900" kern="1200" dirty="0"/>
        </a:p>
      </dsp:txBody>
      <dsp:txXfrm>
        <a:off x="1297085" y="1405987"/>
        <a:ext cx="5354167" cy="1123017"/>
      </dsp:txXfrm>
    </dsp:sp>
    <dsp:sp modelId="{2FF0515E-08ED-409F-ADF7-D31AF1B6B3C5}">
      <dsp:nvSpPr>
        <dsp:cNvPr id="0" name=""/>
        <dsp:cNvSpPr/>
      </dsp:nvSpPr>
      <dsp:spPr>
        <a:xfrm>
          <a:off x="0" y="2809759"/>
          <a:ext cx="6651253" cy="11230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50DB26-C060-412B-8D86-2CBE108DA72F}">
      <dsp:nvSpPr>
        <dsp:cNvPr id="0" name=""/>
        <dsp:cNvSpPr/>
      </dsp:nvSpPr>
      <dsp:spPr>
        <a:xfrm>
          <a:off x="339712" y="3062438"/>
          <a:ext cx="617659" cy="6176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50D3B4-5D15-4143-BBFE-F86074CFCD51}">
      <dsp:nvSpPr>
        <dsp:cNvPr id="0" name=""/>
        <dsp:cNvSpPr/>
      </dsp:nvSpPr>
      <dsp:spPr>
        <a:xfrm>
          <a:off x="1297085" y="2809759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Älä tallenna tai jaa oppituntien materiaalia ilman opettajan lupaa, sillä ne ovat usein tekijänoikeuden suojaamia.</a:t>
          </a:r>
          <a:endParaRPr lang="en-US" sz="1900" kern="1200" dirty="0"/>
        </a:p>
      </dsp:txBody>
      <dsp:txXfrm>
        <a:off x="1297085" y="2809759"/>
        <a:ext cx="5354167" cy="1123017"/>
      </dsp:txXfrm>
    </dsp:sp>
    <dsp:sp modelId="{29820887-D988-4AB9-A1C4-41924DD905BC}">
      <dsp:nvSpPr>
        <dsp:cNvPr id="0" name=""/>
        <dsp:cNvSpPr/>
      </dsp:nvSpPr>
      <dsp:spPr>
        <a:xfrm>
          <a:off x="0" y="4213530"/>
          <a:ext cx="6651253" cy="112301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1B86F6-C9E6-4F3F-BB07-CF9E07995914}">
      <dsp:nvSpPr>
        <dsp:cNvPr id="0" name=""/>
        <dsp:cNvSpPr/>
      </dsp:nvSpPr>
      <dsp:spPr>
        <a:xfrm>
          <a:off x="339712" y="4466209"/>
          <a:ext cx="617659" cy="61765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80FB85-9264-4B3B-BC70-0B225884FF53}">
      <dsp:nvSpPr>
        <dsp:cNvPr id="0" name=""/>
        <dsp:cNvSpPr/>
      </dsp:nvSpPr>
      <dsp:spPr>
        <a:xfrm>
          <a:off x="1297085" y="4213530"/>
          <a:ext cx="2993063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Oppituntien ulkopuolellakaan et saa tehdä mitä huvittaa:</a:t>
          </a:r>
          <a:endParaRPr lang="en-US" sz="1900" kern="1200" dirty="0"/>
        </a:p>
      </dsp:txBody>
      <dsp:txXfrm>
        <a:off x="1297085" y="4213530"/>
        <a:ext cx="2993063" cy="1123017"/>
      </dsp:txXfrm>
    </dsp:sp>
    <dsp:sp modelId="{6AA9CA4C-76FB-475F-9783-DC8A0B310562}">
      <dsp:nvSpPr>
        <dsp:cNvPr id="0" name=""/>
        <dsp:cNvSpPr/>
      </dsp:nvSpPr>
      <dsp:spPr>
        <a:xfrm>
          <a:off x="4290148" y="4213530"/>
          <a:ext cx="2361104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/>
            <a:t>Huomioi muut julkaisuissasi - älä jaa kuvia ilman kuvattujen lupaa, vältä loukkaavaa sisältöä ja toimi kunnioittavasti.</a:t>
          </a:r>
          <a:endParaRPr lang="en-US" sz="1200" kern="1200" dirty="0"/>
        </a:p>
      </dsp:txBody>
      <dsp:txXfrm>
        <a:off x="4290148" y="4213530"/>
        <a:ext cx="2361104" cy="11230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A00AB6-FE8A-4514-9B79-C23529832A4A}">
      <dsp:nvSpPr>
        <dsp:cNvPr id="0" name=""/>
        <dsp:cNvSpPr/>
      </dsp:nvSpPr>
      <dsp:spPr>
        <a:xfrm>
          <a:off x="0" y="681330"/>
          <a:ext cx="10927829" cy="125784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95E838-9C8C-47C7-B77F-ADF7D16FA2E9}">
      <dsp:nvSpPr>
        <dsp:cNvPr id="0" name=""/>
        <dsp:cNvSpPr/>
      </dsp:nvSpPr>
      <dsp:spPr>
        <a:xfrm>
          <a:off x="380497" y="964345"/>
          <a:ext cx="691812" cy="691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C65733-F75C-42E6-8E33-4B72229D4A2F}">
      <dsp:nvSpPr>
        <dsp:cNvPr id="0" name=""/>
        <dsp:cNvSpPr/>
      </dsp:nvSpPr>
      <dsp:spPr>
        <a:xfrm>
          <a:off x="1452806" y="681330"/>
          <a:ext cx="9475022" cy="1257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122" tIns="133122" rIns="133122" bIns="1331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Tekoälypalveluihin ei saa kirjautua koulun edukouvola.fi –tunnuksilla – käytä omaa muuta sähköpostia</a:t>
          </a:r>
          <a:endParaRPr lang="en-US" sz="2500" kern="1200" dirty="0"/>
        </a:p>
      </dsp:txBody>
      <dsp:txXfrm>
        <a:off x="1452806" y="681330"/>
        <a:ext cx="9475022" cy="1257841"/>
      </dsp:txXfrm>
    </dsp:sp>
    <dsp:sp modelId="{1E84B078-8230-45E4-A1AB-7B650F6F8F17}">
      <dsp:nvSpPr>
        <dsp:cNvPr id="0" name=""/>
        <dsp:cNvSpPr/>
      </dsp:nvSpPr>
      <dsp:spPr>
        <a:xfrm>
          <a:off x="0" y="2253632"/>
          <a:ext cx="10927829" cy="125784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24DAA5-E6CD-43E1-97E2-B58BDB567202}">
      <dsp:nvSpPr>
        <dsp:cNvPr id="0" name=""/>
        <dsp:cNvSpPr/>
      </dsp:nvSpPr>
      <dsp:spPr>
        <a:xfrm>
          <a:off x="380497" y="2536647"/>
          <a:ext cx="691812" cy="691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182E2-7E13-45E3-8046-097E62ECCAFE}">
      <dsp:nvSpPr>
        <dsp:cNvPr id="0" name=""/>
        <dsp:cNvSpPr/>
      </dsp:nvSpPr>
      <dsp:spPr>
        <a:xfrm>
          <a:off x="1452806" y="2253632"/>
          <a:ext cx="9475022" cy="1257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122" tIns="133122" rIns="133122" bIns="1331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Tekoälysovelluksiin ei saa syöttää arkaluontoista tai</a:t>
          </a:r>
          <a:br>
            <a:rPr lang="fi-FI" sz="2500" kern="1200" dirty="0"/>
          </a:br>
          <a:r>
            <a:rPr lang="fi-FI" sz="2500" kern="1200" dirty="0"/>
            <a:t>salassa pidettävää tietoa.</a:t>
          </a:r>
          <a:endParaRPr lang="en-US" sz="2500" kern="1200" dirty="0"/>
        </a:p>
      </dsp:txBody>
      <dsp:txXfrm>
        <a:off x="1452806" y="2253632"/>
        <a:ext cx="9475022" cy="12578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E3F7E6-A0AD-44D3-8553-621DC54D9C80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7A092E-7DBB-429C-A812-CFB8D38CDEEF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78A82D-82DA-449D-825E-47F953B477CA}">
      <dsp:nvSpPr>
        <dsp:cNvPr id="0" name=""/>
        <dsp:cNvSpPr/>
      </dsp:nvSpPr>
      <dsp:spPr>
        <a:xfrm>
          <a:off x="1435590" y="531"/>
          <a:ext cx="4732020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>
              <a:latin typeface="Aptos"/>
            </a:rPr>
            <a:t>Tekoälyä saa käyttää opiskelussa esimerkiksi sparraajana.</a:t>
          </a:r>
          <a:endParaRPr lang="en-US" sz="2400" kern="1200">
            <a:latin typeface="Aptos"/>
          </a:endParaRPr>
        </a:p>
      </dsp:txBody>
      <dsp:txXfrm>
        <a:off x="1435590" y="531"/>
        <a:ext cx="4732020" cy="1242935"/>
      </dsp:txXfrm>
    </dsp:sp>
    <dsp:sp modelId="{81018D1F-E5E5-4C25-9415-A806F081021C}">
      <dsp:nvSpPr>
        <dsp:cNvPr id="0" name=""/>
        <dsp:cNvSpPr/>
      </dsp:nvSpPr>
      <dsp:spPr>
        <a:xfrm>
          <a:off x="6167610" y="531"/>
          <a:ext cx="434798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6223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>
              <a:latin typeface="Calibri"/>
              <a:ea typeface="Calibri"/>
              <a:cs typeface="Calibri"/>
            </a:rPr>
            <a:t>Esimerkiksi uuden sisällön tai tekstin luomiseen, hahmottelemiseen, jäsentämiseen, ymmärtämiseen, tiedonhakuun, kokonaiskuvan luomiseen tai kielen- tai tekstinhuoltoon. Työstä teksti lopuksi itse.</a:t>
          </a:r>
          <a:endParaRPr lang="en-US" sz="1400" kern="1200">
            <a:latin typeface="Calibri"/>
            <a:ea typeface="Calibri"/>
            <a:cs typeface="Calibri"/>
          </a:endParaRPr>
        </a:p>
      </dsp:txBody>
      <dsp:txXfrm>
        <a:off x="6167610" y="531"/>
        <a:ext cx="4347989" cy="1242935"/>
      </dsp:txXfrm>
    </dsp:sp>
    <dsp:sp modelId="{B619C2A0-1C53-4C52-B5A6-BFC6059A30FE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944D5E-6B61-433B-96E6-3E1EACA7602F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542CEE-1E9F-472D-AA5D-C435580E59F8}">
      <dsp:nvSpPr>
        <dsp:cNvPr id="0" name=""/>
        <dsp:cNvSpPr/>
      </dsp:nvSpPr>
      <dsp:spPr>
        <a:xfrm>
          <a:off x="1435590" y="1554201"/>
          <a:ext cx="4732020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>
              <a:latin typeface="Aptos"/>
            </a:rPr>
            <a:t>Kerro aina kirjallisesti, mitä mallia olet käyttänyt ja miten.</a:t>
          </a:r>
          <a:endParaRPr lang="en-US" sz="2400" kern="1200">
            <a:latin typeface="Aptos"/>
          </a:endParaRPr>
        </a:p>
      </dsp:txBody>
      <dsp:txXfrm>
        <a:off x="1435590" y="1554201"/>
        <a:ext cx="4732020" cy="1242935"/>
      </dsp:txXfrm>
    </dsp:sp>
    <dsp:sp modelId="{BFA46FC4-3B94-49F6-A99F-4DC189BFDB1A}">
      <dsp:nvSpPr>
        <dsp:cNvPr id="0" name=""/>
        <dsp:cNvSpPr/>
      </dsp:nvSpPr>
      <dsp:spPr>
        <a:xfrm>
          <a:off x="6167610" y="1554201"/>
          <a:ext cx="434798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>
              <a:latin typeface="Aptos"/>
            </a:rPr>
            <a:t>Helppo tapa on kirjoittaa antamasi kehote, </a:t>
          </a:r>
          <a:r>
            <a:rPr lang="fi-FI" sz="1400" kern="1200" err="1">
              <a:latin typeface="Aptos"/>
            </a:rPr>
            <a:t>prompti</a:t>
          </a:r>
          <a:endParaRPr lang="en-US" sz="1400" kern="1200" err="1">
            <a:latin typeface="Aptos"/>
          </a:endParaRP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>
              <a:latin typeface="Aptos"/>
            </a:rPr>
            <a:t>Esimerkiksi </a:t>
          </a:r>
          <a:r>
            <a:rPr lang="fi-FI" sz="1400" kern="1200" err="1">
              <a:latin typeface="Aptos"/>
            </a:rPr>
            <a:t>ChatGPT:ssä</a:t>
          </a:r>
          <a:r>
            <a:rPr lang="fi-FI" sz="1400" kern="1200">
              <a:latin typeface="Aptos"/>
            </a:rPr>
            <a:t> voit myös jakaa keskustelulinkin</a:t>
          </a:r>
          <a:endParaRPr lang="en-US" sz="1400" kern="1200">
            <a:latin typeface="Aptos"/>
          </a:endParaRPr>
        </a:p>
      </dsp:txBody>
      <dsp:txXfrm>
        <a:off x="6167610" y="1554201"/>
        <a:ext cx="4347989" cy="1242935"/>
      </dsp:txXfrm>
    </dsp:sp>
    <dsp:sp modelId="{D21E0452-BBF3-44A5-97E1-AE922D3917E3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4AE9E4-CACE-48CD-A0D3-35173D5F360E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2BC7C6-240A-4767-837C-D683634F383F}">
      <dsp:nvSpPr>
        <dsp:cNvPr id="0" name=""/>
        <dsp:cNvSpPr/>
      </dsp:nvSpPr>
      <dsp:spPr>
        <a:xfrm>
          <a:off x="1435590" y="3107870"/>
          <a:ext cx="4732020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>
              <a:latin typeface="Calibri"/>
              <a:ea typeface="Calibri"/>
              <a:cs typeface="Calibri"/>
            </a:rPr>
            <a:t>Opettajalla on oikeus kieltää tekoälyn käyttö</a:t>
          </a:r>
          <a:endParaRPr lang="fi-FI" sz="2400" kern="1200">
            <a:latin typeface="Aptos"/>
          </a:endParaRPr>
        </a:p>
      </dsp:txBody>
      <dsp:txXfrm>
        <a:off x="1435590" y="3107870"/>
        <a:ext cx="4732020" cy="1242935"/>
      </dsp:txXfrm>
    </dsp:sp>
    <dsp:sp modelId="{468F39F9-5ED2-4FA6-BF29-486EE97A62AF}">
      <dsp:nvSpPr>
        <dsp:cNvPr id="0" name=""/>
        <dsp:cNvSpPr/>
      </dsp:nvSpPr>
      <dsp:spPr>
        <a:xfrm>
          <a:off x="6167610" y="3107870"/>
          <a:ext cx="434798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>
              <a:latin typeface="Calibri"/>
              <a:ea typeface="Calibri"/>
              <a:cs typeface="Calibri"/>
            </a:rPr>
            <a:t>Kielto on perusteltu silloin, kun tekoälysovellusten käyttö voisi haitata oppimistavoitteiden saavuttamista</a:t>
          </a:r>
        </a:p>
      </dsp:txBody>
      <dsp:txXfrm>
        <a:off x="6167610" y="3107870"/>
        <a:ext cx="4347989" cy="12429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021A0-885F-44E1-BBD8-7381911FD14E}">
      <dsp:nvSpPr>
        <dsp:cNvPr id="0" name=""/>
        <dsp:cNvSpPr/>
      </dsp:nvSpPr>
      <dsp:spPr>
        <a:xfrm>
          <a:off x="0" y="681330"/>
          <a:ext cx="10927829" cy="125784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4481E8-9389-4CD3-982F-2D958A9D6D79}">
      <dsp:nvSpPr>
        <dsp:cNvPr id="0" name=""/>
        <dsp:cNvSpPr/>
      </dsp:nvSpPr>
      <dsp:spPr>
        <a:xfrm>
          <a:off x="380497" y="964345"/>
          <a:ext cx="691812" cy="6918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96E86D-91F4-4A54-952A-FB9E5CDC5ACE}">
      <dsp:nvSpPr>
        <dsp:cNvPr id="0" name=""/>
        <dsp:cNvSpPr/>
      </dsp:nvSpPr>
      <dsp:spPr>
        <a:xfrm>
          <a:off x="1452806" y="681330"/>
          <a:ext cx="9475022" cy="1257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122" tIns="133122" rIns="133122" bIns="133122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 dirty="0">
              <a:solidFill>
                <a:srgbClr val="000000"/>
              </a:solidFill>
              <a:latin typeface="Aptos"/>
            </a:rPr>
            <a:t>Opettajalla on oikeus tehdä tarkentavia ja täydentäviä linjauksia tekoälyn käytöstä jokaisella opintojaksolla</a:t>
          </a:r>
          <a:endParaRPr lang="en-US" sz="2100" kern="1200" dirty="0">
            <a:solidFill>
              <a:srgbClr val="000000"/>
            </a:solidFill>
            <a:latin typeface="Aptos"/>
          </a:endParaRPr>
        </a:p>
      </dsp:txBody>
      <dsp:txXfrm>
        <a:off x="1452806" y="681330"/>
        <a:ext cx="9475022" cy="1257841"/>
      </dsp:txXfrm>
    </dsp:sp>
    <dsp:sp modelId="{81A00AB6-FE8A-4514-9B79-C23529832A4A}">
      <dsp:nvSpPr>
        <dsp:cNvPr id="0" name=""/>
        <dsp:cNvSpPr/>
      </dsp:nvSpPr>
      <dsp:spPr>
        <a:xfrm>
          <a:off x="0" y="2253632"/>
          <a:ext cx="10927829" cy="125784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95E838-9C8C-47C7-B77F-ADF7D16FA2E9}">
      <dsp:nvSpPr>
        <dsp:cNvPr id="0" name=""/>
        <dsp:cNvSpPr/>
      </dsp:nvSpPr>
      <dsp:spPr>
        <a:xfrm>
          <a:off x="380497" y="2536647"/>
          <a:ext cx="691812" cy="691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C65733-F75C-42E6-8E33-4B72229D4A2F}">
      <dsp:nvSpPr>
        <dsp:cNvPr id="0" name=""/>
        <dsp:cNvSpPr/>
      </dsp:nvSpPr>
      <dsp:spPr>
        <a:xfrm>
          <a:off x="1452806" y="2253632"/>
          <a:ext cx="9475022" cy="12578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122" tIns="133122" rIns="133122" bIns="133122" numCol="1" spcCol="1270" anchor="ctr" anchorCtr="0">
          <a:noAutofit/>
        </a:bodyPr>
        <a:lstStyle/>
        <a:p>
          <a:pPr marL="0" lvl="0" indent="0" algn="l" defTabSz="9334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 dirty="0">
              <a:solidFill>
                <a:srgbClr val="000000"/>
              </a:solidFill>
              <a:latin typeface="Aptos"/>
            </a:rPr>
            <a:t>Jos tekoälyn käyttö on opintojaksolla etukäteen kielletty, ja käytät sitä silti, toimintasi katsotaan </a:t>
          </a:r>
          <a:r>
            <a:rPr lang="fi-FI" sz="2100" b="0" kern="1200" dirty="0">
              <a:solidFill>
                <a:srgbClr val="000000"/>
              </a:solidFill>
              <a:latin typeface="Aptos"/>
            </a:rPr>
            <a:t>vilpiksi</a:t>
          </a:r>
          <a:r>
            <a:rPr lang="fi-FI" sz="2100" kern="1200" dirty="0">
              <a:solidFill>
                <a:srgbClr val="000000"/>
              </a:solidFill>
              <a:latin typeface="Aptos"/>
            </a:rPr>
            <a:t>.</a:t>
          </a:r>
          <a:br>
            <a:rPr lang="fi-FI" sz="2100" kern="1200" dirty="0">
              <a:solidFill>
                <a:srgbClr val="000000"/>
              </a:solidFill>
              <a:latin typeface="Aptos"/>
            </a:rPr>
          </a:br>
          <a:r>
            <a:rPr lang="fi-FI" sz="2100" kern="1200" dirty="0">
              <a:solidFill>
                <a:srgbClr val="000000"/>
              </a:solidFill>
              <a:latin typeface="Aptos"/>
            </a:rPr>
            <a:t>Samoin vilppiä on, jos et raportoi, miten olet hyödyntänyt tekoälyä.</a:t>
          </a:r>
        </a:p>
      </dsp:txBody>
      <dsp:txXfrm>
        <a:off x="1452806" y="2253632"/>
        <a:ext cx="9475022" cy="12578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EF09F9-C201-4A09-BE2A-60C608E4B524}" type="datetimeFigureOut">
              <a:t>4.2.2025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50A740-20DA-4052-962D-976D5EDFDADB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904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Opettaja voi kieltää</a:t>
            </a:r>
            <a:endParaRPr lang="en-US"/>
          </a:p>
          <a:p>
            <a:r>
              <a:rPr lang="fi-FI"/>
              <a:t> esimerkiksi silloin kun niiden käyttö voisi haitata oppimistavoitteiden saavuttamista. 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50A740-20DA-4052-962D-976D5EDFDADB}" type="slidenum"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0785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Opettaja voi kieltää</a:t>
            </a:r>
            <a:endParaRPr lang="en-US"/>
          </a:p>
          <a:p>
            <a:r>
              <a:rPr lang="fi-FI"/>
              <a:t> esimerkiksi silloin kun niiden käyttö voisi haitata oppimistavoitteiden saavuttamista. 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50A740-20DA-4052-962D-976D5EDFDADB}" type="slidenum"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0236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Opettaja voi kieltää</a:t>
            </a:r>
            <a:endParaRPr lang="en-US"/>
          </a:p>
          <a:p>
            <a:r>
              <a:rPr lang="fi-FI"/>
              <a:t> esimerkiksi silloin kun niiden käyttö voisi haitata oppimistavoitteiden saavuttamista. 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50A740-20DA-4052-962D-976D5EDFDADB}" type="slidenum"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324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4.2.2025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4.2.2025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1C4FDBE2-32F7-4AC4-A40C-C51C65B1D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763933" y="3827844"/>
            <a:ext cx="6766405" cy="1168188"/>
          </a:xfrm>
        </p:spPr>
        <p:txBody>
          <a:bodyPr>
            <a:normAutofit/>
          </a:bodyPr>
          <a:lstStyle/>
          <a:p>
            <a:r>
              <a:rPr lang="fi-FI" sz="3800">
                <a:solidFill>
                  <a:srgbClr val="FFFFFE"/>
                </a:solidFill>
              </a:rPr>
              <a:t>Digikäyttäytyminen</a:t>
            </a:r>
            <a:br>
              <a:rPr lang="fi-FI" sz="3800">
                <a:solidFill>
                  <a:srgbClr val="FFFFFE"/>
                </a:solidFill>
              </a:rPr>
            </a:br>
            <a:r>
              <a:rPr lang="fi-FI" sz="3800">
                <a:solidFill>
                  <a:srgbClr val="FFFFFE"/>
                </a:solidFill>
              </a:rPr>
              <a:t>Kouvolan lukiokoulutuksessa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763933" y="5088106"/>
            <a:ext cx="6766405" cy="116818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>
                <a:solidFill>
                  <a:srgbClr val="FFFFFE"/>
                </a:solidFill>
              </a:rPr>
              <a:t>Netiketti – tietoturva – puhelimet – tekoäly</a:t>
            </a:r>
          </a:p>
          <a:p>
            <a:endParaRPr lang="fi-FI">
              <a:solidFill>
                <a:srgbClr val="FFFFFE"/>
              </a:solidFill>
            </a:endParaRPr>
          </a:p>
          <a:p>
            <a:r>
              <a:rPr lang="fi-FI" err="1">
                <a:solidFill>
                  <a:srgbClr val="FFFFFE"/>
                </a:solidFill>
              </a:rPr>
              <a:t>KouLuDigitiimi</a:t>
            </a:r>
            <a:r>
              <a:rPr lang="fi-FI">
                <a:solidFill>
                  <a:srgbClr val="FFFFFE"/>
                </a:solidFill>
              </a:rPr>
              <a:t> 12/2024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EBF4792E-DF83-4D24-9924-01EC30A32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58512"/>
            <a:ext cx="3952259" cy="5932172"/>
          </a:xfrm>
          <a:custGeom>
            <a:avLst/>
            <a:gdLst>
              <a:gd name="connsiteX0" fmla="*/ 986173 w 3952259"/>
              <a:gd name="connsiteY0" fmla="*/ 0 h 5932172"/>
              <a:gd name="connsiteX1" fmla="*/ 3952259 w 3952259"/>
              <a:gd name="connsiteY1" fmla="*/ 2966086 h 5932172"/>
              <a:gd name="connsiteX2" fmla="*/ 986173 w 3952259"/>
              <a:gd name="connsiteY2" fmla="*/ 5932172 h 5932172"/>
              <a:gd name="connsiteX3" fmla="*/ 104150 w 3952259"/>
              <a:gd name="connsiteY3" fmla="*/ 5798823 h 5932172"/>
              <a:gd name="connsiteX4" fmla="*/ 0 w 3952259"/>
              <a:gd name="connsiteY4" fmla="*/ 5760704 h 5932172"/>
              <a:gd name="connsiteX5" fmla="*/ 0 w 3952259"/>
              <a:gd name="connsiteY5" fmla="*/ 171469 h 5932172"/>
              <a:gd name="connsiteX6" fmla="*/ 104150 w 3952259"/>
              <a:gd name="connsiteY6" fmla="*/ 133350 h 5932172"/>
              <a:gd name="connsiteX7" fmla="*/ 986173 w 3952259"/>
              <a:gd name="connsiteY7" fmla="*/ 0 h 5932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52259" h="5932172">
                <a:moveTo>
                  <a:pt x="986173" y="0"/>
                </a:moveTo>
                <a:cubicBezTo>
                  <a:pt x="2624297" y="0"/>
                  <a:pt x="3952259" y="1327962"/>
                  <a:pt x="3952259" y="2966086"/>
                </a:cubicBezTo>
                <a:cubicBezTo>
                  <a:pt x="3952259" y="4604210"/>
                  <a:pt x="2624297" y="5932172"/>
                  <a:pt x="986173" y="5932172"/>
                </a:cubicBezTo>
                <a:cubicBezTo>
                  <a:pt x="679025" y="5932172"/>
                  <a:pt x="382781" y="5885486"/>
                  <a:pt x="104150" y="5798823"/>
                </a:cubicBezTo>
                <a:lnTo>
                  <a:pt x="0" y="5760704"/>
                </a:lnTo>
                <a:lnTo>
                  <a:pt x="0" y="171469"/>
                </a:lnTo>
                <a:lnTo>
                  <a:pt x="104150" y="133350"/>
                </a:lnTo>
                <a:cubicBezTo>
                  <a:pt x="382781" y="46686"/>
                  <a:pt x="679025" y="0"/>
                  <a:pt x="9861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15837328-A57C-47AA-B520-C83F4A6BD1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8125" y="0"/>
            <a:ext cx="4475748" cy="3256337"/>
          </a:xfrm>
          <a:custGeom>
            <a:avLst/>
            <a:gdLst>
              <a:gd name="connsiteX0" fmla="*/ 246861 w 4475748"/>
              <a:gd name="connsiteY0" fmla="*/ 0 h 3256337"/>
              <a:gd name="connsiteX1" fmla="*/ 4228888 w 4475748"/>
              <a:gd name="connsiteY1" fmla="*/ 0 h 3256337"/>
              <a:gd name="connsiteX2" fmla="*/ 4299885 w 4475748"/>
              <a:gd name="connsiteY2" fmla="*/ 147382 h 3256337"/>
              <a:gd name="connsiteX3" fmla="*/ 4475748 w 4475748"/>
              <a:gd name="connsiteY3" fmla="*/ 1018463 h 3256337"/>
              <a:gd name="connsiteX4" fmla="*/ 2237874 w 4475748"/>
              <a:gd name="connsiteY4" fmla="*/ 3256337 h 3256337"/>
              <a:gd name="connsiteX5" fmla="*/ 0 w 4475748"/>
              <a:gd name="connsiteY5" fmla="*/ 1018463 h 3256337"/>
              <a:gd name="connsiteX6" fmla="*/ 175863 w 4475748"/>
              <a:gd name="connsiteY6" fmla="*/ 147382 h 3256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75748" h="3256337">
                <a:moveTo>
                  <a:pt x="246861" y="0"/>
                </a:moveTo>
                <a:lnTo>
                  <a:pt x="4228888" y="0"/>
                </a:lnTo>
                <a:lnTo>
                  <a:pt x="4299885" y="147382"/>
                </a:lnTo>
                <a:cubicBezTo>
                  <a:pt x="4413128" y="415117"/>
                  <a:pt x="4475748" y="709477"/>
                  <a:pt x="4475748" y="1018463"/>
                </a:cubicBezTo>
                <a:cubicBezTo>
                  <a:pt x="4475748" y="2254407"/>
                  <a:pt x="3473818" y="3256337"/>
                  <a:pt x="2237874" y="3256337"/>
                </a:cubicBezTo>
                <a:cubicBezTo>
                  <a:pt x="1001930" y="3256337"/>
                  <a:pt x="0" y="2254407"/>
                  <a:pt x="0" y="1018463"/>
                </a:cubicBezTo>
                <a:cubicBezTo>
                  <a:pt x="0" y="709477"/>
                  <a:pt x="62621" y="415117"/>
                  <a:pt x="175863" y="14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Arc 36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580241">
            <a:off x="-1784401" y="613620"/>
            <a:ext cx="6199926" cy="6199926"/>
          </a:xfrm>
          <a:prstGeom prst="arc">
            <a:avLst>
              <a:gd name="adj1" fmla="val 14455503"/>
              <a:gd name="adj2" fmla="val 18389131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Kuva 4" descr="Kuva, joka sisältää kohteen Fontti, logo, Grafiikka, symboli&#10;&#10;Kuvaus luotu automaattisesti">
            <a:extLst>
              <a:ext uri="{FF2B5EF4-FFF2-40B4-BE49-F238E27FC236}">
                <a16:creationId xmlns:a16="http://schemas.microsoft.com/office/drawing/2014/main" id="{E442A3F4-B999-E823-2A99-D0D9D3EE2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58" y="1876659"/>
            <a:ext cx="3044305" cy="2972955"/>
          </a:xfrm>
          <a:custGeom>
            <a:avLst/>
            <a:gdLst/>
            <a:ahLst/>
            <a:cxnLst/>
            <a:rect l="l" t="t" r="r" b="b"/>
            <a:pathLst>
              <a:path w="2028107" h="1916009">
                <a:moveTo>
                  <a:pt x="35370" y="0"/>
                </a:moveTo>
                <a:lnTo>
                  <a:pt x="1992737" y="0"/>
                </a:lnTo>
                <a:cubicBezTo>
                  <a:pt x="2012271" y="0"/>
                  <a:pt x="2028107" y="15836"/>
                  <a:pt x="2028107" y="35370"/>
                </a:cubicBezTo>
                <a:lnTo>
                  <a:pt x="2028107" y="1880639"/>
                </a:lnTo>
                <a:cubicBezTo>
                  <a:pt x="2028107" y="1900173"/>
                  <a:pt x="2012271" y="1916009"/>
                  <a:pt x="1992737" y="1916009"/>
                </a:cubicBezTo>
                <a:lnTo>
                  <a:pt x="35370" y="1916009"/>
                </a:lnTo>
                <a:cubicBezTo>
                  <a:pt x="15836" y="1916009"/>
                  <a:pt x="0" y="1900173"/>
                  <a:pt x="0" y="1880639"/>
                </a:cubicBezTo>
                <a:lnTo>
                  <a:pt x="0" y="35370"/>
                </a:lnTo>
                <a:cubicBezTo>
                  <a:pt x="0" y="15836"/>
                  <a:pt x="15836" y="0"/>
                  <a:pt x="35370" y="0"/>
                </a:cubicBezTo>
                <a:close/>
              </a:path>
            </a:pathLst>
          </a:custGeom>
        </p:spPr>
      </p:pic>
      <p:pic>
        <p:nvPicPr>
          <p:cNvPr id="4" name="Kuva 3" descr="Kuva, joka sisältää kohteen kolmio, muotoilu&#10;&#10;Kuvaus luotu automaattisesti">
            <a:extLst>
              <a:ext uri="{FF2B5EF4-FFF2-40B4-BE49-F238E27FC236}">
                <a16:creationId xmlns:a16="http://schemas.microsoft.com/office/drawing/2014/main" id="{B6A232E8-700F-C20D-3EE3-288E7EA757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47" y="133707"/>
            <a:ext cx="1904904" cy="2488039"/>
          </a:xfrm>
          <a:custGeom>
            <a:avLst/>
            <a:gdLst/>
            <a:ahLst/>
            <a:cxnLst/>
            <a:rect l="l" t="t" r="r" b="b"/>
            <a:pathLst>
              <a:path w="2487175" h="2487175">
                <a:moveTo>
                  <a:pt x="67328" y="0"/>
                </a:moveTo>
                <a:lnTo>
                  <a:pt x="2419847" y="0"/>
                </a:lnTo>
                <a:cubicBezTo>
                  <a:pt x="2457031" y="0"/>
                  <a:pt x="2487175" y="30144"/>
                  <a:pt x="2487175" y="67328"/>
                </a:cubicBezTo>
                <a:lnTo>
                  <a:pt x="2487175" y="2419847"/>
                </a:lnTo>
                <a:cubicBezTo>
                  <a:pt x="2487175" y="2457031"/>
                  <a:pt x="2457031" y="2487175"/>
                  <a:pt x="2419847" y="2487175"/>
                </a:cubicBezTo>
                <a:lnTo>
                  <a:pt x="67328" y="2487175"/>
                </a:lnTo>
                <a:cubicBezTo>
                  <a:pt x="30144" y="2487175"/>
                  <a:pt x="0" y="2457031"/>
                  <a:pt x="0" y="2419847"/>
                </a:cubicBezTo>
                <a:lnTo>
                  <a:pt x="0" y="67328"/>
                </a:lnTo>
                <a:cubicBezTo>
                  <a:pt x="0" y="30144"/>
                  <a:pt x="30144" y="0"/>
                  <a:pt x="67328" y="0"/>
                </a:cubicBezTo>
                <a:close/>
              </a:path>
            </a:pathLst>
          </a:cu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8A03A6A2-7849-4179-B68F-C11DDDB23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1078" y="0"/>
            <a:ext cx="3440922" cy="3674631"/>
          </a:xfrm>
          <a:custGeom>
            <a:avLst/>
            <a:gdLst>
              <a:gd name="connsiteX0" fmla="*/ 523074 w 3440922"/>
              <a:gd name="connsiteY0" fmla="*/ 0 h 3674631"/>
              <a:gd name="connsiteX1" fmla="*/ 3440922 w 3440922"/>
              <a:gd name="connsiteY1" fmla="*/ 0 h 3674631"/>
              <a:gd name="connsiteX2" fmla="*/ 3440922 w 3440922"/>
              <a:gd name="connsiteY2" fmla="*/ 3321701 h 3674631"/>
              <a:gd name="connsiteX3" fmla="*/ 3304578 w 3440922"/>
              <a:gd name="connsiteY3" fmla="*/ 3404532 h 3674631"/>
              <a:gd name="connsiteX4" fmla="*/ 2237874 w 3440922"/>
              <a:gd name="connsiteY4" fmla="*/ 3674631 h 3674631"/>
              <a:gd name="connsiteX5" fmla="*/ 0 w 3440922"/>
              <a:gd name="connsiteY5" fmla="*/ 1436757 h 3674631"/>
              <a:gd name="connsiteX6" fmla="*/ 511022 w 3440922"/>
              <a:gd name="connsiteY6" fmla="*/ 13261 h 3674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40922" h="3674631">
                <a:moveTo>
                  <a:pt x="523074" y="0"/>
                </a:moveTo>
                <a:lnTo>
                  <a:pt x="3440922" y="0"/>
                </a:lnTo>
                <a:lnTo>
                  <a:pt x="3440922" y="3321701"/>
                </a:lnTo>
                <a:lnTo>
                  <a:pt x="3304578" y="3404532"/>
                </a:lnTo>
                <a:cubicBezTo>
                  <a:pt x="2987486" y="3576786"/>
                  <a:pt x="2624107" y="3674631"/>
                  <a:pt x="2237874" y="3674631"/>
                </a:cubicBezTo>
                <a:cubicBezTo>
                  <a:pt x="1001930" y="3674631"/>
                  <a:pt x="0" y="2672701"/>
                  <a:pt x="0" y="1436757"/>
                </a:cubicBezTo>
                <a:cubicBezTo>
                  <a:pt x="0" y="896032"/>
                  <a:pt x="191776" y="400098"/>
                  <a:pt x="511022" y="1326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Kuva 5" descr="Kuva, joka sisältää kohteen clipart, Sabluuna, Grafiikka, luonnos&#10;&#10;Kuvaus luotu automaattisesti">
            <a:extLst>
              <a:ext uri="{FF2B5EF4-FFF2-40B4-BE49-F238E27FC236}">
                <a16:creationId xmlns:a16="http://schemas.microsoft.com/office/drawing/2014/main" id="{64E05308-F76C-BD47-4885-7111E05B25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6630" y="407063"/>
            <a:ext cx="2211677" cy="2378947"/>
          </a:xfrm>
          <a:custGeom>
            <a:avLst/>
            <a:gdLst/>
            <a:ahLst/>
            <a:cxnLst/>
            <a:rect l="l" t="t" r="r" b="b"/>
            <a:pathLst>
              <a:path w="2028107" h="1916009">
                <a:moveTo>
                  <a:pt x="35370" y="0"/>
                </a:moveTo>
                <a:lnTo>
                  <a:pt x="1992737" y="0"/>
                </a:lnTo>
                <a:cubicBezTo>
                  <a:pt x="2012271" y="0"/>
                  <a:pt x="2028107" y="15836"/>
                  <a:pt x="2028107" y="35370"/>
                </a:cubicBezTo>
                <a:lnTo>
                  <a:pt x="2028107" y="1880639"/>
                </a:lnTo>
                <a:cubicBezTo>
                  <a:pt x="2028107" y="1900173"/>
                  <a:pt x="2012271" y="1916009"/>
                  <a:pt x="1992737" y="1916009"/>
                </a:cubicBezTo>
                <a:lnTo>
                  <a:pt x="35370" y="1916009"/>
                </a:lnTo>
                <a:cubicBezTo>
                  <a:pt x="15836" y="1916009"/>
                  <a:pt x="0" y="1900173"/>
                  <a:pt x="0" y="1880639"/>
                </a:cubicBezTo>
                <a:lnTo>
                  <a:pt x="0" y="35370"/>
                </a:lnTo>
                <a:cubicBezTo>
                  <a:pt x="0" y="15836"/>
                  <a:pt x="15836" y="0"/>
                  <a:pt x="35370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235" y="1371600"/>
            <a:ext cx="4529312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BC8BEBC-E7E1-EE14-204D-182CF7F2A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941" y="685801"/>
            <a:ext cx="3494859" cy="5491162"/>
          </a:xfrm>
        </p:spPr>
        <p:txBody>
          <a:bodyPr>
            <a:normAutofit/>
          </a:bodyPr>
          <a:lstStyle/>
          <a:p>
            <a:r>
              <a:rPr lang="fi-FI" sz="3400">
                <a:ea typeface="+mj-lt"/>
                <a:cs typeface="+mj-lt"/>
              </a:rPr>
              <a:t>Verkkoidentiteetti ja käytös</a:t>
            </a:r>
            <a:endParaRPr lang="fi-FI" sz="3400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41D1753-227C-47A6-57A9-20737E0F36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9717641"/>
              </p:ext>
            </p:extLst>
          </p:nvPr>
        </p:nvGraphicFramePr>
        <p:xfrm>
          <a:off x="5033226" y="680048"/>
          <a:ext cx="6651253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7090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9" name="Rectangle 65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43EFA3B-9568-7D8A-E96B-EB3A217E3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fi-FI" sz="5200"/>
              <a:t>Sähköinen viestintä</a:t>
            </a:r>
          </a:p>
        </p:txBody>
      </p:sp>
      <p:graphicFrame>
        <p:nvGraphicFramePr>
          <p:cNvPr id="633" name="Sisällön paikkamerkki 630">
            <a:extLst>
              <a:ext uri="{FF2B5EF4-FFF2-40B4-BE49-F238E27FC236}">
                <a16:creationId xmlns:a16="http://schemas.microsoft.com/office/drawing/2014/main" id="{D4F5F326-6A09-FD58-0230-1BEE9AA422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16841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7258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235" y="1371600"/>
            <a:ext cx="4529312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55585FC-9CCD-2104-BDDF-BDE85CFBF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941" y="685801"/>
            <a:ext cx="3494859" cy="5491162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Puhelimet oppitunneilla </a:t>
            </a:r>
            <a:br>
              <a:rPr lang="fi-FI" dirty="0">
                <a:ea typeface="+mj-lt"/>
                <a:cs typeface="+mj-lt"/>
              </a:rPr>
            </a:br>
            <a:r>
              <a:rPr lang="fi-FI" sz="3600" dirty="0">
                <a:ea typeface="+mj-lt"/>
                <a:cs typeface="+mj-lt"/>
              </a:rPr>
              <a:t>- Pysyvät laukussa</a:t>
            </a:r>
            <a:br>
              <a:rPr lang="fi-FI" sz="3600" dirty="0">
                <a:ea typeface="+mj-lt"/>
                <a:cs typeface="+mj-lt"/>
              </a:rPr>
            </a:br>
            <a:r>
              <a:rPr lang="fi-FI" sz="3600" dirty="0">
                <a:ea typeface="+mj-lt"/>
                <a:cs typeface="+mj-lt"/>
              </a:rPr>
              <a:t>- Käytetään vain opettajan ohjeiden mukaan</a:t>
            </a:r>
            <a:endParaRPr lang="fi-FI" sz="3600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E3F8C52E-F78D-F809-D4DC-A24B6E814A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549281"/>
              </p:ext>
            </p:extLst>
          </p:nvPr>
        </p:nvGraphicFramePr>
        <p:xfrm>
          <a:off x="4702547" y="838199"/>
          <a:ext cx="6651253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2594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858C0D5-9B39-B938-4049-7DCD14003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Tekoäly 1/3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BB560B2E-4654-FE8D-823F-7885A0A226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42364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3340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858C0D5-9B39-B938-4049-7DCD14003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Tekoäly 2/3</a:t>
            </a:r>
          </a:p>
        </p:txBody>
      </p:sp>
      <p:graphicFrame>
        <p:nvGraphicFramePr>
          <p:cNvPr id="23" name="Sisällön paikkamerkki 2">
            <a:extLst>
              <a:ext uri="{FF2B5EF4-FFF2-40B4-BE49-F238E27FC236}">
                <a16:creationId xmlns:a16="http://schemas.microsoft.com/office/drawing/2014/main" id="{B1CEDB21-F070-4356-23FE-550C6072FA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45899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40489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858C0D5-9B39-B938-4049-7DCD14003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Tekoäly 3/3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BB560B2E-4654-FE8D-823F-7885A0A226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909968"/>
              </p:ext>
            </p:extLst>
          </p:nvPr>
        </p:nvGraphicFramePr>
        <p:xfrm>
          <a:off x="589385" y="1828682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8921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371</Words>
  <Application>Microsoft Office PowerPoint</Application>
  <PresentationFormat>Laajakuva</PresentationFormat>
  <Paragraphs>47</Paragraphs>
  <Slides>7</Slides>
  <Notes>3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Digikäyttäytyminen Kouvolan lukiokoulutuksessa</vt:lpstr>
      <vt:lpstr>Verkkoidentiteetti ja käytös</vt:lpstr>
      <vt:lpstr>Sähköinen viestintä</vt:lpstr>
      <vt:lpstr>Puhelimet oppitunneilla  - Pysyvät laukussa - Käytetään vain opettajan ohjeiden mukaan</vt:lpstr>
      <vt:lpstr>Tekoäly 1/3</vt:lpstr>
      <vt:lpstr>Tekoäly 2/3</vt:lpstr>
      <vt:lpstr>Tekoäly 3/3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Kähkönen Mika</cp:lastModifiedBy>
  <cp:revision>48</cp:revision>
  <dcterms:created xsi:type="dcterms:W3CDTF">2024-11-27T08:09:05Z</dcterms:created>
  <dcterms:modified xsi:type="dcterms:W3CDTF">2025-02-04T10:17:40Z</dcterms:modified>
</cp:coreProperties>
</file>