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56" r:id="rId6"/>
    <p:sldId id="279" r:id="rId7"/>
    <p:sldId id="276" r:id="rId8"/>
    <p:sldId id="257" r:id="rId9"/>
    <p:sldId id="264" r:id="rId10"/>
    <p:sldId id="263" r:id="rId11"/>
    <p:sldId id="281" r:id="rId12"/>
    <p:sldId id="259" r:id="rId13"/>
    <p:sldId id="262" r:id="rId14"/>
    <p:sldId id="261" r:id="rId15"/>
    <p:sldId id="267" r:id="rId16"/>
    <p:sldId id="275" r:id="rId17"/>
    <p:sldId id="270" r:id="rId18"/>
    <p:sldId id="271" r:id="rId19"/>
    <p:sldId id="272" r:id="rId20"/>
    <p:sldId id="283" r:id="rId21"/>
    <p:sldId id="282" r:id="rId22"/>
    <p:sldId id="280" r:id="rId23"/>
    <p:sldId id="277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1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2" name="Paula Reinikkala" initials="PR" lastIdx="1" clrIdx="1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AD7A0-56B2-4054-A1E9-0F48A56A2B80}" v="11" dt="2024-02-06T11:31:12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tovuori Kati" userId="4b9bc1b3-cf7b-4185-a452-5fdf7e3bb623" providerId="ADAL" clId="{647AD7A0-56B2-4054-A1E9-0F48A56A2B80}"/>
    <pc:docChg chg="custSel addSld modSld sldOrd">
      <pc:chgData name="Siltovuori Kati" userId="4b9bc1b3-cf7b-4185-a452-5fdf7e3bb623" providerId="ADAL" clId="{647AD7A0-56B2-4054-A1E9-0F48A56A2B80}" dt="2024-02-06T11:31:12.992" v="1074"/>
      <pc:docMkLst>
        <pc:docMk/>
      </pc:docMkLst>
      <pc:sldChg chg="modSp mod ord">
        <pc:chgData name="Siltovuori Kati" userId="4b9bc1b3-cf7b-4185-a452-5fdf7e3bb623" providerId="ADAL" clId="{647AD7A0-56B2-4054-A1E9-0F48A56A2B80}" dt="2024-02-06T10:54:13.991" v="367"/>
        <pc:sldMkLst>
          <pc:docMk/>
          <pc:sldMk cId="2677080257" sldId="262"/>
        </pc:sldMkLst>
        <pc:spChg chg="mod">
          <ac:chgData name="Siltovuori Kati" userId="4b9bc1b3-cf7b-4185-a452-5fdf7e3bb623" providerId="ADAL" clId="{647AD7A0-56B2-4054-A1E9-0F48A56A2B80}" dt="2024-02-04T19:43:39.027" v="31" actId="27636"/>
          <ac:spMkLst>
            <pc:docMk/>
            <pc:sldMk cId="2677080257" sldId="262"/>
            <ac:spMk id="2" creationId="{CBF1B4A1-7DA5-4AED-9FF3-4BE407EA3371}"/>
          </ac:spMkLst>
        </pc:spChg>
      </pc:sldChg>
      <pc:sldChg chg="addSp modSp new mod setBg">
        <pc:chgData name="Siltovuori Kati" userId="4b9bc1b3-cf7b-4185-a452-5fdf7e3bb623" providerId="ADAL" clId="{647AD7A0-56B2-4054-A1E9-0F48A56A2B80}" dt="2024-02-04T19:59:01.166" v="272" actId="26606"/>
        <pc:sldMkLst>
          <pc:docMk/>
          <pc:sldMk cId="4014247179" sldId="276"/>
        </pc:sldMkLst>
        <pc:spChg chg="mod">
          <ac:chgData name="Siltovuori Kati" userId="4b9bc1b3-cf7b-4185-a452-5fdf7e3bb623" providerId="ADAL" clId="{647AD7A0-56B2-4054-A1E9-0F48A56A2B80}" dt="2024-02-04T19:59:01.166" v="272" actId="26606"/>
          <ac:spMkLst>
            <pc:docMk/>
            <pc:sldMk cId="4014247179" sldId="276"/>
            <ac:spMk id="2" creationId="{DB7AEC0D-F181-ABAA-C1E1-0B496DA929D4}"/>
          </ac:spMkLst>
        </pc:spChg>
        <pc:spChg chg="mod">
          <ac:chgData name="Siltovuori Kati" userId="4b9bc1b3-cf7b-4185-a452-5fdf7e3bb623" providerId="ADAL" clId="{647AD7A0-56B2-4054-A1E9-0F48A56A2B80}" dt="2024-02-04T19:59:01.166" v="272" actId="26606"/>
          <ac:spMkLst>
            <pc:docMk/>
            <pc:sldMk cId="4014247179" sldId="276"/>
            <ac:spMk id="3" creationId="{0FF30028-415D-0505-5F2D-B45C1F44C341}"/>
          </ac:spMkLst>
        </pc:spChg>
        <pc:spChg chg="add">
          <ac:chgData name="Siltovuori Kati" userId="4b9bc1b3-cf7b-4185-a452-5fdf7e3bb623" providerId="ADAL" clId="{647AD7A0-56B2-4054-A1E9-0F48A56A2B80}" dt="2024-02-04T19:59:01.166" v="272" actId="26606"/>
          <ac:spMkLst>
            <pc:docMk/>
            <pc:sldMk cId="4014247179" sldId="276"/>
            <ac:spMk id="8" creationId="{777A147A-9ED8-46B4-8660-1B3C2AA880B5}"/>
          </ac:spMkLst>
        </pc:spChg>
        <pc:spChg chg="add">
          <ac:chgData name="Siltovuori Kati" userId="4b9bc1b3-cf7b-4185-a452-5fdf7e3bb623" providerId="ADAL" clId="{647AD7A0-56B2-4054-A1E9-0F48A56A2B80}" dt="2024-02-04T19:59:01.166" v="272" actId="26606"/>
          <ac:spMkLst>
            <pc:docMk/>
            <pc:sldMk cId="4014247179" sldId="276"/>
            <ac:spMk id="10" creationId="{5D6C15A0-C087-4593-8414-2B4EC1CDC3DE}"/>
          </ac:spMkLst>
        </pc:spChg>
      </pc:sldChg>
      <pc:sldChg chg="addSp modSp new mod">
        <pc:chgData name="Siltovuori Kati" userId="4b9bc1b3-cf7b-4185-a452-5fdf7e3bb623" providerId="ADAL" clId="{647AD7A0-56B2-4054-A1E9-0F48A56A2B80}" dt="2024-02-04T19:44:16.872" v="34" actId="14100"/>
        <pc:sldMkLst>
          <pc:docMk/>
          <pc:sldMk cId="4010691387" sldId="277"/>
        </pc:sldMkLst>
        <pc:picChg chg="add mod">
          <ac:chgData name="Siltovuori Kati" userId="4b9bc1b3-cf7b-4185-a452-5fdf7e3bb623" providerId="ADAL" clId="{647AD7A0-56B2-4054-A1E9-0F48A56A2B80}" dt="2024-02-04T19:44:16.872" v="34" actId="14100"/>
          <ac:picMkLst>
            <pc:docMk/>
            <pc:sldMk cId="4010691387" sldId="277"/>
            <ac:picMk id="2" creationId="{6E101E7C-B923-33BC-F830-ACA9AF2A72BE}"/>
          </ac:picMkLst>
        </pc:picChg>
      </pc:sldChg>
      <pc:sldChg chg="addSp delSp modSp new mod ord setBg">
        <pc:chgData name="Siltovuori Kati" userId="4b9bc1b3-cf7b-4185-a452-5fdf7e3bb623" providerId="ADAL" clId="{647AD7A0-56B2-4054-A1E9-0F48A56A2B80}" dt="2024-02-06T10:47:06.068" v="365" actId="20577"/>
        <pc:sldMkLst>
          <pc:docMk/>
          <pc:sldMk cId="1586676065" sldId="278"/>
        </pc:sldMkLst>
        <pc:spChg chg="mod">
          <ac:chgData name="Siltovuori Kati" userId="4b9bc1b3-cf7b-4185-a452-5fdf7e3bb623" providerId="ADAL" clId="{647AD7A0-56B2-4054-A1E9-0F48A56A2B80}" dt="2024-02-04T19:48:52.435" v="49" actId="20577"/>
          <ac:spMkLst>
            <pc:docMk/>
            <pc:sldMk cId="1586676065" sldId="278"/>
            <ac:spMk id="2" creationId="{40078E68-00C7-3F1E-F031-570A2A6F82BC}"/>
          </ac:spMkLst>
        </pc:spChg>
        <pc:spChg chg="del">
          <ac:chgData name="Siltovuori Kati" userId="4b9bc1b3-cf7b-4185-a452-5fdf7e3bb623" providerId="ADAL" clId="{647AD7A0-56B2-4054-A1E9-0F48A56A2B80}" dt="2024-02-04T19:48:28.858" v="36"/>
          <ac:spMkLst>
            <pc:docMk/>
            <pc:sldMk cId="1586676065" sldId="278"/>
            <ac:spMk id="3" creationId="{9DB5300C-822F-DAA4-2D8A-971ED19627AD}"/>
          </ac:spMkLst>
        </pc:spChg>
        <pc:spChg chg="add mod">
          <ac:chgData name="Siltovuori Kati" userId="4b9bc1b3-cf7b-4185-a452-5fdf7e3bb623" providerId="ADAL" clId="{647AD7A0-56B2-4054-A1E9-0F48A56A2B80}" dt="2024-02-06T10:47:06.068" v="365" actId="20577"/>
          <ac:spMkLst>
            <pc:docMk/>
            <pc:sldMk cId="1586676065" sldId="278"/>
            <ac:spMk id="8" creationId="{2CA08D8C-08B3-844F-54C2-416D5FC37B38}"/>
          </ac:spMkLst>
        </pc:spChg>
        <pc:spChg chg="add">
          <ac:chgData name="Siltovuori Kati" userId="4b9bc1b3-cf7b-4185-a452-5fdf7e3bb623" providerId="ADAL" clId="{647AD7A0-56B2-4054-A1E9-0F48A56A2B80}" dt="2024-02-04T19:48:35.486" v="38" actId="26606"/>
          <ac:spMkLst>
            <pc:docMk/>
            <pc:sldMk cId="1586676065" sldId="278"/>
            <ac:spMk id="11" creationId="{2EB492CD-616E-47F8-933B-5E2D952A0593}"/>
          </ac:spMkLst>
        </pc:spChg>
        <pc:spChg chg="add">
          <ac:chgData name="Siltovuori Kati" userId="4b9bc1b3-cf7b-4185-a452-5fdf7e3bb623" providerId="ADAL" clId="{647AD7A0-56B2-4054-A1E9-0F48A56A2B80}" dt="2024-02-04T19:48:35.486" v="38" actId="26606"/>
          <ac:spMkLst>
            <pc:docMk/>
            <pc:sldMk cId="1586676065" sldId="278"/>
            <ac:spMk id="13" creationId="{59383CF9-23B5-4335-9B21-1791C4CF1C75}"/>
          </ac:spMkLst>
        </pc:spChg>
        <pc:spChg chg="add">
          <ac:chgData name="Siltovuori Kati" userId="4b9bc1b3-cf7b-4185-a452-5fdf7e3bb623" providerId="ADAL" clId="{647AD7A0-56B2-4054-A1E9-0F48A56A2B80}" dt="2024-02-04T19:48:35.486" v="38" actId="26606"/>
          <ac:spMkLst>
            <pc:docMk/>
            <pc:sldMk cId="1586676065" sldId="278"/>
            <ac:spMk id="15" creationId="{0007FE00-9498-4706-B255-6437B0252C02}"/>
          </ac:spMkLst>
        </pc:spChg>
        <pc:picChg chg="add mod">
          <ac:chgData name="Siltovuori Kati" userId="4b9bc1b3-cf7b-4185-a452-5fdf7e3bb623" providerId="ADAL" clId="{647AD7A0-56B2-4054-A1E9-0F48A56A2B80}" dt="2024-02-04T19:48:35.486" v="38" actId="26606"/>
          <ac:picMkLst>
            <pc:docMk/>
            <pc:sldMk cId="1586676065" sldId="278"/>
            <ac:picMk id="4" creationId="{F75994CA-0A05-FD5A-91AE-A267CB724D30}"/>
          </ac:picMkLst>
        </pc:picChg>
      </pc:sldChg>
      <pc:sldChg chg="addSp modSp new mod setBg addAnim">
        <pc:chgData name="Siltovuori Kati" userId="4b9bc1b3-cf7b-4185-a452-5fdf7e3bb623" providerId="ADAL" clId="{647AD7A0-56B2-4054-A1E9-0F48A56A2B80}" dt="2024-02-04T19:55:32.828" v="250"/>
        <pc:sldMkLst>
          <pc:docMk/>
          <pc:sldMk cId="165534663" sldId="279"/>
        </pc:sldMkLst>
        <pc:spChg chg="mod">
          <ac:chgData name="Siltovuori Kati" userId="4b9bc1b3-cf7b-4185-a452-5fdf7e3bb623" providerId="ADAL" clId="{647AD7A0-56B2-4054-A1E9-0F48A56A2B80}" dt="2024-02-04T19:55:32.828" v="249" actId="26606"/>
          <ac:spMkLst>
            <pc:docMk/>
            <pc:sldMk cId="165534663" sldId="279"/>
            <ac:spMk id="2" creationId="{34F0BCC3-C7A1-67B4-7E21-7BA4C63AE8A6}"/>
          </ac:spMkLst>
        </pc:spChg>
        <pc:spChg chg="mod">
          <ac:chgData name="Siltovuori Kati" userId="4b9bc1b3-cf7b-4185-a452-5fdf7e3bb623" providerId="ADAL" clId="{647AD7A0-56B2-4054-A1E9-0F48A56A2B80}" dt="2024-02-04T19:55:32.828" v="249" actId="26606"/>
          <ac:spMkLst>
            <pc:docMk/>
            <pc:sldMk cId="165534663" sldId="279"/>
            <ac:spMk id="3" creationId="{2D0B762D-7C32-076D-1394-36772F21E0DC}"/>
          </ac:spMkLst>
        </pc:spChg>
        <pc:spChg chg="add">
          <ac:chgData name="Siltovuori Kati" userId="4b9bc1b3-cf7b-4185-a452-5fdf7e3bb623" providerId="ADAL" clId="{647AD7A0-56B2-4054-A1E9-0F48A56A2B80}" dt="2024-02-04T19:55:32.828" v="249" actId="26606"/>
          <ac:spMkLst>
            <pc:docMk/>
            <pc:sldMk cId="165534663" sldId="279"/>
            <ac:spMk id="8" creationId="{327D73B4-9F5C-4A64-A179-51B9500CB8B5}"/>
          </ac:spMkLst>
        </pc:spChg>
        <pc:spChg chg="add">
          <ac:chgData name="Siltovuori Kati" userId="4b9bc1b3-cf7b-4185-a452-5fdf7e3bb623" providerId="ADAL" clId="{647AD7A0-56B2-4054-A1E9-0F48A56A2B80}" dt="2024-02-04T19:55:32.828" v="249" actId="26606"/>
          <ac:spMkLst>
            <pc:docMk/>
            <pc:sldMk cId="165534663" sldId="279"/>
            <ac:spMk id="10" creationId="{C1F06963-6374-4B48-844F-071A9BAAAE02}"/>
          </ac:spMkLst>
        </pc:spChg>
        <pc:spChg chg="add">
          <ac:chgData name="Siltovuori Kati" userId="4b9bc1b3-cf7b-4185-a452-5fdf7e3bb623" providerId="ADAL" clId="{647AD7A0-56B2-4054-A1E9-0F48A56A2B80}" dt="2024-02-04T19:55:32.828" v="249" actId="26606"/>
          <ac:spMkLst>
            <pc:docMk/>
            <pc:sldMk cId="165534663" sldId="279"/>
            <ac:spMk id="12" creationId="{6CB927A4-E432-4310-9CD5-E89FF5063179}"/>
          </ac:spMkLst>
        </pc:spChg>
        <pc:spChg chg="add">
          <ac:chgData name="Siltovuori Kati" userId="4b9bc1b3-cf7b-4185-a452-5fdf7e3bb623" providerId="ADAL" clId="{647AD7A0-56B2-4054-A1E9-0F48A56A2B80}" dt="2024-02-04T19:55:32.828" v="249" actId="26606"/>
          <ac:spMkLst>
            <pc:docMk/>
            <pc:sldMk cId="165534663" sldId="279"/>
            <ac:spMk id="14" creationId="{1453BF6C-B012-48B7-B4E8-6D7AC7C27D02}"/>
          </ac:spMkLst>
        </pc:spChg>
        <pc:spChg chg="add">
          <ac:chgData name="Siltovuori Kati" userId="4b9bc1b3-cf7b-4185-a452-5fdf7e3bb623" providerId="ADAL" clId="{647AD7A0-56B2-4054-A1E9-0F48A56A2B80}" dt="2024-02-04T19:55:32.828" v="249" actId="26606"/>
          <ac:spMkLst>
            <pc:docMk/>
            <pc:sldMk cId="165534663" sldId="279"/>
            <ac:spMk id="16" creationId="{E3020543-B24B-4EC4-8FFC-8DD88EEA91A8}"/>
          </ac:spMkLst>
        </pc:spChg>
        <pc:cxnChg chg="add">
          <ac:chgData name="Siltovuori Kati" userId="4b9bc1b3-cf7b-4185-a452-5fdf7e3bb623" providerId="ADAL" clId="{647AD7A0-56B2-4054-A1E9-0F48A56A2B80}" dt="2024-02-04T19:55:32.828" v="249" actId="26606"/>
          <ac:cxnSpMkLst>
            <pc:docMk/>
            <pc:sldMk cId="165534663" sldId="279"/>
            <ac:cxnSpMk id="18" creationId="{C49DA8F6-BCC1-4447-B54C-57856834B94B}"/>
          </ac:cxnSpMkLst>
        </pc:cxnChg>
      </pc:sldChg>
      <pc:sldChg chg="modSp new mod">
        <pc:chgData name="Siltovuori Kati" userId="4b9bc1b3-cf7b-4185-a452-5fdf7e3bb623" providerId="ADAL" clId="{647AD7A0-56B2-4054-A1E9-0F48A56A2B80}" dt="2024-02-04T20:20:31.875" v="325" actId="5793"/>
        <pc:sldMkLst>
          <pc:docMk/>
          <pc:sldMk cId="2703550895" sldId="280"/>
        </pc:sldMkLst>
        <pc:spChg chg="mod">
          <ac:chgData name="Siltovuori Kati" userId="4b9bc1b3-cf7b-4185-a452-5fdf7e3bb623" providerId="ADAL" clId="{647AD7A0-56B2-4054-A1E9-0F48A56A2B80}" dt="2024-02-04T20:17:46.342" v="296" actId="20577"/>
          <ac:spMkLst>
            <pc:docMk/>
            <pc:sldMk cId="2703550895" sldId="280"/>
            <ac:spMk id="2" creationId="{5FEE2CA3-A90F-7F3E-4E4D-F1CDB10F19D4}"/>
          </ac:spMkLst>
        </pc:spChg>
        <pc:spChg chg="mod">
          <ac:chgData name="Siltovuori Kati" userId="4b9bc1b3-cf7b-4185-a452-5fdf7e3bb623" providerId="ADAL" clId="{647AD7A0-56B2-4054-A1E9-0F48A56A2B80}" dt="2024-02-04T20:20:31.875" v="325" actId="5793"/>
          <ac:spMkLst>
            <pc:docMk/>
            <pc:sldMk cId="2703550895" sldId="280"/>
            <ac:spMk id="3" creationId="{24F2793E-8F42-0CB3-F749-96A0310A4A63}"/>
          </ac:spMkLst>
        </pc:spChg>
      </pc:sldChg>
      <pc:sldChg chg="addSp delSp modSp new mod setBg">
        <pc:chgData name="Siltovuori Kati" userId="4b9bc1b3-cf7b-4185-a452-5fdf7e3bb623" providerId="ADAL" clId="{647AD7A0-56B2-4054-A1E9-0F48A56A2B80}" dt="2024-02-04T20:33:00.404" v="346" actId="1076"/>
        <pc:sldMkLst>
          <pc:docMk/>
          <pc:sldMk cId="134212729" sldId="281"/>
        </pc:sldMkLst>
        <pc:spChg chg="mod">
          <ac:chgData name="Siltovuori Kati" userId="4b9bc1b3-cf7b-4185-a452-5fdf7e3bb623" providerId="ADAL" clId="{647AD7A0-56B2-4054-A1E9-0F48A56A2B80}" dt="2024-02-04T20:29:05.554" v="340" actId="26606"/>
          <ac:spMkLst>
            <pc:docMk/>
            <pc:sldMk cId="134212729" sldId="281"/>
            <ac:spMk id="2" creationId="{35106011-1240-6011-EFC4-2444E04C00DD}"/>
          </ac:spMkLst>
        </pc:spChg>
        <pc:spChg chg="del">
          <ac:chgData name="Siltovuori Kati" userId="4b9bc1b3-cf7b-4185-a452-5fdf7e3bb623" providerId="ADAL" clId="{647AD7A0-56B2-4054-A1E9-0F48A56A2B80}" dt="2024-02-04T20:29:05.554" v="340" actId="26606"/>
          <ac:spMkLst>
            <pc:docMk/>
            <pc:sldMk cId="134212729" sldId="281"/>
            <ac:spMk id="3" creationId="{EC83921C-6835-B03D-B66D-CD6B725D20C4}"/>
          </ac:spMkLst>
        </pc:spChg>
        <pc:spChg chg="add mod">
          <ac:chgData name="Siltovuori Kati" userId="4b9bc1b3-cf7b-4185-a452-5fdf7e3bb623" providerId="ADAL" clId="{647AD7A0-56B2-4054-A1E9-0F48A56A2B80}" dt="2024-02-04T20:33:00.404" v="346" actId="1076"/>
          <ac:spMkLst>
            <pc:docMk/>
            <pc:sldMk cId="134212729" sldId="281"/>
            <ac:spMk id="4" creationId="{7F56D129-B071-449F-C07B-5E6B9121EC87}"/>
          </ac:spMkLst>
        </pc:spChg>
        <pc:spChg chg="add">
          <ac:chgData name="Siltovuori Kati" userId="4b9bc1b3-cf7b-4185-a452-5fdf7e3bb623" providerId="ADAL" clId="{647AD7A0-56B2-4054-A1E9-0F48A56A2B80}" dt="2024-02-04T20:29:05.554" v="340" actId="26606"/>
          <ac:spMkLst>
            <pc:docMk/>
            <pc:sldMk cId="134212729" sldId="281"/>
            <ac:spMk id="8" creationId="{4D24BFD5-D814-402B-B6C4-EEF6AE14B0F2}"/>
          </ac:spMkLst>
        </pc:spChg>
        <pc:spChg chg="add">
          <ac:chgData name="Siltovuori Kati" userId="4b9bc1b3-cf7b-4185-a452-5fdf7e3bb623" providerId="ADAL" clId="{647AD7A0-56B2-4054-A1E9-0F48A56A2B80}" dt="2024-02-04T20:29:05.554" v="340" actId="26606"/>
          <ac:spMkLst>
            <pc:docMk/>
            <pc:sldMk cId="134212729" sldId="281"/>
            <ac:spMk id="10" creationId="{36FED7E8-9A97-475F-9FA4-113410D4433B}"/>
          </ac:spMkLst>
        </pc:spChg>
        <pc:spChg chg="add">
          <ac:chgData name="Siltovuori Kati" userId="4b9bc1b3-cf7b-4185-a452-5fdf7e3bb623" providerId="ADAL" clId="{647AD7A0-56B2-4054-A1E9-0F48A56A2B80}" dt="2024-02-04T20:29:05.554" v="340" actId="26606"/>
          <ac:spMkLst>
            <pc:docMk/>
            <pc:sldMk cId="134212729" sldId="281"/>
            <ac:spMk id="12" creationId="{2A39B854-4B6C-4F7F-A602-6F97770CED70}"/>
          </ac:spMkLst>
        </pc:spChg>
      </pc:sldChg>
      <pc:sldChg chg="modSp new mod">
        <pc:chgData name="Siltovuori Kati" userId="4b9bc1b3-cf7b-4185-a452-5fdf7e3bb623" providerId="ADAL" clId="{647AD7A0-56B2-4054-A1E9-0F48A56A2B80}" dt="2024-02-06T11:11:39.018" v="513" actId="20577"/>
        <pc:sldMkLst>
          <pc:docMk/>
          <pc:sldMk cId="2328569643" sldId="282"/>
        </pc:sldMkLst>
        <pc:spChg chg="mod">
          <ac:chgData name="Siltovuori Kati" userId="4b9bc1b3-cf7b-4185-a452-5fdf7e3bb623" providerId="ADAL" clId="{647AD7A0-56B2-4054-A1E9-0F48A56A2B80}" dt="2024-02-06T11:11:39.018" v="513" actId="20577"/>
          <ac:spMkLst>
            <pc:docMk/>
            <pc:sldMk cId="2328569643" sldId="282"/>
            <ac:spMk id="2" creationId="{350A0D5C-BDF6-2E56-440B-020836837CF1}"/>
          </ac:spMkLst>
        </pc:spChg>
        <pc:spChg chg="mod">
          <ac:chgData name="Siltovuori Kati" userId="4b9bc1b3-cf7b-4185-a452-5fdf7e3bb623" providerId="ADAL" clId="{647AD7A0-56B2-4054-A1E9-0F48A56A2B80}" dt="2024-02-06T11:09:59.225" v="511" actId="20577"/>
          <ac:spMkLst>
            <pc:docMk/>
            <pc:sldMk cId="2328569643" sldId="282"/>
            <ac:spMk id="3" creationId="{D99A5301-6376-E57F-FC00-45A22F3B385D}"/>
          </ac:spMkLst>
        </pc:spChg>
      </pc:sldChg>
      <pc:sldChg chg="modSp new mod modAnim">
        <pc:chgData name="Siltovuori Kati" userId="4b9bc1b3-cf7b-4185-a452-5fdf7e3bb623" providerId="ADAL" clId="{647AD7A0-56B2-4054-A1E9-0F48A56A2B80}" dt="2024-02-06T11:31:12.992" v="1074"/>
        <pc:sldMkLst>
          <pc:docMk/>
          <pc:sldMk cId="3175371451" sldId="283"/>
        </pc:sldMkLst>
        <pc:spChg chg="mod">
          <ac:chgData name="Siltovuori Kati" userId="4b9bc1b3-cf7b-4185-a452-5fdf7e3bb623" providerId="ADAL" clId="{647AD7A0-56B2-4054-A1E9-0F48A56A2B80}" dt="2024-02-06T11:14:10.859" v="550" actId="20577"/>
          <ac:spMkLst>
            <pc:docMk/>
            <pc:sldMk cId="3175371451" sldId="283"/>
            <ac:spMk id="2" creationId="{A29B4DC0-8C11-EE01-F577-D2CC0D08D59A}"/>
          </ac:spMkLst>
        </pc:spChg>
        <pc:spChg chg="mod">
          <ac:chgData name="Siltovuori Kati" userId="4b9bc1b3-cf7b-4185-a452-5fdf7e3bb623" providerId="ADAL" clId="{647AD7A0-56B2-4054-A1E9-0F48A56A2B80}" dt="2024-02-06T11:28:59.833" v="1067" actId="20577"/>
          <ac:spMkLst>
            <pc:docMk/>
            <pc:sldMk cId="3175371451" sldId="283"/>
            <ac:spMk id="3" creationId="{8862122A-72CE-34DA-3403-FFC74F9020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6DBA7-9A92-49DE-B7EB-96408898B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931F34-4367-4838-ACDB-FB1D9A417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C7C206-4B2B-41CC-AB8D-F7EB374A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40342F-B6DB-4322-A3A7-61B04130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EBE9FF-C81E-42C9-A565-42224056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0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D17B45-BB16-43A7-9728-6CF78746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399C709-DCF7-456B-8836-93C3029BC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B5150F-8419-4F6B-83BE-DAD97AE9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AA2128-41A2-4579-A5BF-45918593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7506DA-36B3-4E8B-B90C-DE29C386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74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1BBFCA1-1612-48F5-ACF3-96776E5CD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6C61E2-9082-48CA-BD0C-16DCBAE98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3CF3C8-64FA-41AF-84E7-50716CAD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764364-7050-41E9-A62C-F732A131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9ABE20-B39B-44FA-A585-C781E473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894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BA95A-2497-46D2-A23B-77CAB782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8CC9DA-F425-4835-86C8-D6B936A1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F50DC7-C3C7-4B1E-855D-65E06F10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FEE4E8-7F9E-4374-B6E5-D4003E3B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87CE9-E75F-4037-AED2-46ACB74F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91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DBAA7-9EE2-4774-B1D8-8B902C14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62D7B6-82F4-464B-AE8F-1EF4A8713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9B0D64-40D1-429A-A2C5-66487210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1E3056-6057-4795-AEE2-0D5F2810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6CF0FD-8C96-47C7-81EA-FEF5841C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7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9EB2A-CA28-47C9-8081-EDD5BBBE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218ED9-A725-4967-88E1-13ADF44C4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035F85-A744-44AB-A397-B0A8F1755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95811-9164-4250-A6E2-4243603F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39AE44-235C-4B73-ADCC-2D876B2E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A509F0-0E33-48EE-B8CF-80F20E2B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33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C91EE-7FFC-4A05-AA8E-BBDF92A4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68C8FB-9C3A-412E-A6A8-F199EF06A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AAD6C6-8F05-45B0-9AEE-CFC7391F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4E4144-E12E-4947-9FBB-F5266DA15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10B1FA-C252-4008-B2EE-6B5FFC7BC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340E7FA-D761-4796-8554-62E75367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EC31826-6EB3-492C-9614-0EC7E6FE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3B27D4-2CA9-4272-A077-F1D8F5EE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86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39A04-2546-4F49-AB0F-61162770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71706E-C797-4C75-9EF8-AC4D6D7C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646F04-5CDD-481E-9271-29F6E508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CDDC97-5B2C-4C26-AE56-596B7530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72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00B4F1-69C1-46A2-8A35-CDBF48F4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C53331B-684F-40BB-9B51-A376363D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910305-D613-4C44-AC4A-ECC82D86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5CAB4D-09FF-4008-A64D-22506740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06DBCE-417E-4728-B13D-A41357E8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74FA72-CDA3-4BB5-8625-321265817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A3D46C-CE47-4B5C-8278-DA48AAF7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5980EC-399F-41E2-AADE-B16CE208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227837-A1DB-4FDA-BA70-7634867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77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6AB5A-2F62-4DE0-8C56-BA92BA17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6A21588-4056-4136-85CD-957D58F47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341DEDE-D8CF-4EDF-82C7-108F861B5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8E2073-A912-429D-B953-DD1DF23F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CC2B99-53A5-4BBA-A44C-1B2B8AE5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F789CC-3308-472E-BD13-8C364AD1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7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2CB45A-23E2-4010-A6E2-7643E0FC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990BE1-8808-4C56-A594-82EF67AEA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EFA77-80E3-4CEE-9B36-3AA4A7514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57D7-9ABC-43B1-94A3-10E123ED33B3}" type="datetimeFigureOut">
              <a:rPr lang="fi-FI" smtClean="0"/>
              <a:t>6.2.2024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6AB659-6C14-46CF-B7DA-89E482CA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74CD3B-5320-4DE5-B6D8-0A7641F6D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22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gGpRiV09u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078E68-00C7-3F1E-F031-570A2A6F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i-FI" dirty="0"/>
              <a:t>Arviointi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75994CA-0A05-FD5A-91AE-A267CB72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17" y="511293"/>
            <a:ext cx="435991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A08D8C-08B3-844F-54C2-416D5FC3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Tuntiaktiivisuus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kotona</a:t>
            </a:r>
            <a:r>
              <a:rPr lang="en-US" dirty="0"/>
              <a:t> ja </a:t>
            </a:r>
            <a:r>
              <a:rPr lang="en-US" dirty="0" err="1"/>
              <a:t>koulussa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Arviointiviikolla</a:t>
            </a:r>
            <a:r>
              <a:rPr lang="en-US" dirty="0"/>
              <a:t> </a:t>
            </a:r>
            <a:r>
              <a:rPr lang="en-US" dirty="0" err="1"/>
              <a:t>koe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Koe </a:t>
            </a:r>
          </a:p>
          <a:p>
            <a:pPr marL="0" indent="0">
              <a:buNone/>
            </a:pPr>
            <a:r>
              <a:rPr lang="en-US" dirty="0"/>
              <a:t>23A ma 27.3.  </a:t>
            </a:r>
          </a:p>
          <a:p>
            <a:pPr marL="0" indent="0">
              <a:buNone/>
            </a:pPr>
            <a:r>
              <a:rPr lang="en-US" dirty="0"/>
              <a:t>23C </a:t>
            </a:r>
            <a:r>
              <a:rPr lang="en-US" dirty="0" err="1"/>
              <a:t>ke</a:t>
            </a:r>
            <a:r>
              <a:rPr lang="en-US" dirty="0"/>
              <a:t> 3.4. </a:t>
            </a:r>
          </a:p>
        </p:txBody>
      </p:sp>
    </p:spTree>
    <p:extLst>
      <p:ext uri="{BB962C8B-B14F-4D97-AF65-F5344CB8AC3E}">
        <p14:creationId xmlns:p14="http://schemas.microsoft.com/office/powerpoint/2010/main" val="158667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F1B4A1-7DA5-4AED-9FF3-4BE407EA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416560"/>
            <a:ext cx="4435836" cy="955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Sosiaalinen 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47B783-BD55-45CA-9FDD-968342267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1" y="1581150"/>
            <a:ext cx="4235957" cy="50736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Kyky solmia ja ylläpitää ihmissuhteita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Toista kunnioittavat vuorovaikutustaidot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Taito tulla toimeen erilaisten ihmisten kanssa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Itsensä kokeminen tarpeelliseksi omassa yhteisössä</a:t>
            </a:r>
          </a:p>
        </p:txBody>
      </p:sp>
      <p:pic>
        <p:nvPicPr>
          <p:cNvPr id="6" name="Sisällön paikkamerkki 5" descr="Kuva, joka sisältää kohteen ruoho, ulko, kenttä, mies&#10;&#10;Kuvaus luotu automaattisesti">
            <a:extLst>
              <a:ext uri="{FF2B5EF4-FFF2-40B4-BE49-F238E27FC236}">
                <a16:creationId xmlns:a16="http://schemas.microsoft.com/office/drawing/2014/main" id="{E9E714E3-70B3-4561-9E4C-A03B86E80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14153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10E6DBA-510E-47E7-9095-58D23F7FD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FD33BF6-977F-4EE9-B767-54ED8DDDB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3CE951AE-782A-4134-8F34-23C3C747D5D9}"/>
              </a:ext>
            </a:extLst>
          </p:cNvPr>
          <p:cNvSpPr txBox="1"/>
          <p:nvPr/>
        </p:nvSpPr>
        <p:spPr>
          <a:xfrm rot="16200000">
            <a:off x="1844675" y="3705368"/>
            <a:ext cx="61468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Dimitri Houtteman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2CAB7C-BFE4-472F-B529-236FCC3B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6459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Henkinen terveys</a:t>
            </a:r>
          </a:p>
        </p:txBody>
      </p:sp>
      <p:pic>
        <p:nvPicPr>
          <p:cNvPr id="6" name="Sisällön paikkamerkki 5" descr="Kuva, joka sisältää kohteen ruoho, vesiposti, nuori, tuli&#10;&#10;Kuvaus luotu automaattisesti">
            <a:extLst>
              <a:ext uri="{FF2B5EF4-FFF2-40B4-BE49-F238E27FC236}">
                <a16:creationId xmlns:a16="http://schemas.microsoft.com/office/drawing/2014/main" id="{F40B8D0D-2023-4111-A728-A5D547B96B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"/>
          <a:stretch/>
        </p:blipFill>
        <p:spPr>
          <a:xfrm>
            <a:off x="0" y="-634"/>
            <a:ext cx="4320371" cy="6515734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5DB4B2-C19F-4756-BE4A-E4ADECC88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3734" y="1595120"/>
            <a:ext cx="7333466" cy="471441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Oman elämän kokeminen mielekkääksi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Eettisten arvojen ja moraalin kokeminen tärkeäksi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Vastuullisuus, pyrkimys yhteiseen hyvään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Tasapainoinen elämä itsensä ja ympäristön kanssa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Ihminen kokee olevansa eheä osa jotain suurempaa kokonaisuutta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C2308D4-B653-4395-82FA-FE3809ED2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8F6C754-644D-4BDD-BDE5-A3C405452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DE64074E-2D08-49ED-BB58-C83F4A07C3EE}"/>
              </a:ext>
            </a:extLst>
          </p:cNvPr>
          <p:cNvSpPr txBox="1"/>
          <p:nvPr/>
        </p:nvSpPr>
        <p:spPr>
          <a:xfrm>
            <a:off x="-466725" y="6515734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Unsplash.com/JamesWheeler</a:t>
            </a:r>
          </a:p>
        </p:txBody>
      </p:sp>
    </p:spTree>
    <p:extLst>
      <p:ext uri="{BB962C8B-B14F-4D97-AF65-F5344CB8AC3E}">
        <p14:creationId xmlns:p14="http://schemas.microsoft.com/office/powerpoint/2010/main" val="408360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B1314-B819-49BD-8C1B-405CF45F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6969398" cy="823912"/>
          </a:xfrm>
        </p:spPr>
        <p:txBody>
          <a:bodyPr>
            <a:normAutofit/>
          </a:bodyPr>
          <a:lstStyle/>
          <a:p>
            <a:r>
              <a:rPr lang="fi-FI" b="1" dirty="0"/>
              <a:t>Terveydentilan arviointi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FAEB01-3E6A-4784-A265-8F34456A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513"/>
            <a:ext cx="5157787" cy="563508"/>
          </a:xfrm>
        </p:spPr>
        <p:txBody>
          <a:bodyPr>
            <a:normAutofit/>
          </a:bodyPr>
          <a:lstStyle/>
          <a:p>
            <a:r>
              <a:rPr lang="fi-FI" sz="2800" dirty="0"/>
              <a:t>Subjektiivinen terveys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89AEC60-275E-473F-8331-B8C3306C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0841"/>
            <a:ext cx="5157787" cy="3807646"/>
          </a:xfrm>
        </p:spPr>
        <p:txBody>
          <a:bodyPr>
            <a:normAutofit/>
          </a:bodyPr>
          <a:lstStyle/>
          <a:p>
            <a:r>
              <a:rPr lang="fi-FI" sz="2400" dirty="0"/>
              <a:t>Ihmisen oma kokemus ja arvio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96430F-F652-4E6E-B1DA-2E02CFC82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3793"/>
            <a:ext cx="5183188" cy="429228"/>
          </a:xfrm>
        </p:spPr>
        <p:txBody>
          <a:bodyPr>
            <a:noAutofit/>
          </a:bodyPr>
          <a:lstStyle/>
          <a:p>
            <a:r>
              <a:rPr lang="fi-FI" sz="2800" dirty="0"/>
              <a:t>Objektiivinen terveys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AA8A07-69AC-47DB-A35E-AD9880261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859" y="1867776"/>
            <a:ext cx="5550176" cy="3810711"/>
          </a:xfrm>
        </p:spPr>
        <p:txBody>
          <a:bodyPr>
            <a:normAutofit/>
          </a:bodyPr>
          <a:lstStyle/>
          <a:p>
            <a:r>
              <a:rPr lang="fi-FI" sz="2400" dirty="0"/>
              <a:t>Terveydenhuollon ammattilaisen arvio</a:t>
            </a:r>
          </a:p>
        </p:txBody>
      </p:sp>
      <p:pic>
        <p:nvPicPr>
          <p:cNvPr id="10" name="Kuva 9" descr="Kuva, joka sisältää kohteen päällä pitäminen, mies, silmälasit, katsominen&#10;&#10;Kuvaus luotu automaattisesti">
            <a:extLst>
              <a:ext uri="{FF2B5EF4-FFF2-40B4-BE49-F238E27FC236}">
                <a16:creationId xmlns:a16="http://schemas.microsoft.com/office/drawing/2014/main" id="{05BBF160-DAB0-4E7A-83C9-EBE7E5E4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447926"/>
            <a:ext cx="4895742" cy="2936982"/>
          </a:xfrm>
          <a:prstGeom prst="rect">
            <a:avLst/>
          </a:prstGeom>
        </p:spPr>
      </p:pic>
      <p:pic>
        <p:nvPicPr>
          <p:cNvPr id="12" name="Kuva 11" descr="Kuva, joka sisältää kohteen henkilö, pitäminen, mies, käsi&#10;&#10;Kuvaus luotu automaattisesti">
            <a:extLst>
              <a:ext uri="{FF2B5EF4-FFF2-40B4-BE49-F238E27FC236}">
                <a16:creationId xmlns:a16="http://schemas.microsoft.com/office/drawing/2014/main" id="{14DBFFD3-3DC0-4827-98D7-9740CBA07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21" y="2447926"/>
            <a:ext cx="5297214" cy="2936981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043B6AF-A326-46DE-AE1A-06F548359AD8}"/>
              </a:ext>
            </a:extLst>
          </p:cNvPr>
          <p:cNvSpPr txBox="1"/>
          <p:nvPr/>
        </p:nvSpPr>
        <p:spPr>
          <a:xfrm>
            <a:off x="912812" y="5678487"/>
            <a:ext cx="10806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Anna esimerkkejä siitä, miksi arviot saattavat joskus poiketa toisistaan.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B4667D5-775E-401A-B863-895CC3F22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2FB8C3E-8C8F-4617-9A41-F8B51428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41817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C401F4D5-86C5-4EAF-A7E8-168B35620065}"/>
              </a:ext>
            </a:extLst>
          </p:cNvPr>
          <p:cNvSpPr txBox="1"/>
          <p:nvPr/>
        </p:nvSpPr>
        <p:spPr>
          <a:xfrm rot="16200000">
            <a:off x="-2235859" y="2600084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Unsplash.com/Zazen Koan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C730A3B2-D26A-443D-BD02-4A725823AF58}"/>
              </a:ext>
            </a:extLst>
          </p:cNvPr>
          <p:cNvSpPr txBox="1"/>
          <p:nvPr/>
        </p:nvSpPr>
        <p:spPr>
          <a:xfrm rot="5400000">
            <a:off x="8839200" y="5029124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377747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0DAED-322C-41BF-B5FB-9DA21771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8" y="118596"/>
            <a:ext cx="10997452" cy="353357"/>
          </a:xfrm>
        </p:spPr>
        <p:txBody>
          <a:bodyPr>
            <a:normAutofit fontScale="90000"/>
          </a:bodyPr>
          <a:lstStyle/>
          <a:p>
            <a:endParaRPr lang="fi-FI" sz="4000" b="1" dirty="0">
              <a:cs typeface="Calibri Light"/>
            </a:endParaRPr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A0F28C48-8381-4EE7-8D8F-5F8AD6FC7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06" y="5251"/>
            <a:ext cx="11647425" cy="6771033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434D9D-5EFA-495C-A416-6D96C0751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AC91419-8BFB-4272-BDE6-519603AD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019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D8FCCD-B60B-4A12-A6DE-7D919507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084" y="2330505"/>
            <a:ext cx="4036334" cy="2208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Eri tekijöiden vaikutus terveyteen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123E0987-D1BD-455E-9F26-25B52F0C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3" b="471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7501B8F-3722-4F66-A28D-82EE7DFEEFB8}"/>
              </a:ext>
            </a:extLst>
          </p:cNvPr>
          <p:cNvSpPr txBox="1"/>
          <p:nvPr/>
        </p:nvSpPr>
        <p:spPr>
          <a:xfrm>
            <a:off x="590719" y="2330505"/>
            <a:ext cx="4559425" cy="2433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69F86C7-523D-425C-9C83-E7A55BD4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18F8030-D3B4-421C-9BE5-99671574C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7D537-B8F2-466A-A91C-12ACC3F6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05725" cy="1124744"/>
          </a:xfrm>
        </p:spPr>
        <p:txBody>
          <a:bodyPr/>
          <a:lstStyle/>
          <a:p>
            <a:r>
              <a:rPr lang="fi-FI" b="1" dirty="0"/>
              <a:t>Yksilön vastuu terveydestä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158D12-00B6-4695-9253-255276603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727" y="1690688"/>
            <a:ext cx="5548073" cy="4486275"/>
          </a:xfrm>
        </p:spPr>
        <p:txBody>
          <a:bodyPr/>
          <a:lstStyle/>
          <a:p>
            <a:r>
              <a:rPr lang="fi-FI" dirty="0"/>
              <a:t>Jokaisella on vastuu omasta terveydestään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952139-A8AF-4408-B0E8-D274BF31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788" y="1668616"/>
            <a:ext cx="5586411" cy="4819497"/>
          </a:xfrm>
        </p:spPr>
        <p:txBody>
          <a:bodyPr/>
          <a:lstStyle/>
          <a:p>
            <a:r>
              <a:rPr lang="fi-FI" dirty="0"/>
              <a:t>Jokaisella on myös vastuu läheisten ja ympäristön terveydestä.</a:t>
            </a:r>
          </a:p>
        </p:txBody>
      </p:sp>
      <p:pic>
        <p:nvPicPr>
          <p:cNvPr id="8" name="Kuva 7" descr="Kuva, joka sisältää kohteen henkilö, ruoho, ulko, mies&#10;&#10;Kuvaus luotu automaattisesti">
            <a:extLst>
              <a:ext uri="{FF2B5EF4-FFF2-40B4-BE49-F238E27FC236}">
                <a16:creationId xmlns:a16="http://schemas.microsoft.com/office/drawing/2014/main" id="{A96F3A6F-0AE8-41EB-8491-6C40A45B6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7" y="2691607"/>
            <a:ext cx="5419485" cy="395922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2CB9307-F24E-47E4-93B7-923272E7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27" y="2495550"/>
            <a:ext cx="5419485" cy="4155281"/>
          </a:xfrm>
          <a:prstGeom prst="rect">
            <a:avLst/>
          </a:prstGeom>
        </p:spPr>
      </p:pic>
      <p:pic>
        <p:nvPicPr>
          <p:cNvPr id="14" name="Kuva 1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A43E1EA-AFE8-4F31-86B9-CC5B24E3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494C78C-BD5C-404F-9807-F6F50A83C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337" y="6174582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6FF2085-9AD2-49DB-9D5D-B8F91D0E91EF}"/>
              </a:ext>
            </a:extLst>
          </p:cNvPr>
          <p:cNvSpPr txBox="1"/>
          <p:nvPr/>
        </p:nvSpPr>
        <p:spPr>
          <a:xfrm rot="16200000">
            <a:off x="8844778" y="3345567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Unsplash.com/Laercio Cavalcanti</a:t>
            </a:r>
          </a:p>
        </p:txBody>
      </p:sp>
    </p:spTree>
    <p:extLst>
      <p:ext uri="{BB962C8B-B14F-4D97-AF65-F5344CB8AC3E}">
        <p14:creationId xmlns:p14="http://schemas.microsoft.com/office/powerpoint/2010/main" val="355212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7E1B18-43C9-480D-BF5B-BC51EE50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61975"/>
            <a:ext cx="9686925" cy="809625"/>
          </a:xfrm>
        </p:spPr>
        <p:txBody>
          <a:bodyPr>
            <a:normAutofit/>
          </a:bodyPr>
          <a:lstStyle/>
          <a:p>
            <a:r>
              <a:rPr lang="fi-FI" sz="4000" b="1" u="sng" dirty="0">
                <a:solidFill>
                  <a:srgbClr val="002060"/>
                </a:solidFill>
              </a:rPr>
              <a:t>Yhteisöt ja yhteiskunta terveyden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FF633-57A9-4E1A-9B2A-7FB1A6A88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594884"/>
            <a:ext cx="5781677" cy="4582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u="sng" dirty="0">
                <a:solidFill>
                  <a:schemeClr val="accent5">
                    <a:lumMod val="50000"/>
                  </a:schemeClr>
                </a:solidFill>
              </a:rPr>
              <a:t>PROMOOTIO </a:t>
            </a:r>
          </a:p>
          <a:p>
            <a:pPr marL="0" indent="0">
              <a:buNone/>
            </a:pPr>
            <a:r>
              <a:rPr lang="fi-FI" dirty="0"/>
              <a:t>-Terveyden edistäminen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01BD35-264D-4980-919D-740E4B12E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288" y="1594884"/>
            <a:ext cx="5326912" cy="5001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u="sng" dirty="0">
                <a:solidFill>
                  <a:schemeClr val="accent5">
                    <a:lumMod val="50000"/>
                  </a:schemeClr>
                </a:solidFill>
              </a:rPr>
              <a:t>PREVENTIO </a:t>
            </a:r>
          </a:p>
          <a:p>
            <a:pPr marL="0" indent="0">
              <a:buNone/>
            </a:pPr>
            <a:r>
              <a:rPr lang="fi-FI" dirty="0"/>
              <a:t>- Sairauksien ennaltaehkäisy ja hoito 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sz="2400" dirty="0">
                <a:solidFill>
                  <a:srgbClr val="002060"/>
                </a:solidFill>
              </a:rPr>
              <a:t>Esimerkiksi </a:t>
            </a:r>
          </a:p>
          <a:p>
            <a:pPr lvl="1"/>
            <a:r>
              <a:rPr lang="fi-FI" sz="2800" dirty="0"/>
              <a:t>Sosiaali- ja terveydenhuoltopalveluiden hyvä laatu ja saavutettavuus</a:t>
            </a:r>
          </a:p>
          <a:p>
            <a:pPr lvl="1"/>
            <a:r>
              <a:rPr lang="fi-FI" sz="2800" dirty="0"/>
              <a:t>Terveystarkastukset</a:t>
            </a:r>
          </a:p>
          <a:p>
            <a:pPr lvl="1"/>
            <a:r>
              <a:rPr lang="fi-FI" sz="2800" dirty="0"/>
              <a:t>Kansallinen rokotusohjelma</a:t>
            </a:r>
          </a:p>
          <a:p>
            <a:pPr lvl="1"/>
            <a:r>
              <a:rPr lang="fi-FI" sz="2800" dirty="0"/>
              <a:t>Toimiva vesi- ja viemäriverkosto</a:t>
            </a:r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5A7A96-B147-4B41-AFA6-4901C6D7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60D972F-AA9F-4693-BC75-20923904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6174582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25AD0CA-3276-4B03-8AA4-0B902D01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2457450"/>
            <a:ext cx="5781677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2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9B4DC0-8C11-EE01-F577-D2CC0D08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WHO:n terveyden edistämisen malli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62122A-72CE-34DA-3403-FFC74F902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Päätöksen teko: esim. tupakkalaki, alkoholivero, hinnoittelu, opetussuunnitelma/liikunnan lisääminen 8lk</a:t>
            </a:r>
          </a:p>
          <a:p>
            <a:pPr marL="514350" indent="-514350">
              <a:buAutoNum type="arabicPeriod"/>
            </a:pPr>
            <a:r>
              <a:rPr lang="fi-FI" dirty="0"/>
              <a:t>Ympäristöt: meluvallit, liikenneturvallisuus, pyörätiet</a:t>
            </a:r>
          </a:p>
          <a:p>
            <a:pPr marL="514350" indent="-514350">
              <a:buAutoNum type="arabicPeriod"/>
            </a:pPr>
            <a:r>
              <a:rPr lang="fi-FI" dirty="0"/>
              <a:t>Terveyspalveluiden kehittäminen: sote, oma lääkäri, neuvola toiminta</a:t>
            </a:r>
          </a:p>
          <a:p>
            <a:pPr marL="514350" indent="-514350">
              <a:buAutoNum type="arabicPeriod"/>
            </a:pPr>
            <a:r>
              <a:rPr lang="fi-FI" dirty="0"/>
              <a:t>Yhteisöllisyys: vertaistukiryhmät, asukasyhdistykset, perhekerhot</a:t>
            </a:r>
          </a:p>
          <a:p>
            <a:pPr marL="514350" indent="-514350">
              <a:buAutoNum type="arabicPeriod"/>
            </a:pPr>
            <a:r>
              <a:rPr lang="fi-FI" dirty="0"/>
              <a:t>Terveysosaaminen: terveystiedon opetus kouluissa, terveysneuvonta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3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A0D5C-BDF6-2E56-440B-02083683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Preventio = sairauksien ennaltaehkäisy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9A5301-6376-E57F-FC00-45A22F3B3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Primääri preventio </a:t>
            </a:r>
          </a:p>
          <a:p>
            <a:pPr marL="0" indent="0">
              <a:buNone/>
            </a:pPr>
            <a:r>
              <a:rPr lang="fi-FI" dirty="0"/>
              <a:t>väestöön, väestöryhmiin tai yksilöihin kohdistettavat sairauksien torjuntatoimet ennen taudin ilmenemistä esim. taudin syiden poisto, riskitekijöiden vähentäminen, rokotukset tai terveyden lisäämiseen yleisesti tähtäävät toimet (esim. ravitsemuskasvatus, terveyskasvatus, terveystarkastukset) </a:t>
            </a:r>
          </a:p>
          <a:p>
            <a:pPr marL="0" indent="0">
              <a:buNone/>
            </a:pPr>
            <a:r>
              <a:rPr lang="fi-FI" b="1" dirty="0"/>
              <a:t>Sekundaari preventio </a:t>
            </a:r>
          </a:p>
          <a:p>
            <a:pPr marL="0" indent="0">
              <a:buNone/>
            </a:pPr>
            <a:r>
              <a:rPr lang="fi-FI" dirty="0"/>
              <a:t>yksilöihin kohdistettavat toimet, joilla pyritään estämään varhaisessa, usein oireettomassa vaiheessa esim. seulontatutkimuksen avulla todettua tautia kehittymästä edelleen </a:t>
            </a:r>
          </a:p>
          <a:p>
            <a:pPr marL="0" indent="0">
              <a:buNone/>
            </a:pPr>
            <a:r>
              <a:rPr lang="fi-FI" b="1" dirty="0"/>
              <a:t>Tertiääri preventio </a:t>
            </a:r>
          </a:p>
          <a:p>
            <a:pPr marL="0" indent="0">
              <a:buNone/>
            </a:pPr>
            <a:r>
              <a:rPr lang="fi-FI" dirty="0"/>
              <a:t>yksilöihin kohdistettavat toimet, joilla pyritään torjumaan taudin eteneminen, komplikaatioiden ilmeneminen tai taudista aiheutuvien haittojen paheneminen esim. toimet, joilla pyritään estämään sydäninfarktipotilaan uusi infarkti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8569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EE2CA3-A90F-7F3E-4E4D-F1CDB10F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Oikein / väärin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F2793E-8F42-0CB3-F749-96A0310A4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355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 descr="Kuva, joka sisältää kohteen urheilu, vesi, oranssi, uiminen&#10;&#10;Kuvaus luotu automaattisesti">
            <a:extLst>
              <a:ext uri="{FF2B5EF4-FFF2-40B4-BE49-F238E27FC236}">
                <a16:creationId xmlns:a16="http://schemas.microsoft.com/office/drawing/2014/main" id="{EE4B9E65-A0AF-49F0-BF4D-A313E7817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-3049" y="8603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692776-A408-41E0-BBE4-9A1495E5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7602"/>
            <a:ext cx="4999383" cy="14102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DE254C-4EE6-4D17-8B4E-2E1DA757A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E15A0E0-7589-4E6F-A4F0-E65BF7613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1BC8ED0-87B4-4167-8DBC-AEE3C9399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0A50EBF-9566-41BB-8ECB-A28E73A518E9}"/>
              </a:ext>
            </a:extLst>
          </p:cNvPr>
          <p:cNvSpPr txBox="1"/>
          <p:nvPr/>
        </p:nvSpPr>
        <p:spPr>
          <a:xfrm>
            <a:off x="675131" y="6313194"/>
            <a:ext cx="767588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Unsplash.com/JamieStreet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5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E101E7C-B923-33BC-F830-ACA9AF2A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5" y="714375"/>
            <a:ext cx="11607122" cy="54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9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F0BCC3-C7A1-67B4-7E21-7BA4C63A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i-FI" sz="5600">
                <a:solidFill>
                  <a:srgbClr val="FFFFFF"/>
                </a:solidFill>
              </a:rPr>
              <a:t>Kuvakortit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0B762D-7C32-076D-1394-36772F21E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 dirty="0">
                <a:solidFill>
                  <a:schemeClr val="tx1">
                    <a:alpha val="80000"/>
                  </a:schemeClr>
                </a:solidFill>
              </a:rPr>
              <a:t>Valitse yksi kortti, joka kuvaa mielestäsi sinun tämän hetken ajatusta terveydestä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7AEC0D-F181-ABAA-C1E1-0B496DA9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4200"/>
              <a:t>Ryhmätehtävä: </a:t>
            </a:r>
            <a:br>
              <a:rPr lang="fi-FI" sz="4200"/>
            </a:br>
            <a:r>
              <a:rPr lang="fi-FI" sz="4200"/>
              <a:t>Pohdi hetki…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F30028-415D-0505-5F2D-B45C1F44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200"/>
              <a:t>Miltä terveys tuntuu?</a:t>
            </a:r>
          </a:p>
          <a:p>
            <a:pPr marL="0" indent="0">
              <a:buNone/>
            </a:pPr>
            <a:endParaRPr lang="fi-FI" sz="2200"/>
          </a:p>
          <a:p>
            <a:r>
              <a:rPr lang="fi-FI" sz="2200"/>
              <a:t>Miten ihminen voi olla samaan aikaan sekä terve että sairas?</a:t>
            </a:r>
          </a:p>
          <a:p>
            <a:pPr marL="0" indent="0">
              <a:buNone/>
            </a:pPr>
            <a:endParaRPr lang="fi-FI" sz="2200"/>
          </a:p>
          <a:p>
            <a:r>
              <a:rPr lang="fi-FI" sz="2200"/>
              <a:t>Mitkä tekijät vahvistavat terveyttä?</a:t>
            </a:r>
          </a:p>
          <a:p>
            <a:pPr marL="0" indent="0">
              <a:buNone/>
            </a:pPr>
            <a:endParaRPr lang="fi-FI" sz="2200"/>
          </a:p>
          <a:p>
            <a:r>
              <a:rPr lang="fi-FI" sz="2200"/>
              <a:t>Kenen vastuulla on minun terveyteni?</a:t>
            </a:r>
          </a:p>
        </p:txBody>
      </p:sp>
    </p:spTree>
    <p:extLst>
      <p:ext uri="{BB962C8B-B14F-4D97-AF65-F5344CB8AC3E}">
        <p14:creationId xmlns:p14="http://schemas.microsoft.com/office/powerpoint/2010/main" val="401424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DF2283-F9E7-4CC8-ADE3-69DCF752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480438" cy="4461163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Mitä terveys on?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0E7C4A-27DF-4962-BC33-1AC0C2A6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683" y="0"/>
            <a:ext cx="6906491" cy="7061200"/>
          </a:xfrm>
        </p:spPr>
        <p:txBody>
          <a:bodyPr anchor="ctr">
            <a:normAutofit lnSpcReduction="10000"/>
          </a:bodyPr>
          <a:lstStyle/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r>
              <a:rPr lang="fi-FI" sz="3200" dirty="0"/>
              <a:t>Terveys on kokonaisvaltaista hyvinvointia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	”Terveys on täydellisen </a:t>
            </a:r>
            <a:r>
              <a:rPr lang="fi-FI" sz="3200" u="sng" dirty="0"/>
              <a:t>fyysisen</a:t>
            </a:r>
            <a:r>
              <a:rPr lang="fi-FI" sz="3200" dirty="0"/>
              <a:t>, 	</a:t>
            </a:r>
            <a:r>
              <a:rPr lang="fi-FI" sz="3200" u="sng" dirty="0"/>
              <a:t>psyykkisen</a:t>
            </a:r>
            <a:r>
              <a:rPr lang="fi-FI" sz="3200" dirty="0"/>
              <a:t>, </a:t>
            </a:r>
            <a:r>
              <a:rPr lang="fi-FI" sz="3200" u="sng" dirty="0"/>
              <a:t>henkisen</a:t>
            </a:r>
            <a:r>
              <a:rPr lang="fi-FI" sz="3200" dirty="0"/>
              <a:t> ja </a:t>
            </a:r>
            <a:r>
              <a:rPr lang="fi-FI" sz="3200" u="sng" dirty="0"/>
              <a:t>sosiaalisen</a:t>
            </a:r>
            <a:r>
              <a:rPr lang="fi-FI" sz="3200" dirty="0"/>
              <a:t> 	hyvinvoinnin dynaaminen tila eikä 	vain sairauden tai heikkouden 	puuttumista.” - WHO</a:t>
            </a:r>
          </a:p>
          <a:p>
            <a:endParaRPr lang="fi-FI" sz="3200" dirty="0"/>
          </a:p>
          <a:p>
            <a:r>
              <a:rPr lang="fi-FI" sz="3200" dirty="0"/>
              <a:t>Terveys on toimintakykyä ja voimavaroja</a:t>
            </a:r>
          </a:p>
          <a:p>
            <a:endParaRPr lang="fi-FI" sz="3200" dirty="0"/>
          </a:p>
          <a:p>
            <a:endParaRPr lang="fi-FI" sz="3200" dirty="0"/>
          </a:p>
          <a:p>
            <a:pPr marL="0" indent="0">
              <a:buNone/>
            </a:pPr>
            <a:endParaRPr lang="fi-FI" sz="3200" dirty="0"/>
          </a:p>
          <a:p>
            <a:pPr marL="457200" lvl="1" indent="0">
              <a:buNone/>
            </a:pPr>
            <a:endParaRPr lang="fi-FI" sz="3200" dirty="0"/>
          </a:p>
          <a:p>
            <a:pPr marL="457200" lvl="1" indent="0">
              <a:buNone/>
            </a:pPr>
            <a:endParaRPr lang="fi-FI" sz="3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0B083A-6D50-45E0-B9CC-8E5E57F2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6DD10D4-220C-43B5-B4D4-81BB38E65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6AE48C-EF31-4120-B92A-618015CE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259388" cy="5608638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601D51-6652-44E6-A7DB-D8773010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025" y="1933574"/>
            <a:ext cx="4419012" cy="3419475"/>
          </a:xfrm>
          <a:ln>
            <a:noFill/>
          </a:ln>
        </p:spPr>
        <p:txBody>
          <a:bodyPr/>
          <a:lstStyle/>
          <a:p>
            <a:endParaRPr lang="fi-FI" sz="3200" dirty="0"/>
          </a:p>
          <a:p>
            <a:r>
              <a:rPr lang="fi-FI" sz="3600" dirty="0"/>
              <a:t>Terveys vaikuttaa kokonaisvaltaisesti hyvinvointiin</a:t>
            </a:r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A1753DB-8217-4E92-88A2-F9E318E1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19" y="802784"/>
            <a:ext cx="5699591" cy="57932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2782FC9-A84E-48A4-9431-28636B32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08BD057-2AC4-4EC8-833F-3F2AE8558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8A5977-7FBD-497D-8C80-1AD75129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60" y="457200"/>
            <a:ext cx="5929082" cy="1268955"/>
          </a:xfrm>
        </p:spPr>
        <p:txBody>
          <a:bodyPr>
            <a:normAutofit/>
          </a:bodyPr>
          <a:lstStyle/>
          <a:p>
            <a:r>
              <a:rPr lang="fi-FI" sz="4800" b="1" u="sng" dirty="0"/>
              <a:t>Terveyden osa-alueet</a:t>
            </a:r>
            <a:br>
              <a:rPr lang="fi-FI" dirty="0"/>
            </a:br>
            <a:endParaRPr lang="fi-FI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25F0BACF-8232-4FEB-A67C-5036C9C8BA06}"/>
              </a:ext>
            </a:extLst>
          </p:cNvPr>
          <p:cNvSpPr/>
          <p:nvPr/>
        </p:nvSpPr>
        <p:spPr>
          <a:xfrm>
            <a:off x="6068410" y="5591175"/>
            <a:ext cx="322865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95B3505C-7DD8-4BA7-BEAC-21A9E4398982}"/>
              </a:ext>
            </a:extLst>
          </p:cNvPr>
          <p:cNvSpPr/>
          <p:nvPr/>
        </p:nvSpPr>
        <p:spPr>
          <a:xfrm>
            <a:off x="6096000" y="802785"/>
            <a:ext cx="187842" cy="26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251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 descr="Kuva, joka sisältää kohteen ulko, lumi, hiihtäminen, henkilö&#10;&#10;Kuvaus luotu automaattisesti">
            <a:extLst>
              <a:ext uri="{FF2B5EF4-FFF2-40B4-BE49-F238E27FC236}">
                <a16:creationId xmlns:a16="http://schemas.microsoft.com/office/drawing/2014/main" id="{B12F5D5F-FE03-47A1-9B9A-173720C5B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9091" b="188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5A9E9C-F53D-42AC-A585-6F511F9D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1121"/>
            <a:ext cx="4508085" cy="9486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Fyysinen 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5178E-70CE-4D24-9897-76EDCA276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332" y="1203062"/>
            <a:ext cx="5212508" cy="40090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Kehon toiminta ja suorituskyky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Elimistön rakenteiden terve kasvu ja kehitys (lihakset, luusto)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Fysiologiset toiminnot (aineenvaihdunta, hermosto, hormonit)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Monia osa-alueita voidaan kuvata ja mitata</a:t>
            </a:r>
          </a:p>
          <a:p>
            <a:endParaRPr lang="en-US" sz="18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F31AA46-E0BC-4DBD-93FC-D14BD365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F537BD5-B977-4302-8C81-72C1C120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E8DF2AC4-1C5E-4B7D-B0B7-3BA5C9A85C3B}"/>
              </a:ext>
            </a:extLst>
          </p:cNvPr>
          <p:cNvSpPr txBox="1"/>
          <p:nvPr/>
        </p:nvSpPr>
        <p:spPr>
          <a:xfrm rot="5400000">
            <a:off x="8903968" y="3850311"/>
            <a:ext cx="61976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Maarten Duineveld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475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106011-1240-6011-EFC4-2444E04C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Taukoliikunta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hlinkClick r:id="rId2"/>
            <a:extLst>
              <a:ext uri="{FF2B5EF4-FFF2-40B4-BE49-F238E27FC236}">
                <a16:creationId xmlns:a16="http://schemas.microsoft.com/office/drawing/2014/main" id="{7F56D129-B071-449F-C07B-5E6B9121EC87}"/>
              </a:ext>
            </a:extLst>
          </p:cNvPr>
          <p:cNvSpPr txBox="1"/>
          <p:nvPr/>
        </p:nvSpPr>
        <p:spPr>
          <a:xfrm>
            <a:off x="1816032" y="1623038"/>
            <a:ext cx="614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https://www.youtube.com/watch?v=3gGpRiV09uU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21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7FFECD-6971-43F3-BF88-E9BA68F5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924" y="857249"/>
            <a:ext cx="6618350" cy="7789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Psyykkinen terveys</a:t>
            </a:r>
          </a:p>
        </p:txBody>
      </p:sp>
      <p:pic>
        <p:nvPicPr>
          <p:cNvPr id="6" name="Sisällön paikkamerkki 5" descr="Kuva, joka sisältää kohteen henkilö, nainen, vaatetus, raidallinen&#10;&#10;Kuvaus luotu automaattisesti">
            <a:extLst>
              <a:ext uri="{FF2B5EF4-FFF2-40B4-BE49-F238E27FC236}">
                <a16:creationId xmlns:a16="http://schemas.microsoft.com/office/drawing/2014/main" id="{90995726-CEF6-4672-B315-72961A520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r="6383"/>
          <a:stretch/>
        </p:blipFill>
        <p:spPr>
          <a:xfrm>
            <a:off x="347129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10AE9C-C970-4B0C-9A6A-7B42C6249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3924" y="1847849"/>
            <a:ext cx="7153275" cy="474821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Mielenterveys ja mielenterveystaidot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Hyvinvoinnin perusta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Kyky tunnistaa omat vahvuudet ja voimavarat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Kyky selviytyä paineista ja vaikeuksista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Riittävät tunnetaidot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Tiedolliset ja älylliset toiminnot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BF6A2DA-3DDF-4206-A184-B05C94D5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4E83C54-1678-4BCB-8663-BBC3DCBD6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F252788D-5D48-4D5C-BDF4-C5F71B732E08}"/>
              </a:ext>
            </a:extLst>
          </p:cNvPr>
          <p:cNvSpPr txBox="1"/>
          <p:nvPr/>
        </p:nvSpPr>
        <p:spPr>
          <a:xfrm rot="16200000">
            <a:off x="-2900997" y="2067559"/>
            <a:ext cx="614362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Laura Adai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782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82DB28-79BA-44D1-ADA0-6321031A02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768481-D617-4AFB-98E3-9B6CFE02B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E719AE-E8FA-4CA2-8A26-9FC05957F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521</Words>
  <Application>Microsoft Office PowerPoint</Application>
  <PresentationFormat>Laajakuva</PresentationFormat>
  <Paragraphs>120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Office-teema</vt:lpstr>
      <vt:lpstr>Arviointi</vt:lpstr>
      <vt:lpstr>TERVEYS</vt:lpstr>
      <vt:lpstr>Kuvakortit</vt:lpstr>
      <vt:lpstr>Ryhmätehtävä:  Pohdi hetki…</vt:lpstr>
      <vt:lpstr>Mitä terveys on?</vt:lpstr>
      <vt:lpstr>Terveyden osa-alueet </vt:lpstr>
      <vt:lpstr>Fyysinen terveys</vt:lpstr>
      <vt:lpstr>Taukoliikunta</vt:lpstr>
      <vt:lpstr>Psyykkinen terveys</vt:lpstr>
      <vt:lpstr>Sosiaalinen terveys</vt:lpstr>
      <vt:lpstr>Henkinen terveys</vt:lpstr>
      <vt:lpstr>Terveydentilan arviointi</vt:lpstr>
      <vt:lpstr>PowerPoint-esitys</vt:lpstr>
      <vt:lpstr>Eri tekijöiden vaikutus terveyteen</vt:lpstr>
      <vt:lpstr>Yksilön vastuu terveydestä</vt:lpstr>
      <vt:lpstr>Yhteisöt ja yhteiskunta terveyden tukena</vt:lpstr>
      <vt:lpstr>WHO:n terveyden edistämisen malli </vt:lpstr>
      <vt:lpstr>Preventio = sairauksien ennaltaehkäisy</vt:lpstr>
      <vt:lpstr>Oikein / väärin tehtävä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</dc:title>
  <dc:creator>Paula</dc:creator>
  <cp:lastModifiedBy>Siltovuori Kati</cp:lastModifiedBy>
  <cp:revision>39</cp:revision>
  <dcterms:created xsi:type="dcterms:W3CDTF">2021-01-07T13:42:44Z</dcterms:created>
  <dcterms:modified xsi:type="dcterms:W3CDTF">2024-02-06T11:31:19Z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