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3" r:id="rId6"/>
    <p:sldId id="269" r:id="rId7"/>
    <p:sldId id="274" r:id="rId8"/>
    <p:sldId id="257" r:id="rId9"/>
    <p:sldId id="278" r:id="rId10"/>
    <p:sldId id="285" r:id="rId11"/>
    <p:sldId id="271" r:id="rId12"/>
    <p:sldId id="275" r:id="rId13"/>
    <p:sldId id="264" r:id="rId14"/>
    <p:sldId id="286" r:id="rId15"/>
    <p:sldId id="263" r:id="rId16"/>
    <p:sldId id="265" r:id="rId17"/>
    <p:sldId id="277" r:id="rId18"/>
    <p:sldId id="266" r:id="rId19"/>
    <p:sldId id="268" r:id="rId20"/>
    <p:sldId id="276" r:id="rId21"/>
    <p:sldId id="287" r:id="rId22"/>
    <p:sldId id="270" r:id="rId23"/>
    <p:sldId id="279" r:id="rId24"/>
    <p:sldId id="280" r:id="rId25"/>
    <p:sldId id="284" r:id="rId26"/>
    <p:sldId id="281" r:id="rId27"/>
    <p:sldId id="283" r:id="rId28"/>
    <p:sldId id="272" r:id="rId2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014B16-0E41-470C-BE29-59B1EE181554}" v="59" dt="2024-02-11T19:34:53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tovuori Kati" userId="4b9bc1b3-cf7b-4185-a452-5fdf7e3bb623" providerId="ADAL" clId="{A5014B16-0E41-470C-BE29-59B1EE181554}"/>
    <pc:docChg chg="custSel addSld delSld modSld sldOrd">
      <pc:chgData name="Siltovuori Kati" userId="4b9bc1b3-cf7b-4185-a452-5fdf7e3bb623" providerId="ADAL" clId="{A5014B16-0E41-470C-BE29-59B1EE181554}" dt="2024-02-11T20:07:22.073" v="2062"/>
      <pc:docMkLst>
        <pc:docMk/>
      </pc:docMkLst>
      <pc:sldChg chg="modSp mod">
        <pc:chgData name="Siltovuori Kati" userId="4b9bc1b3-cf7b-4185-a452-5fdf7e3bb623" providerId="ADAL" clId="{A5014B16-0E41-470C-BE29-59B1EE181554}" dt="2024-02-11T18:08:22.332" v="1293" actId="20577"/>
        <pc:sldMkLst>
          <pc:docMk/>
          <pc:sldMk cId="4164659574" sldId="257"/>
        </pc:sldMkLst>
        <pc:spChg chg="mod">
          <ac:chgData name="Siltovuori Kati" userId="4b9bc1b3-cf7b-4185-a452-5fdf7e3bb623" providerId="ADAL" clId="{A5014B16-0E41-470C-BE29-59B1EE181554}" dt="2024-02-11T18:08:22.332" v="1293" actId="20577"/>
          <ac:spMkLst>
            <pc:docMk/>
            <pc:sldMk cId="4164659574" sldId="257"/>
            <ac:spMk id="4" creationId="{F5E8FC9F-FDBF-4CD2-9A65-F143A62F5D88}"/>
          </ac:spMkLst>
        </pc:spChg>
      </pc:sldChg>
      <pc:sldChg chg="modAnim">
        <pc:chgData name="Siltovuori Kati" userId="4b9bc1b3-cf7b-4185-a452-5fdf7e3bb623" providerId="ADAL" clId="{A5014B16-0E41-470C-BE29-59B1EE181554}" dt="2024-02-11T17:22:35.230" v="326"/>
        <pc:sldMkLst>
          <pc:docMk/>
          <pc:sldMk cId="4090934092" sldId="264"/>
        </pc:sldMkLst>
      </pc:sldChg>
      <pc:sldChg chg="modSp mod">
        <pc:chgData name="Siltovuori Kati" userId="4b9bc1b3-cf7b-4185-a452-5fdf7e3bb623" providerId="ADAL" clId="{A5014B16-0E41-470C-BE29-59B1EE181554}" dt="2024-02-11T17:39:10.793" v="669" actId="1076"/>
        <pc:sldMkLst>
          <pc:docMk/>
          <pc:sldMk cId="3779687230" sldId="268"/>
        </pc:sldMkLst>
        <pc:picChg chg="mod">
          <ac:chgData name="Siltovuori Kati" userId="4b9bc1b3-cf7b-4185-a452-5fdf7e3bb623" providerId="ADAL" clId="{A5014B16-0E41-470C-BE29-59B1EE181554}" dt="2024-02-11T17:39:10.793" v="669" actId="1076"/>
          <ac:picMkLst>
            <pc:docMk/>
            <pc:sldMk cId="3779687230" sldId="268"/>
            <ac:picMk id="5" creationId="{C17BC0B1-7C18-48D4-8B22-30451F563AC7}"/>
          </ac:picMkLst>
        </pc:picChg>
      </pc:sldChg>
      <pc:sldChg chg="ord">
        <pc:chgData name="Siltovuori Kati" userId="4b9bc1b3-cf7b-4185-a452-5fdf7e3bb623" providerId="ADAL" clId="{A5014B16-0E41-470C-BE29-59B1EE181554}" dt="2024-02-11T17:33:06.063" v="513"/>
        <pc:sldMkLst>
          <pc:docMk/>
          <pc:sldMk cId="2279025700" sldId="269"/>
        </pc:sldMkLst>
      </pc:sldChg>
      <pc:sldChg chg="modSp mod">
        <pc:chgData name="Siltovuori Kati" userId="4b9bc1b3-cf7b-4185-a452-5fdf7e3bb623" providerId="ADAL" clId="{A5014B16-0E41-470C-BE29-59B1EE181554}" dt="2024-02-11T17:21:36.787" v="324" actId="20577"/>
        <pc:sldMkLst>
          <pc:docMk/>
          <pc:sldMk cId="519745396" sldId="271"/>
        </pc:sldMkLst>
        <pc:spChg chg="mod">
          <ac:chgData name="Siltovuori Kati" userId="4b9bc1b3-cf7b-4185-a452-5fdf7e3bb623" providerId="ADAL" clId="{A5014B16-0E41-470C-BE29-59B1EE181554}" dt="2024-02-11T17:21:36.787" v="324" actId="20577"/>
          <ac:spMkLst>
            <pc:docMk/>
            <pc:sldMk cId="519745396" sldId="271"/>
            <ac:spMk id="2" creationId="{B2C559FA-AAD0-4507-9BDA-52274E04BC9F}"/>
          </ac:spMkLst>
        </pc:spChg>
      </pc:sldChg>
      <pc:sldChg chg="addSp delSp modSp new mod setBg">
        <pc:chgData name="Siltovuori Kati" userId="4b9bc1b3-cf7b-4185-a452-5fdf7e3bb623" providerId="ADAL" clId="{A5014B16-0E41-470C-BE29-59B1EE181554}" dt="2024-02-11T17:48:02.984" v="1008" actId="20577"/>
        <pc:sldMkLst>
          <pc:docMk/>
          <pc:sldMk cId="2542801371" sldId="273"/>
        </pc:sldMkLst>
        <pc:spChg chg="mod">
          <ac:chgData name="Siltovuori Kati" userId="4b9bc1b3-cf7b-4185-a452-5fdf7e3bb623" providerId="ADAL" clId="{A5014B16-0E41-470C-BE29-59B1EE181554}" dt="2024-02-11T17:47:26.980" v="964" actId="26606"/>
          <ac:spMkLst>
            <pc:docMk/>
            <pc:sldMk cId="2542801371" sldId="273"/>
            <ac:spMk id="2" creationId="{85BBE528-1E8E-EB9D-9C7C-D37BDA55BDD3}"/>
          </ac:spMkLst>
        </pc:spChg>
        <pc:spChg chg="del mod">
          <ac:chgData name="Siltovuori Kati" userId="4b9bc1b3-cf7b-4185-a452-5fdf7e3bb623" providerId="ADAL" clId="{A5014B16-0E41-470C-BE29-59B1EE181554}" dt="2024-02-11T17:13:35.948" v="100" actId="26606"/>
          <ac:spMkLst>
            <pc:docMk/>
            <pc:sldMk cId="2542801371" sldId="273"/>
            <ac:spMk id="3" creationId="{9945455A-6C82-54C6-750F-636BE347D6E2}"/>
          </ac:spMkLst>
        </pc:spChg>
        <pc:spChg chg="add del">
          <ac:chgData name="Siltovuori Kati" userId="4b9bc1b3-cf7b-4185-a452-5fdf7e3bb623" providerId="ADAL" clId="{A5014B16-0E41-470C-BE29-59B1EE181554}" dt="2024-02-11T17:47:26.980" v="964" actId="26606"/>
          <ac:spMkLst>
            <pc:docMk/>
            <pc:sldMk cId="2542801371" sldId="273"/>
            <ac:spMk id="9" creationId="{56E9B3E6-E277-4D68-BA48-9CB43FFBD6E2}"/>
          </ac:spMkLst>
        </pc:spChg>
        <pc:spChg chg="add del">
          <ac:chgData name="Siltovuori Kati" userId="4b9bc1b3-cf7b-4185-a452-5fdf7e3bb623" providerId="ADAL" clId="{A5014B16-0E41-470C-BE29-59B1EE181554}" dt="2024-02-11T17:47:26.980" v="964" actId="26606"/>
          <ac:spMkLst>
            <pc:docMk/>
            <pc:sldMk cId="2542801371" sldId="273"/>
            <ac:spMk id="16" creationId="{D5B0017B-2ECA-49AF-B397-DC140825DF8D}"/>
          </ac:spMkLst>
        </pc:spChg>
        <pc:spChg chg="add">
          <ac:chgData name="Siltovuori Kati" userId="4b9bc1b3-cf7b-4185-a452-5fdf7e3bb623" providerId="ADAL" clId="{A5014B16-0E41-470C-BE29-59B1EE181554}" dt="2024-02-11T17:47:26.980" v="964" actId="26606"/>
          <ac:spMkLst>
            <pc:docMk/>
            <pc:sldMk cId="2542801371" sldId="273"/>
            <ac:spMk id="23" creationId="{117AB3D3-3C9C-4DED-809A-78734805B895}"/>
          </ac:spMkLst>
        </pc:spChg>
        <pc:spChg chg="add">
          <ac:chgData name="Siltovuori Kati" userId="4b9bc1b3-cf7b-4185-a452-5fdf7e3bb623" providerId="ADAL" clId="{A5014B16-0E41-470C-BE29-59B1EE181554}" dt="2024-02-11T17:47:26.980" v="964" actId="26606"/>
          <ac:spMkLst>
            <pc:docMk/>
            <pc:sldMk cId="2542801371" sldId="273"/>
            <ac:spMk id="25" creationId="{3A9A4357-BD1D-4622-A4FE-766E6AB8DE84}"/>
          </ac:spMkLst>
        </pc:spChg>
        <pc:spChg chg="add">
          <ac:chgData name="Siltovuori Kati" userId="4b9bc1b3-cf7b-4185-a452-5fdf7e3bb623" providerId="ADAL" clId="{A5014B16-0E41-470C-BE29-59B1EE181554}" dt="2024-02-11T17:47:26.980" v="964" actId="26606"/>
          <ac:spMkLst>
            <pc:docMk/>
            <pc:sldMk cId="2542801371" sldId="273"/>
            <ac:spMk id="27" creationId="{E659831F-0D9A-4C63-9EBB-8435B85A440F}"/>
          </ac:spMkLst>
        </pc:spChg>
        <pc:spChg chg="add">
          <ac:chgData name="Siltovuori Kati" userId="4b9bc1b3-cf7b-4185-a452-5fdf7e3bb623" providerId="ADAL" clId="{A5014B16-0E41-470C-BE29-59B1EE181554}" dt="2024-02-11T17:47:26.980" v="964" actId="26606"/>
          <ac:spMkLst>
            <pc:docMk/>
            <pc:sldMk cId="2542801371" sldId="273"/>
            <ac:spMk id="29" creationId="{E6995CE5-F890-4ABA-82A2-26507CE8D2A3}"/>
          </ac:spMkLst>
        </pc:spChg>
        <pc:grpChg chg="add del">
          <ac:chgData name="Siltovuori Kati" userId="4b9bc1b3-cf7b-4185-a452-5fdf7e3bb623" providerId="ADAL" clId="{A5014B16-0E41-470C-BE29-59B1EE181554}" dt="2024-02-11T17:47:26.980" v="964" actId="26606"/>
          <ac:grpSpMkLst>
            <pc:docMk/>
            <pc:sldMk cId="2542801371" sldId="273"/>
            <ac:grpSpMk id="11" creationId="{AE1C45F0-260A-458C-96ED-C1F6D2151219}"/>
          </ac:grpSpMkLst>
        </pc:grpChg>
        <pc:graphicFrameChg chg="add mod ord modGraphic">
          <ac:chgData name="Siltovuori Kati" userId="4b9bc1b3-cf7b-4185-a452-5fdf7e3bb623" providerId="ADAL" clId="{A5014B16-0E41-470C-BE29-59B1EE181554}" dt="2024-02-11T17:48:02.984" v="1008" actId="20577"/>
          <ac:graphicFrameMkLst>
            <pc:docMk/>
            <pc:sldMk cId="2542801371" sldId="273"/>
            <ac:graphicFrameMk id="5" creationId="{52ABFB5B-A55B-1CC1-C02B-5E3A11453DAA}"/>
          </ac:graphicFrameMkLst>
        </pc:graphicFrameChg>
        <pc:picChg chg="add mod">
          <ac:chgData name="Siltovuori Kati" userId="4b9bc1b3-cf7b-4185-a452-5fdf7e3bb623" providerId="ADAL" clId="{A5014B16-0E41-470C-BE29-59B1EE181554}" dt="2024-02-11T17:47:26.980" v="964" actId="26606"/>
          <ac:picMkLst>
            <pc:docMk/>
            <pc:sldMk cId="2542801371" sldId="273"/>
            <ac:picMk id="4" creationId="{9A2B9589-D9E3-8273-3A3E-4CDFB4193753}"/>
          </ac:picMkLst>
        </pc:picChg>
        <pc:cxnChg chg="add del">
          <ac:chgData name="Siltovuori Kati" userId="4b9bc1b3-cf7b-4185-a452-5fdf7e3bb623" providerId="ADAL" clId="{A5014B16-0E41-470C-BE29-59B1EE181554}" dt="2024-02-11T17:47:26.980" v="964" actId="26606"/>
          <ac:cxnSpMkLst>
            <pc:docMk/>
            <pc:sldMk cId="2542801371" sldId="273"/>
            <ac:cxnSpMk id="18" creationId="{6CF1BAF6-AD41-4082-B212-8A1F9A2E8779}"/>
          </ac:cxnSpMkLst>
        </pc:cxnChg>
      </pc:sldChg>
      <pc:sldChg chg="addSp delSp modSp new mod ord setBg">
        <pc:chgData name="Siltovuori Kati" userId="4b9bc1b3-cf7b-4185-a452-5fdf7e3bb623" providerId="ADAL" clId="{A5014B16-0E41-470C-BE29-59B1EE181554}" dt="2024-02-11T17:52:19.621" v="1009" actId="26606"/>
        <pc:sldMkLst>
          <pc:docMk/>
          <pc:sldMk cId="650864339" sldId="274"/>
        </pc:sldMkLst>
        <pc:spChg chg="mod">
          <ac:chgData name="Siltovuori Kati" userId="4b9bc1b3-cf7b-4185-a452-5fdf7e3bb623" providerId="ADAL" clId="{A5014B16-0E41-470C-BE29-59B1EE181554}" dt="2024-02-11T17:52:19.621" v="1009" actId="26606"/>
          <ac:spMkLst>
            <pc:docMk/>
            <pc:sldMk cId="650864339" sldId="274"/>
            <ac:spMk id="2" creationId="{F4EC0F62-BDEB-D3FB-9C54-C8AE26724C51}"/>
          </ac:spMkLst>
        </pc:spChg>
        <pc:spChg chg="del mod">
          <ac:chgData name="Siltovuori Kati" userId="4b9bc1b3-cf7b-4185-a452-5fdf7e3bb623" providerId="ADAL" clId="{A5014B16-0E41-470C-BE29-59B1EE181554}" dt="2024-02-11T17:17:00.468" v="259" actId="26606"/>
          <ac:spMkLst>
            <pc:docMk/>
            <pc:sldMk cId="650864339" sldId="274"/>
            <ac:spMk id="3" creationId="{37E8097F-9C57-F62F-3231-8BD30AAA23FE}"/>
          </ac:spMkLst>
        </pc:spChg>
        <pc:spChg chg="add del">
          <ac:chgData name="Siltovuori Kati" userId="4b9bc1b3-cf7b-4185-a452-5fdf7e3bb623" providerId="ADAL" clId="{A5014B16-0E41-470C-BE29-59B1EE181554}" dt="2024-02-11T17:52:19.621" v="1009" actId="26606"/>
          <ac:spMkLst>
            <pc:docMk/>
            <pc:sldMk cId="650864339" sldId="274"/>
            <ac:spMk id="9" creationId="{5C8908E2-EE49-44D2-9428-A28D2312A8D5}"/>
          </ac:spMkLst>
        </pc:spChg>
        <pc:spChg chg="add del">
          <ac:chgData name="Siltovuori Kati" userId="4b9bc1b3-cf7b-4185-a452-5fdf7e3bb623" providerId="ADAL" clId="{A5014B16-0E41-470C-BE29-59B1EE181554}" dt="2024-02-11T17:52:19.621" v="1009" actId="26606"/>
          <ac:spMkLst>
            <pc:docMk/>
            <pc:sldMk cId="650864339" sldId="274"/>
            <ac:spMk id="15" creationId="{7449A6C7-D15F-4AA5-BFA5-71A404B47016}"/>
          </ac:spMkLst>
        </pc:spChg>
        <pc:spChg chg="add del">
          <ac:chgData name="Siltovuori Kati" userId="4b9bc1b3-cf7b-4185-a452-5fdf7e3bb623" providerId="ADAL" clId="{A5014B16-0E41-470C-BE29-59B1EE181554}" dt="2024-02-11T17:52:19.621" v="1009" actId="26606"/>
          <ac:spMkLst>
            <pc:docMk/>
            <pc:sldMk cId="650864339" sldId="274"/>
            <ac:spMk id="17" creationId="{ED888B23-07FA-482A-96DF-47E31AF1A603}"/>
          </ac:spMkLst>
        </pc:spChg>
        <pc:spChg chg="add">
          <ac:chgData name="Siltovuori Kati" userId="4b9bc1b3-cf7b-4185-a452-5fdf7e3bb623" providerId="ADAL" clId="{A5014B16-0E41-470C-BE29-59B1EE181554}" dt="2024-02-11T17:52:19.621" v="1009" actId="26606"/>
          <ac:spMkLst>
            <pc:docMk/>
            <pc:sldMk cId="650864339" sldId="274"/>
            <ac:spMk id="22" creationId="{BACC6370-2D7E-4714-9D71-7542949D7D5D}"/>
          </ac:spMkLst>
        </pc:spChg>
        <pc:spChg chg="add">
          <ac:chgData name="Siltovuori Kati" userId="4b9bc1b3-cf7b-4185-a452-5fdf7e3bb623" providerId="ADAL" clId="{A5014B16-0E41-470C-BE29-59B1EE181554}" dt="2024-02-11T17:52:19.621" v="1009" actId="26606"/>
          <ac:spMkLst>
            <pc:docMk/>
            <pc:sldMk cId="650864339" sldId="274"/>
            <ac:spMk id="24" creationId="{F68B3F68-107C-434F-AA38-110D5EA91B85}"/>
          </ac:spMkLst>
        </pc:spChg>
        <pc:spChg chg="add">
          <ac:chgData name="Siltovuori Kati" userId="4b9bc1b3-cf7b-4185-a452-5fdf7e3bb623" providerId="ADAL" clId="{A5014B16-0E41-470C-BE29-59B1EE181554}" dt="2024-02-11T17:52:19.621" v="1009" actId="26606"/>
          <ac:spMkLst>
            <pc:docMk/>
            <pc:sldMk cId="650864339" sldId="274"/>
            <ac:spMk id="26" creationId="{AAD0DBB9-1A4B-4391-81D4-CB19F9AB918A}"/>
          </ac:spMkLst>
        </pc:spChg>
        <pc:spChg chg="add">
          <ac:chgData name="Siltovuori Kati" userId="4b9bc1b3-cf7b-4185-a452-5fdf7e3bb623" providerId="ADAL" clId="{A5014B16-0E41-470C-BE29-59B1EE181554}" dt="2024-02-11T17:52:19.621" v="1009" actId="26606"/>
          <ac:spMkLst>
            <pc:docMk/>
            <pc:sldMk cId="650864339" sldId="274"/>
            <ac:spMk id="28" creationId="{063BBA22-50EA-4C4D-BE05-F1CE4E63AA56}"/>
          </ac:spMkLst>
        </pc:spChg>
        <pc:grpChg chg="add del">
          <ac:chgData name="Siltovuori Kati" userId="4b9bc1b3-cf7b-4185-a452-5fdf7e3bb623" providerId="ADAL" clId="{A5014B16-0E41-470C-BE29-59B1EE181554}" dt="2024-02-11T17:52:19.621" v="1009" actId="26606"/>
          <ac:grpSpMkLst>
            <pc:docMk/>
            <pc:sldMk cId="650864339" sldId="274"/>
            <ac:grpSpMk id="11" creationId="{05314994-6337-4875-8CF5-652CAFE8342C}"/>
          </ac:grpSpMkLst>
        </pc:grpChg>
        <pc:graphicFrameChg chg="add mod modGraphic">
          <ac:chgData name="Siltovuori Kati" userId="4b9bc1b3-cf7b-4185-a452-5fdf7e3bb623" providerId="ADAL" clId="{A5014B16-0E41-470C-BE29-59B1EE181554}" dt="2024-02-11T17:52:19.621" v="1009" actId="26606"/>
          <ac:graphicFrameMkLst>
            <pc:docMk/>
            <pc:sldMk cId="650864339" sldId="274"/>
            <ac:graphicFrameMk id="5" creationId="{2CE2B3EF-91A4-F4DC-59C6-0A29BD6FE391}"/>
          </ac:graphicFrameMkLst>
        </pc:graphicFrameChg>
      </pc:sldChg>
      <pc:sldChg chg="addSp modSp new mod ord setBg addAnim">
        <pc:chgData name="Siltovuori Kati" userId="4b9bc1b3-cf7b-4185-a452-5fdf7e3bb623" providerId="ADAL" clId="{A5014B16-0E41-470C-BE29-59B1EE181554}" dt="2024-02-11T18:29:22.768" v="1315" actId="255"/>
        <pc:sldMkLst>
          <pc:docMk/>
          <pc:sldMk cId="1382955303" sldId="275"/>
        </pc:sldMkLst>
        <pc:spChg chg="mod">
          <ac:chgData name="Siltovuori Kati" userId="4b9bc1b3-cf7b-4185-a452-5fdf7e3bb623" providerId="ADAL" clId="{A5014B16-0E41-470C-BE29-59B1EE181554}" dt="2024-02-11T18:29:22.768" v="1315" actId="255"/>
          <ac:spMkLst>
            <pc:docMk/>
            <pc:sldMk cId="1382955303" sldId="275"/>
            <ac:spMk id="2" creationId="{CBAF87E4-4813-FA09-125D-3887CC354AA0}"/>
          </ac:spMkLst>
        </pc:spChg>
        <pc:spChg chg="mod">
          <ac:chgData name="Siltovuori Kati" userId="4b9bc1b3-cf7b-4185-a452-5fdf7e3bb623" providerId="ADAL" clId="{A5014B16-0E41-470C-BE29-59B1EE181554}" dt="2024-02-11T17:29:00.381" v="504" actId="26606"/>
          <ac:spMkLst>
            <pc:docMk/>
            <pc:sldMk cId="1382955303" sldId="275"/>
            <ac:spMk id="3" creationId="{C2BBE895-ED79-ADA9-CCCE-73CFBDE52861}"/>
          </ac:spMkLst>
        </pc:spChg>
        <pc:spChg chg="add">
          <ac:chgData name="Siltovuori Kati" userId="4b9bc1b3-cf7b-4185-a452-5fdf7e3bb623" providerId="ADAL" clId="{A5014B16-0E41-470C-BE29-59B1EE181554}" dt="2024-02-11T17:29:00.381" v="504" actId="26606"/>
          <ac:spMkLst>
            <pc:docMk/>
            <pc:sldMk cId="1382955303" sldId="275"/>
            <ac:spMk id="8" creationId="{907EF6B7-1338-4443-8C46-6A318D952DFD}"/>
          </ac:spMkLst>
        </pc:spChg>
        <pc:spChg chg="add">
          <ac:chgData name="Siltovuori Kati" userId="4b9bc1b3-cf7b-4185-a452-5fdf7e3bb623" providerId="ADAL" clId="{A5014B16-0E41-470C-BE29-59B1EE181554}" dt="2024-02-11T17:29:00.381" v="504" actId="26606"/>
          <ac:spMkLst>
            <pc:docMk/>
            <pc:sldMk cId="1382955303" sldId="275"/>
            <ac:spMk id="10" creationId="{DAAE4CDD-124C-4DCF-9584-B6033B545DD5}"/>
          </ac:spMkLst>
        </pc:spChg>
        <pc:spChg chg="add">
          <ac:chgData name="Siltovuori Kati" userId="4b9bc1b3-cf7b-4185-a452-5fdf7e3bb623" providerId="ADAL" clId="{A5014B16-0E41-470C-BE29-59B1EE181554}" dt="2024-02-11T17:29:00.381" v="504" actId="26606"/>
          <ac:spMkLst>
            <pc:docMk/>
            <pc:sldMk cId="1382955303" sldId="275"/>
            <ac:spMk id="12" creationId="{081E4A58-353D-44AE-B2FC-2A74E2E400F7}"/>
          </ac:spMkLst>
        </pc:spChg>
        <pc:picChg chg="add mod">
          <ac:chgData name="Siltovuori Kati" userId="4b9bc1b3-cf7b-4185-a452-5fdf7e3bb623" providerId="ADAL" clId="{A5014B16-0E41-470C-BE29-59B1EE181554}" dt="2024-02-11T18:28:25.347" v="1314" actId="14100"/>
          <ac:picMkLst>
            <pc:docMk/>
            <pc:sldMk cId="1382955303" sldId="275"/>
            <ac:picMk id="4" creationId="{25C99503-9DA0-05F3-B839-5FB1E0740F23}"/>
          </ac:picMkLst>
        </pc:picChg>
      </pc:sldChg>
      <pc:sldChg chg="addSp modSp new mod setBg">
        <pc:chgData name="Siltovuori Kati" userId="4b9bc1b3-cf7b-4185-a452-5fdf7e3bb623" providerId="ADAL" clId="{A5014B16-0E41-470C-BE29-59B1EE181554}" dt="2024-02-11T18:14:14.195" v="1305" actId="26606"/>
        <pc:sldMkLst>
          <pc:docMk/>
          <pc:sldMk cId="1690783648" sldId="276"/>
        </pc:sldMkLst>
        <pc:spChg chg="mod">
          <ac:chgData name="Siltovuori Kati" userId="4b9bc1b3-cf7b-4185-a452-5fdf7e3bb623" providerId="ADAL" clId="{A5014B16-0E41-470C-BE29-59B1EE181554}" dt="2024-02-11T18:14:14.195" v="1305" actId="26606"/>
          <ac:spMkLst>
            <pc:docMk/>
            <pc:sldMk cId="1690783648" sldId="276"/>
            <ac:spMk id="2" creationId="{104EBE6A-65FD-3A03-5E81-EE51BB2AA981}"/>
          </ac:spMkLst>
        </pc:spChg>
        <pc:spChg chg="mod">
          <ac:chgData name="Siltovuori Kati" userId="4b9bc1b3-cf7b-4185-a452-5fdf7e3bb623" providerId="ADAL" clId="{A5014B16-0E41-470C-BE29-59B1EE181554}" dt="2024-02-11T18:14:14.195" v="1305" actId="26606"/>
          <ac:spMkLst>
            <pc:docMk/>
            <pc:sldMk cId="1690783648" sldId="276"/>
            <ac:spMk id="3" creationId="{4AB5536C-CBF1-500F-5EC0-CA0A7B5C7A5D}"/>
          </ac:spMkLst>
        </pc:spChg>
        <pc:spChg chg="add">
          <ac:chgData name="Siltovuori Kati" userId="4b9bc1b3-cf7b-4185-a452-5fdf7e3bb623" providerId="ADAL" clId="{A5014B16-0E41-470C-BE29-59B1EE181554}" dt="2024-02-11T18:14:14.195" v="1305" actId="26606"/>
          <ac:spMkLst>
            <pc:docMk/>
            <pc:sldMk cId="1690783648" sldId="276"/>
            <ac:spMk id="8" creationId="{DEE2AD96-B495-4E06-9291-B71706F728CB}"/>
          </ac:spMkLst>
        </pc:spChg>
        <pc:spChg chg="add">
          <ac:chgData name="Siltovuori Kati" userId="4b9bc1b3-cf7b-4185-a452-5fdf7e3bb623" providerId="ADAL" clId="{A5014B16-0E41-470C-BE29-59B1EE181554}" dt="2024-02-11T18:14:14.195" v="1305" actId="26606"/>
          <ac:spMkLst>
            <pc:docMk/>
            <pc:sldMk cId="1690783648" sldId="276"/>
            <ac:spMk id="10" creationId="{53CF6D67-C5A8-4ADD-9E8E-1E38CA1D3166}"/>
          </ac:spMkLst>
        </pc:spChg>
        <pc:spChg chg="add">
          <ac:chgData name="Siltovuori Kati" userId="4b9bc1b3-cf7b-4185-a452-5fdf7e3bb623" providerId="ADAL" clId="{A5014B16-0E41-470C-BE29-59B1EE181554}" dt="2024-02-11T18:14:14.195" v="1305" actId="26606"/>
          <ac:spMkLst>
            <pc:docMk/>
            <pc:sldMk cId="1690783648" sldId="276"/>
            <ac:spMk id="12" creationId="{86909FA0-B515-4681-B7A8-FA281D133B94}"/>
          </ac:spMkLst>
        </pc:spChg>
        <pc:spChg chg="add">
          <ac:chgData name="Siltovuori Kati" userId="4b9bc1b3-cf7b-4185-a452-5fdf7e3bb623" providerId="ADAL" clId="{A5014B16-0E41-470C-BE29-59B1EE181554}" dt="2024-02-11T18:14:14.195" v="1305" actId="26606"/>
          <ac:spMkLst>
            <pc:docMk/>
            <pc:sldMk cId="1690783648" sldId="276"/>
            <ac:spMk id="14" creationId="{21C9FE86-FCC3-4A31-AA1C-C882262B7FE7}"/>
          </ac:spMkLst>
        </pc:spChg>
        <pc:spChg chg="add">
          <ac:chgData name="Siltovuori Kati" userId="4b9bc1b3-cf7b-4185-a452-5fdf7e3bb623" providerId="ADAL" clId="{A5014B16-0E41-470C-BE29-59B1EE181554}" dt="2024-02-11T18:14:14.195" v="1305" actId="26606"/>
          <ac:spMkLst>
            <pc:docMk/>
            <pc:sldMk cId="1690783648" sldId="276"/>
            <ac:spMk id="16" creationId="{7D96243B-ECED-4B71-8E06-AE9A285EAD20}"/>
          </ac:spMkLst>
        </pc:spChg>
        <pc:spChg chg="add">
          <ac:chgData name="Siltovuori Kati" userId="4b9bc1b3-cf7b-4185-a452-5fdf7e3bb623" providerId="ADAL" clId="{A5014B16-0E41-470C-BE29-59B1EE181554}" dt="2024-02-11T18:14:14.195" v="1305" actId="26606"/>
          <ac:spMkLst>
            <pc:docMk/>
            <pc:sldMk cId="1690783648" sldId="276"/>
            <ac:spMk id="18" creationId="{A09989E4-EFDC-4A90-A633-E0525FB4139E}"/>
          </ac:spMkLst>
        </pc:spChg>
      </pc:sldChg>
      <pc:sldChg chg="addSp modSp new mod ord setBg">
        <pc:chgData name="Siltovuori Kati" userId="4b9bc1b3-cf7b-4185-a452-5fdf7e3bb623" providerId="ADAL" clId="{A5014B16-0E41-470C-BE29-59B1EE181554}" dt="2024-02-11T20:06:46.721" v="2046"/>
        <pc:sldMkLst>
          <pc:docMk/>
          <pc:sldMk cId="3694776839" sldId="277"/>
        </pc:sldMkLst>
        <pc:spChg chg="mod">
          <ac:chgData name="Siltovuori Kati" userId="4b9bc1b3-cf7b-4185-a452-5fdf7e3bb623" providerId="ADAL" clId="{A5014B16-0E41-470C-BE29-59B1EE181554}" dt="2024-02-11T18:12:18.339" v="1294" actId="26606"/>
          <ac:spMkLst>
            <pc:docMk/>
            <pc:sldMk cId="3694776839" sldId="277"/>
            <ac:spMk id="2" creationId="{69F2E5F4-8E98-61D4-95B4-3B17530777FE}"/>
          </ac:spMkLst>
        </pc:spChg>
        <pc:spChg chg="mod">
          <ac:chgData name="Siltovuori Kati" userId="4b9bc1b3-cf7b-4185-a452-5fdf7e3bb623" providerId="ADAL" clId="{A5014B16-0E41-470C-BE29-59B1EE181554}" dt="2024-02-11T18:12:18.339" v="1294" actId="26606"/>
          <ac:spMkLst>
            <pc:docMk/>
            <pc:sldMk cId="3694776839" sldId="277"/>
            <ac:spMk id="3" creationId="{EAEC2180-14D3-3A84-E7B2-FC692F5EC407}"/>
          </ac:spMkLst>
        </pc:spChg>
        <pc:spChg chg="add">
          <ac:chgData name="Siltovuori Kati" userId="4b9bc1b3-cf7b-4185-a452-5fdf7e3bb623" providerId="ADAL" clId="{A5014B16-0E41-470C-BE29-59B1EE181554}" dt="2024-02-11T18:12:18.339" v="1294" actId="26606"/>
          <ac:spMkLst>
            <pc:docMk/>
            <pc:sldMk cId="3694776839" sldId="277"/>
            <ac:spMk id="8" creationId="{DEE2AD96-B495-4E06-9291-B71706F728CB}"/>
          </ac:spMkLst>
        </pc:spChg>
        <pc:spChg chg="add">
          <ac:chgData name="Siltovuori Kati" userId="4b9bc1b3-cf7b-4185-a452-5fdf7e3bb623" providerId="ADAL" clId="{A5014B16-0E41-470C-BE29-59B1EE181554}" dt="2024-02-11T18:12:18.339" v="1294" actId="26606"/>
          <ac:spMkLst>
            <pc:docMk/>
            <pc:sldMk cId="3694776839" sldId="277"/>
            <ac:spMk id="10" creationId="{53CF6D67-C5A8-4ADD-9E8E-1E38CA1D3166}"/>
          </ac:spMkLst>
        </pc:spChg>
        <pc:spChg chg="add">
          <ac:chgData name="Siltovuori Kati" userId="4b9bc1b3-cf7b-4185-a452-5fdf7e3bb623" providerId="ADAL" clId="{A5014B16-0E41-470C-BE29-59B1EE181554}" dt="2024-02-11T18:12:18.339" v="1294" actId="26606"/>
          <ac:spMkLst>
            <pc:docMk/>
            <pc:sldMk cId="3694776839" sldId="277"/>
            <ac:spMk id="12" creationId="{86909FA0-B515-4681-B7A8-FA281D133B94}"/>
          </ac:spMkLst>
        </pc:spChg>
        <pc:spChg chg="add">
          <ac:chgData name="Siltovuori Kati" userId="4b9bc1b3-cf7b-4185-a452-5fdf7e3bb623" providerId="ADAL" clId="{A5014B16-0E41-470C-BE29-59B1EE181554}" dt="2024-02-11T18:12:18.339" v="1294" actId="26606"/>
          <ac:spMkLst>
            <pc:docMk/>
            <pc:sldMk cId="3694776839" sldId="277"/>
            <ac:spMk id="14" creationId="{21C9FE86-FCC3-4A31-AA1C-C882262B7FE7}"/>
          </ac:spMkLst>
        </pc:spChg>
        <pc:spChg chg="add">
          <ac:chgData name="Siltovuori Kati" userId="4b9bc1b3-cf7b-4185-a452-5fdf7e3bb623" providerId="ADAL" clId="{A5014B16-0E41-470C-BE29-59B1EE181554}" dt="2024-02-11T18:12:18.339" v="1294" actId="26606"/>
          <ac:spMkLst>
            <pc:docMk/>
            <pc:sldMk cId="3694776839" sldId="277"/>
            <ac:spMk id="16" creationId="{7D96243B-ECED-4B71-8E06-AE9A285EAD20}"/>
          </ac:spMkLst>
        </pc:spChg>
        <pc:spChg chg="add">
          <ac:chgData name="Siltovuori Kati" userId="4b9bc1b3-cf7b-4185-a452-5fdf7e3bb623" providerId="ADAL" clId="{A5014B16-0E41-470C-BE29-59B1EE181554}" dt="2024-02-11T18:12:18.339" v="1294" actId="26606"/>
          <ac:spMkLst>
            <pc:docMk/>
            <pc:sldMk cId="3694776839" sldId="277"/>
            <ac:spMk id="18" creationId="{A09989E4-EFDC-4A90-A633-E0525FB4139E}"/>
          </ac:spMkLst>
        </pc:spChg>
      </pc:sldChg>
      <pc:sldChg chg="addSp modSp new mod setBg">
        <pc:chgData name="Siltovuori Kati" userId="4b9bc1b3-cf7b-4185-a452-5fdf7e3bb623" providerId="ADAL" clId="{A5014B16-0E41-470C-BE29-59B1EE181554}" dt="2024-02-11T18:01:29.877" v="1287" actId="26606"/>
        <pc:sldMkLst>
          <pc:docMk/>
          <pc:sldMk cId="1328789044" sldId="278"/>
        </pc:sldMkLst>
        <pc:spChg chg="mod">
          <ac:chgData name="Siltovuori Kati" userId="4b9bc1b3-cf7b-4185-a452-5fdf7e3bb623" providerId="ADAL" clId="{A5014B16-0E41-470C-BE29-59B1EE181554}" dt="2024-02-11T18:01:29.877" v="1287" actId="26606"/>
          <ac:spMkLst>
            <pc:docMk/>
            <pc:sldMk cId="1328789044" sldId="278"/>
            <ac:spMk id="2" creationId="{75E26708-E058-4E0A-F124-F9FDD75ED15F}"/>
          </ac:spMkLst>
        </pc:spChg>
        <pc:spChg chg="mod">
          <ac:chgData name="Siltovuori Kati" userId="4b9bc1b3-cf7b-4185-a452-5fdf7e3bb623" providerId="ADAL" clId="{A5014B16-0E41-470C-BE29-59B1EE181554}" dt="2024-02-11T18:01:29.877" v="1287" actId="26606"/>
          <ac:spMkLst>
            <pc:docMk/>
            <pc:sldMk cId="1328789044" sldId="278"/>
            <ac:spMk id="3" creationId="{5ADC99A7-7D8A-A2D8-6101-E6124C1C14F3}"/>
          </ac:spMkLst>
        </pc:spChg>
        <pc:spChg chg="add">
          <ac:chgData name="Siltovuori Kati" userId="4b9bc1b3-cf7b-4185-a452-5fdf7e3bb623" providerId="ADAL" clId="{A5014B16-0E41-470C-BE29-59B1EE181554}" dt="2024-02-11T18:01:29.877" v="1287" actId="26606"/>
          <ac:spMkLst>
            <pc:docMk/>
            <pc:sldMk cId="1328789044" sldId="278"/>
            <ac:spMk id="8" creationId="{DEE2AD96-B495-4E06-9291-B71706F728CB}"/>
          </ac:spMkLst>
        </pc:spChg>
        <pc:spChg chg="add">
          <ac:chgData name="Siltovuori Kati" userId="4b9bc1b3-cf7b-4185-a452-5fdf7e3bb623" providerId="ADAL" clId="{A5014B16-0E41-470C-BE29-59B1EE181554}" dt="2024-02-11T18:01:29.877" v="1287" actId="26606"/>
          <ac:spMkLst>
            <pc:docMk/>
            <pc:sldMk cId="1328789044" sldId="278"/>
            <ac:spMk id="10" creationId="{53CF6D67-C5A8-4ADD-9E8E-1E38CA1D3166}"/>
          </ac:spMkLst>
        </pc:spChg>
        <pc:spChg chg="add">
          <ac:chgData name="Siltovuori Kati" userId="4b9bc1b3-cf7b-4185-a452-5fdf7e3bb623" providerId="ADAL" clId="{A5014B16-0E41-470C-BE29-59B1EE181554}" dt="2024-02-11T18:01:29.877" v="1287" actId="26606"/>
          <ac:spMkLst>
            <pc:docMk/>
            <pc:sldMk cId="1328789044" sldId="278"/>
            <ac:spMk id="12" creationId="{86909FA0-B515-4681-B7A8-FA281D133B94}"/>
          </ac:spMkLst>
        </pc:spChg>
        <pc:spChg chg="add">
          <ac:chgData name="Siltovuori Kati" userId="4b9bc1b3-cf7b-4185-a452-5fdf7e3bb623" providerId="ADAL" clId="{A5014B16-0E41-470C-BE29-59B1EE181554}" dt="2024-02-11T18:01:29.877" v="1287" actId="26606"/>
          <ac:spMkLst>
            <pc:docMk/>
            <pc:sldMk cId="1328789044" sldId="278"/>
            <ac:spMk id="14" creationId="{21C9FE86-FCC3-4A31-AA1C-C882262B7FE7}"/>
          </ac:spMkLst>
        </pc:spChg>
        <pc:spChg chg="add">
          <ac:chgData name="Siltovuori Kati" userId="4b9bc1b3-cf7b-4185-a452-5fdf7e3bb623" providerId="ADAL" clId="{A5014B16-0E41-470C-BE29-59B1EE181554}" dt="2024-02-11T18:01:29.877" v="1287" actId="26606"/>
          <ac:spMkLst>
            <pc:docMk/>
            <pc:sldMk cId="1328789044" sldId="278"/>
            <ac:spMk id="16" creationId="{7D96243B-ECED-4B71-8E06-AE9A285EAD20}"/>
          </ac:spMkLst>
        </pc:spChg>
        <pc:spChg chg="add">
          <ac:chgData name="Siltovuori Kati" userId="4b9bc1b3-cf7b-4185-a452-5fdf7e3bb623" providerId="ADAL" clId="{A5014B16-0E41-470C-BE29-59B1EE181554}" dt="2024-02-11T18:01:29.877" v="1287" actId="26606"/>
          <ac:spMkLst>
            <pc:docMk/>
            <pc:sldMk cId="1328789044" sldId="278"/>
            <ac:spMk id="18" creationId="{A09989E4-EFDC-4A90-A633-E0525FB4139E}"/>
          </ac:spMkLst>
        </pc:spChg>
      </pc:sldChg>
      <pc:sldChg chg="addSp modSp new mod setBg">
        <pc:chgData name="Siltovuori Kati" userId="4b9bc1b3-cf7b-4185-a452-5fdf7e3bb623" providerId="ADAL" clId="{A5014B16-0E41-470C-BE29-59B1EE181554}" dt="2024-02-11T19:19:53.566" v="1855" actId="20577"/>
        <pc:sldMkLst>
          <pc:docMk/>
          <pc:sldMk cId="130946959" sldId="279"/>
        </pc:sldMkLst>
        <pc:spChg chg="mod">
          <ac:chgData name="Siltovuori Kati" userId="4b9bc1b3-cf7b-4185-a452-5fdf7e3bb623" providerId="ADAL" clId="{A5014B16-0E41-470C-BE29-59B1EE181554}" dt="2024-02-11T18:54:58.662" v="1753" actId="26606"/>
          <ac:spMkLst>
            <pc:docMk/>
            <pc:sldMk cId="130946959" sldId="279"/>
            <ac:spMk id="2" creationId="{457C5B3B-2F50-A52F-895D-5572D0E982C7}"/>
          </ac:spMkLst>
        </pc:spChg>
        <pc:spChg chg="mod">
          <ac:chgData name="Siltovuori Kati" userId="4b9bc1b3-cf7b-4185-a452-5fdf7e3bb623" providerId="ADAL" clId="{A5014B16-0E41-470C-BE29-59B1EE181554}" dt="2024-02-11T19:19:53.566" v="1855" actId="20577"/>
          <ac:spMkLst>
            <pc:docMk/>
            <pc:sldMk cId="130946959" sldId="279"/>
            <ac:spMk id="3" creationId="{1435D594-744E-275E-0CA5-6DE1F59AD8F2}"/>
          </ac:spMkLst>
        </pc:spChg>
        <pc:spChg chg="add">
          <ac:chgData name="Siltovuori Kati" userId="4b9bc1b3-cf7b-4185-a452-5fdf7e3bb623" providerId="ADAL" clId="{A5014B16-0E41-470C-BE29-59B1EE181554}" dt="2024-02-11T18:54:58.662" v="1753" actId="26606"/>
          <ac:spMkLst>
            <pc:docMk/>
            <pc:sldMk cId="130946959" sldId="279"/>
            <ac:spMk id="8" creationId="{C2554CA6-288E-4202-BC52-2E5A8F0C0AED}"/>
          </ac:spMkLst>
        </pc:spChg>
        <pc:spChg chg="add">
          <ac:chgData name="Siltovuori Kati" userId="4b9bc1b3-cf7b-4185-a452-5fdf7e3bb623" providerId="ADAL" clId="{A5014B16-0E41-470C-BE29-59B1EE181554}" dt="2024-02-11T18:54:58.662" v="1753" actId="26606"/>
          <ac:spMkLst>
            <pc:docMk/>
            <pc:sldMk cId="130946959" sldId="279"/>
            <ac:spMk id="10" creationId="{B10BB131-AC8E-4A8E-A5D1-36260F720C3B}"/>
          </ac:spMkLst>
        </pc:spChg>
        <pc:spChg chg="add">
          <ac:chgData name="Siltovuori Kati" userId="4b9bc1b3-cf7b-4185-a452-5fdf7e3bb623" providerId="ADAL" clId="{A5014B16-0E41-470C-BE29-59B1EE181554}" dt="2024-02-11T18:54:58.662" v="1753" actId="26606"/>
          <ac:spMkLst>
            <pc:docMk/>
            <pc:sldMk cId="130946959" sldId="279"/>
            <ac:spMk id="12" creationId="{5B7778FC-632E-4DCA-A7CB-0D7731CCF970}"/>
          </ac:spMkLst>
        </pc:spChg>
        <pc:spChg chg="add">
          <ac:chgData name="Siltovuori Kati" userId="4b9bc1b3-cf7b-4185-a452-5fdf7e3bb623" providerId="ADAL" clId="{A5014B16-0E41-470C-BE29-59B1EE181554}" dt="2024-02-11T18:54:58.662" v="1753" actId="26606"/>
          <ac:spMkLst>
            <pc:docMk/>
            <pc:sldMk cId="130946959" sldId="279"/>
            <ac:spMk id="14" creationId="{FA23A907-97FB-4A8F-880A-DD77401C4296}"/>
          </ac:spMkLst>
        </pc:spChg>
      </pc:sldChg>
      <pc:sldChg chg="addSp delSp modSp new mod">
        <pc:chgData name="Siltovuori Kati" userId="4b9bc1b3-cf7b-4185-a452-5fdf7e3bb623" providerId="ADAL" clId="{A5014B16-0E41-470C-BE29-59B1EE181554}" dt="2024-02-11T19:22:18.077" v="1903" actId="122"/>
        <pc:sldMkLst>
          <pc:docMk/>
          <pc:sldMk cId="4038650311" sldId="280"/>
        </pc:sldMkLst>
        <pc:spChg chg="mod">
          <ac:chgData name="Siltovuori Kati" userId="4b9bc1b3-cf7b-4185-a452-5fdf7e3bb623" providerId="ADAL" clId="{A5014B16-0E41-470C-BE29-59B1EE181554}" dt="2024-02-11T19:22:18.077" v="1903" actId="122"/>
          <ac:spMkLst>
            <pc:docMk/>
            <pc:sldMk cId="4038650311" sldId="280"/>
            <ac:spMk id="2" creationId="{C1DFC4C2-3BD5-3072-BF91-D7E9CC6DF8B2}"/>
          </ac:spMkLst>
        </pc:spChg>
        <pc:spChg chg="del">
          <ac:chgData name="Siltovuori Kati" userId="4b9bc1b3-cf7b-4185-a452-5fdf7e3bb623" providerId="ADAL" clId="{A5014B16-0E41-470C-BE29-59B1EE181554}" dt="2024-02-11T19:20:48.875" v="1856"/>
          <ac:spMkLst>
            <pc:docMk/>
            <pc:sldMk cId="4038650311" sldId="280"/>
            <ac:spMk id="3" creationId="{43DF77E4-776F-37D2-8DF3-B2E8EF52E1FE}"/>
          </ac:spMkLst>
        </pc:spChg>
        <pc:picChg chg="add mod">
          <ac:chgData name="Siltovuori Kati" userId="4b9bc1b3-cf7b-4185-a452-5fdf7e3bb623" providerId="ADAL" clId="{A5014B16-0E41-470C-BE29-59B1EE181554}" dt="2024-02-11T19:21:21.669" v="1864" actId="1076"/>
          <ac:picMkLst>
            <pc:docMk/>
            <pc:sldMk cId="4038650311" sldId="280"/>
            <ac:picMk id="4" creationId="{C1D53E2F-0243-C979-08C7-D17CD47ED2BF}"/>
          </ac:picMkLst>
        </pc:picChg>
        <pc:picChg chg="add mod">
          <ac:chgData name="Siltovuori Kati" userId="4b9bc1b3-cf7b-4185-a452-5fdf7e3bb623" providerId="ADAL" clId="{A5014B16-0E41-470C-BE29-59B1EE181554}" dt="2024-02-11T19:21:35.650" v="1869" actId="1076"/>
          <ac:picMkLst>
            <pc:docMk/>
            <pc:sldMk cId="4038650311" sldId="280"/>
            <ac:picMk id="5" creationId="{A478E71D-6A1E-75F4-0D8B-42011A81E398}"/>
          </ac:picMkLst>
        </pc:picChg>
      </pc:sldChg>
      <pc:sldChg chg="addSp modSp new mod">
        <pc:chgData name="Siltovuori Kati" userId="4b9bc1b3-cf7b-4185-a452-5fdf7e3bb623" providerId="ADAL" clId="{A5014B16-0E41-470C-BE29-59B1EE181554}" dt="2024-02-11T20:00:27.527" v="1961" actId="20577"/>
        <pc:sldMkLst>
          <pc:docMk/>
          <pc:sldMk cId="4051571158" sldId="281"/>
        </pc:sldMkLst>
        <pc:graphicFrameChg chg="add mod modGraphic">
          <ac:chgData name="Siltovuori Kati" userId="4b9bc1b3-cf7b-4185-a452-5fdf7e3bb623" providerId="ADAL" clId="{A5014B16-0E41-470C-BE29-59B1EE181554}" dt="2024-02-11T20:00:27.527" v="1961" actId="20577"/>
          <ac:graphicFrameMkLst>
            <pc:docMk/>
            <pc:sldMk cId="4051571158" sldId="281"/>
            <ac:graphicFrameMk id="2" creationId="{DAE1F78A-DAE8-D5C5-F552-1CC7E1A6BA41}"/>
          </ac:graphicFrameMkLst>
        </pc:graphicFrameChg>
      </pc:sldChg>
      <pc:sldChg chg="addSp new del">
        <pc:chgData name="Siltovuori Kati" userId="4b9bc1b3-cf7b-4185-a452-5fdf7e3bb623" providerId="ADAL" clId="{A5014B16-0E41-470C-BE29-59B1EE181554}" dt="2024-02-11T19:33:50.577" v="1953" actId="47"/>
        <pc:sldMkLst>
          <pc:docMk/>
          <pc:sldMk cId="1742292187" sldId="282"/>
        </pc:sldMkLst>
        <pc:picChg chg="add">
          <ac:chgData name="Siltovuori Kati" userId="4b9bc1b3-cf7b-4185-a452-5fdf7e3bb623" providerId="ADAL" clId="{A5014B16-0E41-470C-BE29-59B1EE181554}" dt="2024-02-11T19:30:30.482" v="1918"/>
          <ac:picMkLst>
            <pc:docMk/>
            <pc:sldMk cId="1742292187" sldId="282"/>
            <ac:picMk id="2" creationId="{B89AB0B3-3310-F521-4541-94B1C89A6F8E}"/>
          </ac:picMkLst>
        </pc:picChg>
      </pc:sldChg>
      <pc:sldChg chg="addSp modSp new del mod">
        <pc:chgData name="Siltovuori Kati" userId="4b9bc1b3-cf7b-4185-a452-5fdf7e3bb623" providerId="ADAL" clId="{A5014B16-0E41-470C-BE29-59B1EE181554}" dt="2024-02-11T19:31:48.115" v="1925" actId="47"/>
        <pc:sldMkLst>
          <pc:docMk/>
          <pc:sldMk cId="1831770691" sldId="283"/>
        </pc:sldMkLst>
        <pc:graphicFrameChg chg="add mod modGraphic">
          <ac:chgData name="Siltovuori Kati" userId="4b9bc1b3-cf7b-4185-a452-5fdf7e3bb623" providerId="ADAL" clId="{A5014B16-0E41-470C-BE29-59B1EE181554}" dt="2024-02-11T19:31:31.050" v="1924" actId="255"/>
          <ac:graphicFrameMkLst>
            <pc:docMk/>
            <pc:sldMk cId="1831770691" sldId="283"/>
            <ac:graphicFrameMk id="2" creationId="{FCAB6BAE-21F4-461A-0715-E4A1C53FFF69}"/>
          </ac:graphicFrameMkLst>
        </pc:graphicFrameChg>
      </pc:sldChg>
      <pc:sldChg chg="addSp modSp new mod">
        <pc:chgData name="Siltovuori Kati" userId="4b9bc1b3-cf7b-4185-a452-5fdf7e3bb623" providerId="ADAL" clId="{A5014B16-0E41-470C-BE29-59B1EE181554}" dt="2024-02-11T19:33:30.869" v="1952" actId="115"/>
        <pc:sldMkLst>
          <pc:docMk/>
          <pc:sldMk cId="3560351052" sldId="283"/>
        </pc:sldMkLst>
        <pc:spChg chg="add mod">
          <ac:chgData name="Siltovuori Kati" userId="4b9bc1b3-cf7b-4185-a452-5fdf7e3bb623" providerId="ADAL" clId="{A5014B16-0E41-470C-BE29-59B1EE181554}" dt="2024-02-11T19:33:30.869" v="1952" actId="115"/>
          <ac:spMkLst>
            <pc:docMk/>
            <pc:sldMk cId="3560351052" sldId="283"/>
            <ac:spMk id="3" creationId="{649B8BF4-A64A-7B0B-01C8-DD3393146C07}"/>
          </ac:spMkLst>
        </pc:spChg>
      </pc:sldChg>
      <pc:sldChg chg="addSp modSp new mod ord">
        <pc:chgData name="Siltovuori Kati" userId="4b9bc1b3-cf7b-4185-a452-5fdf7e3bb623" providerId="ADAL" clId="{A5014B16-0E41-470C-BE29-59B1EE181554}" dt="2024-02-11T19:35:54.994" v="1959" actId="1076"/>
        <pc:sldMkLst>
          <pc:docMk/>
          <pc:sldMk cId="123081606" sldId="284"/>
        </pc:sldMkLst>
        <pc:picChg chg="add mod">
          <ac:chgData name="Siltovuori Kati" userId="4b9bc1b3-cf7b-4185-a452-5fdf7e3bb623" providerId="ADAL" clId="{A5014B16-0E41-470C-BE29-59B1EE181554}" dt="2024-02-11T19:35:54.994" v="1959" actId="1076"/>
          <ac:picMkLst>
            <pc:docMk/>
            <pc:sldMk cId="123081606" sldId="284"/>
            <ac:picMk id="2" creationId="{02B77B20-2DD5-61C2-F84E-E75403B7B5BA}"/>
          </ac:picMkLst>
        </pc:picChg>
      </pc:sldChg>
      <pc:sldChg chg="addSp modSp new mod setBg">
        <pc:chgData name="Siltovuori Kati" userId="4b9bc1b3-cf7b-4185-a452-5fdf7e3bb623" providerId="ADAL" clId="{A5014B16-0E41-470C-BE29-59B1EE181554}" dt="2024-02-11T20:03:31.847" v="1976" actId="26606"/>
        <pc:sldMkLst>
          <pc:docMk/>
          <pc:sldMk cId="537426001" sldId="285"/>
        </pc:sldMkLst>
        <pc:spChg chg="mod">
          <ac:chgData name="Siltovuori Kati" userId="4b9bc1b3-cf7b-4185-a452-5fdf7e3bb623" providerId="ADAL" clId="{A5014B16-0E41-470C-BE29-59B1EE181554}" dt="2024-02-11T20:03:31.847" v="1976" actId="26606"/>
          <ac:spMkLst>
            <pc:docMk/>
            <pc:sldMk cId="537426001" sldId="285"/>
            <ac:spMk id="2" creationId="{E94F5C0A-4CC0-1EA5-6D2E-91690BE92962}"/>
          </ac:spMkLst>
        </pc:spChg>
        <pc:spChg chg="add">
          <ac:chgData name="Siltovuori Kati" userId="4b9bc1b3-cf7b-4185-a452-5fdf7e3bb623" providerId="ADAL" clId="{A5014B16-0E41-470C-BE29-59B1EE181554}" dt="2024-02-11T20:03:31.847" v="1976" actId="26606"/>
          <ac:spMkLst>
            <pc:docMk/>
            <pc:sldMk cId="537426001" sldId="285"/>
            <ac:spMk id="7" creationId="{4E1BEB12-92AF-4445-98AD-4C7756E7C93B}"/>
          </ac:spMkLst>
        </pc:spChg>
        <pc:spChg chg="add">
          <ac:chgData name="Siltovuori Kati" userId="4b9bc1b3-cf7b-4185-a452-5fdf7e3bb623" providerId="ADAL" clId="{A5014B16-0E41-470C-BE29-59B1EE181554}" dt="2024-02-11T20:03:31.847" v="1976" actId="26606"/>
          <ac:spMkLst>
            <pc:docMk/>
            <pc:sldMk cId="537426001" sldId="285"/>
            <ac:spMk id="9" creationId="{D0522C2C-7B5C-48A7-A969-03941E5D2E76}"/>
          </ac:spMkLst>
        </pc:spChg>
        <pc:spChg chg="add">
          <ac:chgData name="Siltovuori Kati" userId="4b9bc1b3-cf7b-4185-a452-5fdf7e3bb623" providerId="ADAL" clId="{A5014B16-0E41-470C-BE29-59B1EE181554}" dt="2024-02-11T20:03:31.847" v="1976" actId="26606"/>
          <ac:spMkLst>
            <pc:docMk/>
            <pc:sldMk cId="537426001" sldId="285"/>
            <ac:spMk id="11" creationId="{9C682A1A-5B2D-4111-BBD6-620165633E5B}"/>
          </ac:spMkLst>
        </pc:spChg>
        <pc:spChg chg="add">
          <ac:chgData name="Siltovuori Kati" userId="4b9bc1b3-cf7b-4185-a452-5fdf7e3bb623" providerId="ADAL" clId="{A5014B16-0E41-470C-BE29-59B1EE181554}" dt="2024-02-11T20:03:31.847" v="1976" actId="26606"/>
          <ac:spMkLst>
            <pc:docMk/>
            <pc:sldMk cId="537426001" sldId="285"/>
            <ac:spMk id="13" creationId="{D6EE29F2-D77F-4BD0-A20B-334D316A1C9D}"/>
          </ac:spMkLst>
        </pc:spChg>
        <pc:spChg chg="add">
          <ac:chgData name="Siltovuori Kati" userId="4b9bc1b3-cf7b-4185-a452-5fdf7e3bb623" providerId="ADAL" clId="{A5014B16-0E41-470C-BE29-59B1EE181554}" dt="2024-02-11T20:03:31.847" v="1976" actId="26606"/>
          <ac:spMkLst>
            <pc:docMk/>
            <pc:sldMk cId="537426001" sldId="285"/>
            <ac:spMk id="15" creationId="{22D09ED2-868F-42C6-866E-F92E0CEF314F}"/>
          </ac:spMkLst>
        </pc:spChg>
      </pc:sldChg>
      <pc:sldChg chg="addSp modSp new mod ord setBg addAnim">
        <pc:chgData name="Siltovuori Kati" userId="4b9bc1b3-cf7b-4185-a452-5fdf7e3bb623" providerId="ADAL" clId="{A5014B16-0E41-470C-BE29-59B1EE181554}" dt="2024-02-11T20:06:27.313" v="2044"/>
        <pc:sldMkLst>
          <pc:docMk/>
          <pc:sldMk cId="33291589" sldId="286"/>
        </pc:sldMkLst>
        <pc:spChg chg="mod">
          <ac:chgData name="Siltovuori Kati" userId="4b9bc1b3-cf7b-4185-a452-5fdf7e3bb623" providerId="ADAL" clId="{A5014B16-0E41-470C-BE29-59B1EE181554}" dt="2024-02-11T20:05:37.158" v="2033" actId="26606"/>
          <ac:spMkLst>
            <pc:docMk/>
            <pc:sldMk cId="33291589" sldId="286"/>
            <ac:spMk id="2" creationId="{43A2412B-B926-B5FD-0107-FDC8E5CD0AA1}"/>
          </ac:spMkLst>
        </pc:spChg>
        <pc:spChg chg="add">
          <ac:chgData name="Siltovuori Kati" userId="4b9bc1b3-cf7b-4185-a452-5fdf7e3bb623" providerId="ADAL" clId="{A5014B16-0E41-470C-BE29-59B1EE181554}" dt="2024-02-11T20:05:37.158" v="2033" actId="26606"/>
          <ac:spMkLst>
            <pc:docMk/>
            <pc:sldMk cId="33291589" sldId="286"/>
            <ac:spMk id="7" creationId="{4E1BEB12-92AF-4445-98AD-4C7756E7C93B}"/>
          </ac:spMkLst>
        </pc:spChg>
        <pc:spChg chg="add">
          <ac:chgData name="Siltovuori Kati" userId="4b9bc1b3-cf7b-4185-a452-5fdf7e3bb623" providerId="ADAL" clId="{A5014B16-0E41-470C-BE29-59B1EE181554}" dt="2024-02-11T20:05:37.158" v="2033" actId="26606"/>
          <ac:spMkLst>
            <pc:docMk/>
            <pc:sldMk cId="33291589" sldId="286"/>
            <ac:spMk id="9" creationId="{D0522C2C-7B5C-48A7-A969-03941E5D2E76}"/>
          </ac:spMkLst>
        </pc:spChg>
        <pc:spChg chg="add">
          <ac:chgData name="Siltovuori Kati" userId="4b9bc1b3-cf7b-4185-a452-5fdf7e3bb623" providerId="ADAL" clId="{A5014B16-0E41-470C-BE29-59B1EE181554}" dt="2024-02-11T20:05:37.158" v="2033" actId="26606"/>
          <ac:spMkLst>
            <pc:docMk/>
            <pc:sldMk cId="33291589" sldId="286"/>
            <ac:spMk id="11" creationId="{9C682A1A-5B2D-4111-BBD6-620165633E5B}"/>
          </ac:spMkLst>
        </pc:spChg>
        <pc:spChg chg="add">
          <ac:chgData name="Siltovuori Kati" userId="4b9bc1b3-cf7b-4185-a452-5fdf7e3bb623" providerId="ADAL" clId="{A5014B16-0E41-470C-BE29-59B1EE181554}" dt="2024-02-11T20:05:37.158" v="2033" actId="26606"/>
          <ac:spMkLst>
            <pc:docMk/>
            <pc:sldMk cId="33291589" sldId="286"/>
            <ac:spMk id="13" creationId="{D6EE29F2-D77F-4BD0-A20B-334D316A1C9D}"/>
          </ac:spMkLst>
        </pc:spChg>
        <pc:spChg chg="add">
          <ac:chgData name="Siltovuori Kati" userId="4b9bc1b3-cf7b-4185-a452-5fdf7e3bb623" providerId="ADAL" clId="{A5014B16-0E41-470C-BE29-59B1EE181554}" dt="2024-02-11T20:05:37.158" v="2033" actId="26606"/>
          <ac:spMkLst>
            <pc:docMk/>
            <pc:sldMk cId="33291589" sldId="286"/>
            <ac:spMk id="15" creationId="{22D09ED2-868F-42C6-866E-F92E0CEF314F}"/>
          </ac:spMkLst>
        </pc:spChg>
      </pc:sldChg>
      <pc:sldChg chg="addSp modSp new mod setBg addAnim">
        <pc:chgData name="Siltovuori Kati" userId="4b9bc1b3-cf7b-4185-a452-5fdf7e3bb623" providerId="ADAL" clId="{A5014B16-0E41-470C-BE29-59B1EE181554}" dt="2024-02-11T20:07:22.073" v="2062"/>
        <pc:sldMkLst>
          <pc:docMk/>
          <pc:sldMk cId="881371424" sldId="287"/>
        </pc:sldMkLst>
        <pc:spChg chg="mod">
          <ac:chgData name="Siltovuori Kati" userId="4b9bc1b3-cf7b-4185-a452-5fdf7e3bb623" providerId="ADAL" clId="{A5014B16-0E41-470C-BE29-59B1EE181554}" dt="2024-02-11T20:07:22.073" v="2061" actId="26606"/>
          <ac:spMkLst>
            <pc:docMk/>
            <pc:sldMk cId="881371424" sldId="287"/>
            <ac:spMk id="2" creationId="{C9933C3A-6A9E-57E9-B7A8-440BEF480CE0}"/>
          </ac:spMkLst>
        </pc:spChg>
        <pc:spChg chg="add">
          <ac:chgData name="Siltovuori Kati" userId="4b9bc1b3-cf7b-4185-a452-5fdf7e3bb623" providerId="ADAL" clId="{A5014B16-0E41-470C-BE29-59B1EE181554}" dt="2024-02-11T20:07:22.073" v="2061" actId="26606"/>
          <ac:spMkLst>
            <pc:docMk/>
            <pc:sldMk cId="881371424" sldId="287"/>
            <ac:spMk id="7" creationId="{4E1BEB12-92AF-4445-98AD-4C7756E7C93B}"/>
          </ac:spMkLst>
        </pc:spChg>
        <pc:spChg chg="add">
          <ac:chgData name="Siltovuori Kati" userId="4b9bc1b3-cf7b-4185-a452-5fdf7e3bb623" providerId="ADAL" clId="{A5014B16-0E41-470C-BE29-59B1EE181554}" dt="2024-02-11T20:07:22.073" v="2061" actId="26606"/>
          <ac:spMkLst>
            <pc:docMk/>
            <pc:sldMk cId="881371424" sldId="287"/>
            <ac:spMk id="9" creationId="{D0522C2C-7B5C-48A7-A969-03941E5D2E76}"/>
          </ac:spMkLst>
        </pc:spChg>
        <pc:spChg chg="add">
          <ac:chgData name="Siltovuori Kati" userId="4b9bc1b3-cf7b-4185-a452-5fdf7e3bb623" providerId="ADAL" clId="{A5014B16-0E41-470C-BE29-59B1EE181554}" dt="2024-02-11T20:07:22.073" v="2061" actId="26606"/>
          <ac:spMkLst>
            <pc:docMk/>
            <pc:sldMk cId="881371424" sldId="287"/>
            <ac:spMk id="11" creationId="{9C682A1A-5B2D-4111-BBD6-620165633E5B}"/>
          </ac:spMkLst>
        </pc:spChg>
        <pc:spChg chg="add">
          <ac:chgData name="Siltovuori Kati" userId="4b9bc1b3-cf7b-4185-a452-5fdf7e3bb623" providerId="ADAL" clId="{A5014B16-0E41-470C-BE29-59B1EE181554}" dt="2024-02-11T20:07:22.073" v="2061" actId="26606"/>
          <ac:spMkLst>
            <pc:docMk/>
            <pc:sldMk cId="881371424" sldId="287"/>
            <ac:spMk id="13" creationId="{D6EE29F2-D77F-4BD0-A20B-334D316A1C9D}"/>
          </ac:spMkLst>
        </pc:spChg>
        <pc:spChg chg="add">
          <ac:chgData name="Siltovuori Kati" userId="4b9bc1b3-cf7b-4185-a452-5fdf7e3bb623" providerId="ADAL" clId="{A5014B16-0E41-470C-BE29-59B1EE181554}" dt="2024-02-11T20:07:22.073" v="2061" actId="26606"/>
          <ac:spMkLst>
            <pc:docMk/>
            <pc:sldMk cId="881371424" sldId="287"/>
            <ac:spMk id="15" creationId="{22D09ED2-868F-42C6-866E-F92E0CEF314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A85EBC-5955-43EF-9C4F-9127D0089E1D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91A3A83-3690-4B1D-814B-D5B486109036}">
      <dgm:prSet/>
      <dgm:spPr/>
      <dgm:t>
        <a:bodyPr/>
        <a:lstStyle/>
        <a:p>
          <a:r>
            <a:rPr lang="fi-FI"/>
            <a:t>Mitä hyvää on omissa ruokatottumuksissani?</a:t>
          </a:r>
          <a:endParaRPr lang="en-US"/>
        </a:p>
      </dgm:t>
    </dgm:pt>
    <dgm:pt modelId="{A000D4F7-3CFE-4B15-B7DE-6484BF06BF66}" type="parTrans" cxnId="{F48C6D67-327D-4F7A-88E8-CD2EB8C686D4}">
      <dgm:prSet/>
      <dgm:spPr/>
      <dgm:t>
        <a:bodyPr/>
        <a:lstStyle/>
        <a:p>
          <a:endParaRPr lang="en-US"/>
        </a:p>
      </dgm:t>
    </dgm:pt>
    <dgm:pt modelId="{80FFD04D-AE74-4EE7-9A49-A5D39436F3A1}" type="sibTrans" cxnId="{F48C6D67-327D-4F7A-88E8-CD2EB8C686D4}">
      <dgm:prSet/>
      <dgm:spPr/>
      <dgm:t>
        <a:bodyPr/>
        <a:lstStyle/>
        <a:p>
          <a:endParaRPr lang="en-US"/>
        </a:p>
      </dgm:t>
    </dgm:pt>
    <dgm:pt modelId="{77B8C6CA-F05E-4A34-A2C6-B30708F460AC}">
      <dgm:prSet/>
      <dgm:spPr/>
      <dgm:t>
        <a:bodyPr/>
        <a:lstStyle/>
        <a:p>
          <a:r>
            <a:rPr lang="fi-FI" dirty="0"/>
            <a:t>Miksi ravitsemussuosituksia tehdään?</a:t>
          </a:r>
        </a:p>
        <a:p>
          <a:r>
            <a:rPr lang="fi-FI" dirty="0"/>
            <a:t>Millainen on terveyttä edistävä ruokavalio?</a:t>
          </a:r>
          <a:endParaRPr lang="en-US" dirty="0"/>
        </a:p>
      </dgm:t>
    </dgm:pt>
    <dgm:pt modelId="{B5DA2F12-FF36-4860-BA83-7BEDE2A69D91}" type="parTrans" cxnId="{6622CB25-F9FE-4F86-AECC-E43E22283824}">
      <dgm:prSet/>
      <dgm:spPr/>
      <dgm:t>
        <a:bodyPr/>
        <a:lstStyle/>
        <a:p>
          <a:endParaRPr lang="en-US"/>
        </a:p>
      </dgm:t>
    </dgm:pt>
    <dgm:pt modelId="{8CDF3562-6F37-4983-9E11-BAF6A5F63550}" type="sibTrans" cxnId="{6622CB25-F9FE-4F86-AECC-E43E22283824}">
      <dgm:prSet/>
      <dgm:spPr/>
      <dgm:t>
        <a:bodyPr/>
        <a:lstStyle/>
        <a:p>
          <a:endParaRPr lang="en-US"/>
        </a:p>
      </dgm:t>
    </dgm:pt>
    <dgm:pt modelId="{E9583D57-64B0-4F0E-B16A-730AC8F35EA3}" type="pres">
      <dgm:prSet presAssocID="{94A85EBC-5955-43EF-9C4F-9127D0089E1D}" presName="vert0" presStyleCnt="0">
        <dgm:presLayoutVars>
          <dgm:dir/>
          <dgm:animOne val="branch"/>
          <dgm:animLvl val="lvl"/>
        </dgm:presLayoutVars>
      </dgm:prSet>
      <dgm:spPr/>
    </dgm:pt>
    <dgm:pt modelId="{4060D6A3-CE45-4B35-9496-D3ED10AEB944}" type="pres">
      <dgm:prSet presAssocID="{A91A3A83-3690-4B1D-814B-D5B486109036}" presName="thickLine" presStyleLbl="alignNode1" presStyleIdx="0" presStyleCnt="2"/>
      <dgm:spPr/>
    </dgm:pt>
    <dgm:pt modelId="{B134B393-F49C-4661-9EF6-9B3B3E37CECF}" type="pres">
      <dgm:prSet presAssocID="{A91A3A83-3690-4B1D-814B-D5B486109036}" presName="horz1" presStyleCnt="0"/>
      <dgm:spPr/>
    </dgm:pt>
    <dgm:pt modelId="{B90E2AF4-02A2-4523-8925-1480EE37E3A2}" type="pres">
      <dgm:prSet presAssocID="{A91A3A83-3690-4B1D-814B-D5B486109036}" presName="tx1" presStyleLbl="revTx" presStyleIdx="0" presStyleCnt="2"/>
      <dgm:spPr/>
    </dgm:pt>
    <dgm:pt modelId="{7CE02B26-D1D3-4EE5-8046-73E7C6A5BA1F}" type="pres">
      <dgm:prSet presAssocID="{A91A3A83-3690-4B1D-814B-D5B486109036}" presName="vert1" presStyleCnt="0"/>
      <dgm:spPr/>
    </dgm:pt>
    <dgm:pt modelId="{E9DEC6D9-3BE5-4685-9CEF-A9AA239C7E65}" type="pres">
      <dgm:prSet presAssocID="{77B8C6CA-F05E-4A34-A2C6-B30708F460AC}" presName="thickLine" presStyleLbl="alignNode1" presStyleIdx="1" presStyleCnt="2"/>
      <dgm:spPr/>
    </dgm:pt>
    <dgm:pt modelId="{A4B90C62-F0BC-42F5-B159-D4FBD0B8559E}" type="pres">
      <dgm:prSet presAssocID="{77B8C6CA-F05E-4A34-A2C6-B30708F460AC}" presName="horz1" presStyleCnt="0"/>
      <dgm:spPr/>
    </dgm:pt>
    <dgm:pt modelId="{05013506-2683-4C46-BC67-7BEC34E31A59}" type="pres">
      <dgm:prSet presAssocID="{77B8C6CA-F05E-4A34-A2C6-B30708F460AC}" presName="tx1" presStyleLbl="revTx" presStyleIdx="1" presStyleCnt="2"/>
      <dgm:spPr/>
    </dgm:pt>
    <dgm:pt modelId="{0CFB0730-95FE-41A4-B07F-B362793C283E}" type="pres">
      <dgm:prSet presAssocID="{77B8C6CA-F05E-4A34-A2C6-B30708F460AC}" presName="vert1" presStyleCnt="0"/>
      <dgm:spPr/>
    </dgm:pt>
  </dgm:ptLst>
  <dgm:cxnLst>
    <dgm:cxn modelId="{6622CB25-F9FE-4F86-AECC-E43E22283824}" srcId="{94A85EBC-5955-43EF-9C4F-9127D0089E1D}" destId="{77B8C6CA-F05E-4A34-A2C6-B30708F460AC}" srcOrd="1" destOrd="0" parTransId="{B5DA2F12-FF36-4860-BA83-7BEDE2A69D91}" sibTransId="{8CDF3562-6F37-4983-9E11-BAF6A5F63550}"/>
    <dgm:cxn modelId="{8DEF4631-0B95-4072-810E-877CE6742675}" type="presOf" srcId="{94A85EBC-5955-43EF-9C4F-9127D0089E1D}" destId="{E9583D57-64B0-4F0E-B16A-730AC8F35EA3}" srcOrd="0" destOrd="0" presId="urn:microsoft.com/office/officeart/2008/layout/LinedList"/>
    <dgm:cxn modelId="{F48C6D67-327D-4F7A-88E8-CD2EB8C686D4}" srcId="{94A85EBC-5955-43EF-9C4F-9127D0089E1D}" destId="{A91A3A83-3690-4B1D-814B-D5B486109036}" srcOrd="0" destOrd="0" parTransId="{A000D4F7-3CFE-4B15-B7DE-6484BF06BF66}" sibTransId="{80FFD04D-AE74-4EE7-9A49-A5D39436F3A1}"/>
    <dgm:cxn modelId="{C9DBF951-7922-4D46-BABB-AB87168C7CCA}" type="presOf" srcId="{A91A3A83-3690-4B1D-814B-D5B486109036}" destId="{B90E2AF4-02A2-4523-8925-1480EE37E3A2}" srcOrd="0" destOrd="0" presId="urn:microsoft.com/office/officeart/2008/layout/LinedList"/>
    <dgm:cxn modelId="{4FE62DAD-9B3C-4D5A-BEC9-86B13B7B09E8}" type="presOf" srcId="{77B8C6CA-F05E-4A34-A2C6-B30708F460AC}" destId="{05013506-2683-4C46-BC67-7BEC34E31A59}" srcOrd="0" destOrd="0" presId="urn:microsoft.com/office/officeart/2008/layout/LinedList"/>
    <dgm:cxn modelId="{A0664E5C-FA84-4057-82AA-6EB0BEFAD5D3}" type="presParOf" srcId="{E9583D57-64B0-4F0E-B16A-730AC8F35EA3}" destId="{4060D6A3-CE45-4B35-9496-D3ED10AEB944}" srcOrd="0" destOrd="0" presId="urn:microsoft.com/office/officeart/2008/layout/LinedList"/>
    <dgm:cxn modelId="{38B0FE25-F58D-4741-A8A2-824F2A0C01EA}" type="presParOf" srcId="{E9583D57-64B0-4F0E-B16A-730AC8F35EA3}" destId="{B134B393-F49C-4661-9EF6-9B3B3E37CECF}" srcOrd="1" destOrd="0" presId="urn:microsoft.com/office/officeart/2008/layout/LinedList"/>
    <dgm:cxn modelId="{A6A9413B-D840-488F-A10B-71B39BB0F589}" type="presParOf" srcId="{B134B393-F49C-4661-9EF6-9B3B3E37CECF}" destId="{B90E2AF4-02A2-4523-8925-1480EE37E3A2}" srcOrd="0" destOrd="0" presId="urn:microsoft.com/office/officeart/2008/layout/LinedList"/>
    <dgm:cxn modelId="{2A94D2C8-1AC1-42BB-B9AC-B1512869D218}" type="presParOf" srcId="{B134B393-F49C-4661-9EF6-9B3B3E37CECF}" destId="{7CE02B26-D1D3-4EE5-8046-73E7C6A5BA1F}" srcOrd="1" destOrd="0" presId="urn:microsoft.com/office/officeart/2008/layout/LinedList"/>
    <dgm:cxn modelId="{CC31DAEC-A4E5-4042-B15A-2FB773D6BEFF}" type="presParOf" srcId="{E9583D57-64B0-4F0E-B16A-730AC8F35EA3}" destId="{E9DEC6D9-3BE5-4685-9CEF-A9AA239C7E65}" srcOrd="2" destOrd="0" presId="urn:microsoft.com/office/officeart/2008/layout/LinedList"/>
    <dgm:cxn modelId="{3D03A7F3-CE46-49FE-A19F-4C617A480299}" type="presParOf" srcId="{E9583D57-64B0-4F0E-B16A-730AC8F35EA3}" destId="{A4B90C62-F0BC-42F5-B159-D4FBD0B8559E}" srcOrd="3" destOrd="0" presId="urn:microsoft.com/office/officeart/2008/layout/LinedList"/>
    <dgm:cxn modelId="{EBDA50B6-66EA-4C43-8EC3-F674FCD9199C}" type="presParOf" srcId="{A4B90C62-F0BC-42F5-B159-D4FBD0B8559E}" destId="{05013506-2683-4C46-BC67-7BEC34E31A59}" srcOrd="0" destOrd="0" presId="urn:microsoft.com/office/officeart/2008/layout/LinedList"/>
    <dgm:cxn modelId="{96D1DE7A-9110-4E8C-8877-3094AFB2A838}" type="presParOf" srcId="{A4B90C62-F0BC-42F5-B159-D4FBD0B8559E}" destId="{0CFB0730-95FE-41A4-B07F-B362793C28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1C726A-9F98-4F38-863A-39DDDE5F7B5C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79611A5-B388-48D5-8F2F-2A6282AE5510}">
      <dgm:prSet/>
      <dgm:spPr/>
      <dgm:t>
        <a:bodyPr/>
        <a:lstStyle/>
        <a:p>
          <a:r>
            <a:rPr lang="fi-FI"/>
            <a:t>oleellista kokonaisuus</a:t>
          </a:r>
          <a:endParaRPr lang="en-US"/>
        </a:p>
      </dgm:t>
    </dgm:pt>
    <dgm:pt modelId="{36162F71-358D-43C1-B317-ED464B4071A4}" type="parTrans" cxnId="{C4265B21-22D2-41E8-B00E-6CD21C25EFB0}">
      <dgm:prSet/>
      <dgm:spPr/>
      <dgm:t>
        <a:bodyPr/>
        <a:lstStyle/>
        <a:p>
          <a:endParaRPr lang="en-US"/>
        </a:p>
      </dgm:t>
    </dgm:pt>
    <dgm:pt modelId="{DE9D47F4-ED19-48CD-825E-DC7EFD9D5467}" type="sibTrans" cxnId="{C4265B21-22D2-41E8-B00E-6CD21C25EFB0}">
      <dgm:prSet/>
      <dgm:spPr/>
      <dgm:t>
        <a:bodyPr/>
        <a:lstStyle/>
        <a:p>
          <a:endParaRPr lang="en-US"/>
        </a:p>
      </dgm:t>
    </dgm:pt>
    <dgm:pt modelId="{FD709518-1439-4C2E-9D18-2BE00E5A4C3E}">
      <dgm:prSet/>
      <dgm:spPr/>
      <dgm:t>
        <a:bodyPr/>
        <a:lstStyle/>
        <a:p>
          <a:r>
            <a:rPr lang="fi-FI"/>
            <a:t>vaihtelevaa ja monipuolista</a:t>
          </a:r>
          <a:endParaRPr lang="en-US"/>
        </a:p>
      </dgm:t>
    </dgm:pt>
    <dgm:pt modelId="{CA56E7E3-E0CC-468C-B5F7-5DFE3C2A816A}" type="parTrans" cxnId="{2A67FDBA-DD00-4792-A8F0-BB7C9C9FDA3B}">
      <dgm:prSet/>
      <dgm:spPr/>
      <dgm:t>
        <a:bodyPr/>
        <a:lstStyle/>
        <a:p>
          <a:endParaRPr lang="en-US"/>
        </a:p>
      </dgm:t>
    </dgm:pt>
    <dgm:pt modelId="{68B79FEC-B506-48D3-98E8-05D925E402F9}" type="sibTrans" cxnId="{2A67FDBA-DD00-4792-A8F0-BB7C9C9FDA3B}">
      <dgm:prSet/>
      <dgm:spPr/>
      <dgm:t>
        <a:bodyPr/>
        <a:lstStyle/>
        <a:p>
          <a:endParaRPr lang="en-US"/>
        </a:p>
      </dgm:t>
    </dgm:pt>
    <dgm:pt modelId="{42C299D9-9E62-43A9-94C3-8F213489BAB6}">
      <dgm:prSet/>
      <dgm:spPr/>
      <dgm:t>
        <a:bodyPr/>
        <a:lstStyle/>
        <a:p>
          <a:r>
            <a:rPr lang="fi-FI"/>
            <a:t>ateriarytmi on tärkeää</a:t>
          </a:r>
          <a:endParaRPr lang="en-US"/>
        </a:p>
      </dgm:t>
    </dgm:pt>
    <dgm:pt modelId="{746A8607-7C75-49E4-AF36-3B69AC6BB176}" type="parTrans" cxnId="{C494A9E8-F410-4550-B61D-6D99C7E5442F}">
      <dgm:prSet/>
      <dgm:spPr/>
      <dgm:t>
        <a:bodyPr/>
        <a:lstStyle/>
        <a:p>
          <a:endParaRPr lang="en-US"/>
        </a:p>
      </dgm:t>
    </dgm:pt>
    <dgm:pt modelId="{4599BB4A-B9C5-43E8-89D6-6D1B9B97A450}" type="sibTrans" cxnId="{C494A9E8-F410-4550-B61D-6D99C7E5442F}">
      <dgm:prSet/>
      <dgm:spPr/>
      <dgm:t>
        <a:bodyPr/>
        <a:lstStyle/>
        <a:p>
          <a:endParaRPr lang="en-US"/>
        </a:p>
      </dgm:t>
    </dgm:pt>
    <dgm:pt modelId="{A659890E-78EF-405A-9554-F65D25FD95ED}">
      <dgm:prSet/>
      <dgm:spPr/>
      <dgm:t>
        <a:bodyPr/>
        <a:lstStyle/>
        <a:p>
          <a:r>
            <a:rPr lang="fi-FI"/>
            <a:t>syömisestä saa ja tulee nauttia!</a:t>
          </a:r>
          <a:endParaRPr lang="en-US"/>
        </a:p>
      </dgm:t>
    </dgm:pt>
    <dgm:pt modelId="{2E8543DF-EAFF-4FD3-84E0-07F3DADA2A75}" type="parTrans" cxnId="{F095014F-92DB-4A63-9DC5-D574DF0D7F44}">
      <dgm:prSet/>
      <dgm:spPr/>
      <dgm:t>
        <a:bodyPr/>
        <a:lstStyle/>
        <a:p>
          <a:endParaRPr lang="en-US"/>
        </a:p>
      </dgm:t>
    </dgm:pt>
    <dgm:pt modelId="{046D44C9-B342-4C0A-BB14-0D6E520CBA76}" type="sibTrans" cxnId="{F095014F-92DB-4A63-9DC5-D574DF0D7F44}">
      <dgm:prSet/>
      <dgm:spPr/>
      <dgm:t>
        <a:bodyPr/>
        <a:lstStyle/>
        <a:p>
          <a:endParaRPr lang="en-US"/>
        </a:p>
      </dgm:t>
    </dgm:pt>
    <dgm:pt modelId="{77F92A75-B2E4-4C80-B0B8-0AA5AAB348FA}" type="pres">
      <dgm:prSet presAssocID="{F41C726A-9F98-4F38-863A-39DDDE5F7B5C}" presName="outerComposite" presStyleCnt="0">
        <dgm:presLayoutVars>
          <dgm:chMax val="5"/>
          <dgm:dir/>
          <dgm:resizeHandles val="exact"/>
        </dgm:presLayoutVars>
      </dgm:prSet>
      <dgm:spPr/>
    </dgm:pt>
    <dgm:pt modelId="{9027A8B4-1DF6-43CB-9B95-F0E093780957}" type="pres">
      <dgm:prSet presAssocID="{F41C726A-9F98-4F38-863A-39DDDE5F7B5C}" presName="dummyMaxCanvas" presStyleCnt="0">
        <dgm:presLayoutVars/>
      </dgm:prSet>
      <dgm:spPr/>
    </dgm:pt>
    <dgm:pt modelId="{DC1DE93A-44CA-40D5-A8D0-5853E8BF76F4}" type="pres">
      <dgm:prSet presAssocID="{F41C726A-9F98-4F38-863A-39DDDE5F7B5C}" presName="FourNodes_1" presStyleLbl="node1" presStyleIdx="0" presStyleCnt="4">
        <dgm:presLayoutVars>
          <dgm:bulletEnabled val="1"/>
        </dgm:presLayoutVars>
      </dgm:prSet>
      <dgm:spPr/>
    </dgm:pt>
    <dgm:pt modelId="{53B544C5-F0C9-45B0-A800-04AC415E3D77}" type="pres">
      <dgm:prSet presAssocID="{F41C726A-9F98-4F38-863A-39DDDE5F7B5C}" presName="FourNodes_2" presStyleLbl="node1" presStyleIdx="1" presStyleCnt="4">
        <dgm:presLayoutVars>
          <dgm:bulletEnabled val="1"/>
        </dgm:presLayoutVars>
      </dgm:prSet>
      <dgm:spPr/>
    </dgm:pt>
    <dgm:pt modelId="{82945289-B58C-41DD-A60C-C029ED61A0BB}" type="pres">
      <dgm:prSet presAssocID="{F41C726A-9F98-4F38-863A-39DDDE5F7B5C}" presName="FourNodes_3" presStyleLbl="node1" presStyleIdx="2" presStyleCnt="4">
        <dgm:presLayoutVars>
          <dgm:bulletEnabled val="1"/>
        </dgm:presLayoutVars>
      </dgm:prSet>
      <dgm:spPr/>
    </dgm:pt>
    <dgm:pt modelId="{AAB713D8-2A70-431F-AD98-DB0D31BD6897}" type="pres">
      <dgm:prSet presAssocID="{F41C726A-9F98-4F38-863A-39DDDE5F7B5C}" presName="FourNodes_4" presStyleLbl="node1" presStyleIdx="3" presStyleCnt="4">
        <dgm:presLayoutVars>
          <dgm:bulletEnabled val="1"/>
        </dgm:presLayoutVars>
      </dgm:prSet>
      <dgm:spPr/>
    </dgm:pt>
    <dgm:pt modelId="{FADFB6B5-85FC-4881-870A-E74C37BE6016}" type="pres">
      <dgm:prSet presAssocID="{F41C726A-9F98-4F38-863A-39DDDE5F7B5C}" presName="FourConn_1-2" presStyleLbl="fgAccFollowNode1" presStyleIdx="0" presStyleCnt="3">
        <dgm:presLayoutVars>
          <dgm:bulletEnabled val="1"/>
        </dgm:presLayoutVars>
      </dgm:prSet>
      <dgm:spPr/>
    </dgm:pt>
    <dgm:pt modelId="{7E59D990-CAB0-451D-B319-220B60C97B38}" type="pres">
      <dgm:prSet presAssocID="{F41C726A-9F98-4F38-863A-39DDDE5F7B5C}" presName="FourConn_2-3" presStyleLbl="fgAccFollowNode1" presStyleIdx="1" presStyleCnt="3">
        <dgm:presLayoutVars>
          <dgm:bulletEnabled val="1"/>
        </dgm:presLayoutVars>
      </dgm:prSet>
      <dgm:spPr/>
    </dgm:pt>
    <dgm:pt modelId="{E2EB20F9-5E6B-4A07-BD28-9B0E2E4DE6C9}" type="pres">
      <dgm:prSet presAssocID="{F41C726A-9F98-4F38-863A-39DDDE5F7B5C}" presName="FourConn_3-4" presStyleLbl="fgAccFollowNode1" presStyleIdx="2" presStyleCnt="3">
        <dgm:presLayoutVars>
          <dgm:bulletEnabled val="1"/>
        </dgm:presLayoutVars>
      </dgm:prSet>
      <dgm:spPr/>
    </dgm:pt>
    <dgm:pt modelId="{57126A54-BA2A-4B3A-B128-6D7685EB3CCF}" type="pres">
      <dgm:prSet presAssocID="{F41C726A-9F98-4F38-863A-39DDDE5F7B5C}" presName="FourNodes_1_text" presStyleLbl="node1" presStyleIdx="3" presStyleCnt="4">
        <dgm:presLayoutVars>
          <dgm:bulletEnabled val="1"/>
        </dgm:presLayoutVars>
      </dgm:prSet>
      <dgm:spPr/>
    </dgm:pt>
    <dgm:pt modelId="{2850ED46-35B7-4CF3-93D0-76343D65D11F}" type="pres">
      <dgm:prSet presAssocID="{F41C726A-9F98-4F38-863A-39DDDE5F7B5C}" presName="FourNodes_2_text" presStyleLbl="node1" presStyleIdx="3" presStyleCnt="4">
        <dgm:presLayoutVars>
          <dgm:bulletEnabled val="1"/>
        </dgm:presLayoutVars>
      </dgm:prSet>
      <dgm:spPr/>
    </dgm:pt>
    <dgm:pt modelId="{B5DADD3D-C2F0-487B-A95E-1A9742E90DCF}" type="pres">
      <dgm:prSet presAssocID="{F41C726A-9F98-4F38-863A-39DDDE5F7B5C}" presName="FourNodes_3_text" presStyleLbl="node1" presStyleIdx="3" presStyleCnt="4">
        <dgm:presLayoutVars>
          <dgm:bulletEnabled val="1"/>
        </dgm:presLayoutVars>
      </dgm:prSet>
      <dgm:spPr/>
    </dgm:pt>
    <dgm:pt modelId="{AA70A7FD-0BC1-4621-B7AB-657838AC2F94}" type="pres">
      <dgm:prSet presAssocID="{F41C726A-9F98-4F38-863A-39DDDE5F7B5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82A3D0F-94BE-4513-9775-DFC420A91847}" type="presOf" srcId="{FD709518-1439-4C2E-9D18-2BE00E5A4C3E}" destId="{53B544C5-F0C9-45B0-A800-04AC415E3D77}" srcOrd="0" destOrd="0" presId="urn:microsoft.com/office/officeart/2005/8/layout/vProcess5"/>
    <dgm:cxn modelId="{E1A59116-0C7E-49E7-B72D-39A07410E555}" type="presOf" srcId="{42C299D9-9E62-43A9-94C3-8F213489BAB6}" destId="{82945289-B58C-41DD-A60C-C029ED61A0BB}" srcOrd="0" destOrd="0" presId="urn:microsoft.com/office/officeart/2005/8/layout/vProcess5"/>
    <dgm:cxn modelId="{9469E318-D0F3-42FE-A0C3-26EF0938201C}" type="presOf" srcId="{F79611A5-B388-48D5-8F2F-2A6282AE5510}" destId="{57126A54-BA2A-4B3A-B128-6D7685EB3CCF}" srcOrd="1" destOrd="0" presId="urn:microsoft.com/office/officeart/2005/8/layout/vProcess5"/>
    <dgm:cxn modelId="{7361A91D-7298-4A2C-BFCD-B81703A8E745}" type="presOf" srcId="{F79611A5-B388-48D5-8F2F-2A6282AE5510}" destId="{DC1DE93A-44CA-40D5-A8D0-5853E8BF76F4}" srcOrd="0" destOrd="0" presId="urn:microsoft.com/office/officeart/2005/8/layout/vProcess5"/>
    <dgm:cxn modelId="{C4265B21-22D2-41E8-B00E-6CD21C25EFB0}" srcId="{F41C726A-9F98-4F38-863A-39DDDE5F7B5C}" destId="{F79611A5-B388-48D5-8F2F-2A6282AE5510}" srcOrd="0" destOrd="0" parTransId="{36162F71-358D-43C1-B317-ED464B4071A4}" sibTransId="{DE9D47F4-ED19-48CD-825E-DC7EFD9D5467}"/>
    <dgm:cxn modelId="{70BCDF28-CC81-49A4-A31F-EB8B6810FB0B}" type="presOf" srcId="{4599BB4A-B9C5-43E8-89D6-6D1B9B97A450}" destId="{E2EB20F9-5E6B-4A07-BD28-9B0E2E4DE6C9}" srcOrd="0" destOrd="0" presId="urn:microsoft.com/office/officeart/2005/8/layout/vProcess5"/>
    <dgm:cxn modelId="{0691B740-45CE-4A1E-9EB7-1E1A1DAAF5C7}" type="presOf" srcId="{A659890E-78EF-405A-9554-F65D25FD95ED}" destId="{AA70A7FD-0BC1-4621-B7AB-657838AC2F94}" srcOrd="1" destOrd="0" presId="urn:microsoft.com/office/officeart/2005/8/layout/vProcess5"/>
    <dgm:cxn modelId="{361ED76D-EC00-4B0E-ABF9-CCBFF73CF161}" type="presOf" srcId="{A659890E-78EF-405A-9554-F65D25FD95ED}" destId="{AAB713D8-2A70-431F-AD98-DB0D31BD6897}" srcOrd="0" destOrd="0" presId="urn:microsoft.com/office/officeart/2005/8/layout/vProcess5"/>
    <dgm:cxn modelId="{F095014F-92DB-4A63-9DC5-D574DF0D7F44}" srcId="{F41C726A-9F98-4F38-863A-39DDDE5F7B5C}" destId="{A659890E-78EF-405A-9554-F65D25FD95ED}" srcOrd="3" destOrd="0" parTransId="{2E8543DF-EAFF-4FD3-84E0-07F3DADA2A75}" sibTransId="{046D44C9-B342-4C0A-BB14-0D6E520CBA76}"/>
    <dgm:cxn modelId="{1B789B71-44C4-4029-8415-6705C9B11587}" type="presOf" srcId="{42C299D9-9E62-43A9-94C3-8F213489BAB6}" destId="{B5DADD3D-C2F0-487B-A95E-1A9742E90DCF}" srcOrd="1" destOrd="0" presId="urn:microsoft.com/office/officeart/2005/8/layout/vProcess5"/>
    <dgm:cxn modelId="{FD5A9F58-22D4-4407-B870-DDB0B58BE196}" type="presOf" srcId="{DE9D47F4-ED19-48CD-825E-DC7EFD9D5467}" destId="{FADFB6B5-85FC-4881-870A-E74C37BE6016}" srcOrd="0" destOrd="0" presId="urn:microsoft.com/office/officeart/2005/8/layout/vProcess5"/>
    <dgm:cxn modelId="{0B029A8E-10A7-4515-AE70-8EC00B25CBD3}" type="presOf" srcId="{68B79FEC-B506-48D3-98E8-05D925E402F9}" destId="{7E59D990-CAB0-451D-B319-220B60C97B38}" srcOrd="0" destOrd="0" presId="urn:microsoft.com/office/officeart/2005/8/layout/vProcess5"/>
    <dgm:cxn modelId="{2A67FDBA-DD00-4792-A8F0-BB7C9C9FDA3B}" srcId="{F41C726A-9F98-4F38-863A-39DDDE5F7B5C}" destId="{FD709518-1439-4C2E-9D18-2BE00E5A4C3E}" srcOrd="1" destOrd="0" parTransId="{CA56E7E3-E0CC-468C-B5F7-5DFE3C2A816A}" sibTransId="{68B79FEC-B506-48D3-98E8-05D925E402F9}"/>
    <dgm:cxn modelId="{3400D1C3-0E78-4C44-925E-106C90EC61E7}" type="presOf" srcId="{FD709518-1439-4C2E-9D18-2BE00E5A4C3E}" destId="{2850ED46-35B7-4CF3-93D0-76343D65D11F}" srcOrd="1" destOrd="0" presId="urn:microsoft.com/office/officeart/2005/8/layout/vProcess5"/>
    <dgm:cxn modelId="{C494A9E8-F410-4550-B61D-6D99C7E5442F}" srcId="{F41C726A-9F98-4F38-863A-39DDDE5F7B5C}" destId="{42C299D9-9E62-43A9-94C3-8F213489BAB6}" srcOrd="2" destOrd="0" parTransId="{746A8607-7C75-49E4-AF36-3B69AC6BB176}" sibTransId="{4599BB4A-B9C5-43E8-89D6-6D1B9B97A450}"/>
    <dgm:cxn modelId="{99EFA5F0-FD1F-40F7-AB7E-6A942ED782D9}" type="presOf" srcId="{F41C726A-9F98-4F38-863A-39DDDE5F7B5C}" destId="{77F92A75-B2E4-4C80-B0B8-0AA5AAB348FA}" srcOrd="0" destOrd="0" presId="urn:microsoft.com/office/officeart/2005/8/layout/vProcess5"/>
    <dgm:cxn modelId="{54A26F4F-9BC4-42A0-9A55-3D4FD148FC53}" type="presParOf" srcId="{77F92A75-B2E4-4C80-B0B8-0AA5AAB348FA}" destId="{9027A8B4-1DF6-43CB-9B95-F0E093780957}" srcOrd="0" destOrd="0" presId="urn:microsoft.com/office/officeart/2005/8/layout/vProcess5"/>
    <dgm:cxn modelId="{AA269564-9436-4182-BDC1-A2EA0C952399}" type="presParOf" srcId="{77F92A75-B2E4-4C80-B0B8-0AA5AAB348FA}" destId="{DC1DE93A-44CA-40D5-A8D0-5853E8BF76F4}" srcOrd="1" destOrd="0" presId="urn:microsoft.com/office/officeart/2005/8/layout/vProcess5"/>
    <dgm:cxn modelId="{3C1826D2-BBBE-460F-9246-46710E818C55}" type="presParOf" srcId="{77F92A75-B2E4-4C80-B0B8-0AA5AAB348FA}" destId="{53B544C5-F0C9-45B0-A800-04AC415E3D77}" srcOrd="2" destOrd="0" presId="urn:microsoft.com/office/officeart/2005/8/layout/vProcess5"/>
    <dgm:cxn modelId="{86BA75B2-4E4B-490A-8463-5D181CD6A366}" type="presParOf" srcId="{77F92A75-B2E4-4C80-B0B8-0AA5AAB348FA}" destId="{82945289-B58C-41DD-A60C-C029ED61A0BB}" srcOrd="3" destOrd="0" presId="urn:microsoft.com/office/officeart/2005/8/layout/vProcess5"/>
    <dgm:cxn modelId="{69247622-8B4D-4EFA-B801-935F0FD0F404}" type="presParOf" srcId="{77F92A75-B2E4-4C80-B0B8-0AA5AAB348FA}" destId="{AAB713D8-2A70-431F-AD98-DB0D31BD6897}" srcOrd="4" destOrd="0" presId="urn:microsoft.com/office/officeart/2005/8/layout/vProcess5"/>
    <dgm:cxn modelId="{F62C742C-A282-4B62-95D2-3B2E968648F8}" type="presParOf" srcId="{77F92A75-B2E4-4C80-B0B8-0AA5AAB348FA}" destId="{FADFB6B5-85FC-4881-870A-E74C37BE6016}" srcOrd="5" destOrd="0" presId="urn:microsoft.com/office/officeart/2005/8/layout/vProcess5"/>
    <dgm:cxn modelId="{C0F3C107-05DC-4017-ADDA-C8A8FA4FB7DE}" type="presParOf" srcId="{77F92A75-B2E4-4C80-B0B8-0AA5AAB348FA}" destId="{7E59D990-CAB0-451D-B319-220B60C97B38}" srcOrd="6" destOrd="0" presId="urn:microsoft.com/office/officeart/2005/8/layout/vProcess5"/>
    <dgm:cxn modelId="{094A6292-22A5-4278-8DC7-ECB79CD77751}" type="presParOf" srcId="{77F92A75-B2E4-4C80-B0B8-0AA5AAB348FA}" destId="{E2EB20F9-5E6B-4A07-BD28-9B0E2E4DE6C9}" srcOrd="7" destOrd="0" presId="urn:microsoft.com/office/officeart/2005/8/layout/vProcess5"/>
    <dgm:cxn modelId="{06E3DF6B-E994-4F47-9BBA-1DC900DF2CCB}" type="presParOf" srcId="{77F92A75-B2E4-4C80-B0B8-0AA5AAB348FA}" destId="{57126A54-BA2A-4B3A-B128-6D7685EB3CCF}" srcOrd="8" destOrd="0" presId="urn:microsoft.com/office/officeart/2005/8/layout/vProcess5"/>
    <dgm:cxn modelId="{84DC9286-46E3-4659-ADED-22D2337365D2}" type="presParOf" srcId="{77F92A75-B2E4-4C80-B0B8-0AA5AAB348FA}" destId="{2850ED46-35B7-4CF3-93D0-76343D65D11F}" srcOrd="9" destOrd="0" presId="urn:microsoft.com/office/officeart/2005/8/layout/vProcess5"/>
    <dgm:cxn modelId="{8196D82A-4518-4436-866F-89C9D96D604B}" type="presParOf" srcId="{77F92A75-B2E4-4C80-B0B8-0AA5AAB348FA}" destId="{B5DADD3D-C2F0-487B-A95E-1A9742E90DCF}" srcOrd="10" destOrd="0" presId="urn:microsoft.com/office/officeart/2005/8/layout/vProcess5"/>
    <dgm:cxn modelId="{5AE3CA93-D515-474D-B8D8-B18730AE80B5}" type="presParOf" srcId="{77F92A75-B2E4-4C80-B0B8-0AA5AAB348FA}" destId="{AA70A7FD-0BC1-4621-B7AB-657838AC2F9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0D6A3-CE45-4B35-9496-D3ED10AEB944}">
      <dsp:nvSpPr>
        <dsp:cNvPr id="0" name=""/>
        <dsp:cNvSpPr/>
      </dsp:nvSpPr>
      <dsp:spPr>
        <a:xfrm>
          <a:off x="0" y="0"/>
          <a:ext cx="453089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0E2AF4-02A2-4523-8925-1480EE37E3A2}">
      <dsp:nvSpPr>
        <dsp:cNvPr id="0" name=""/>
        <dsp:cNvSpPr/>
      </dsp:nvSpPr>
      <dsp:spPr>
        <a:xfrm>
          <a:off x="0" y="0"/>
          <a:ext cx="4530898" cy="1819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/>
            <a:t>Mitä hyvää on omissa ruokatottumuksissani?</a:t>
          </a:r>
          <a:endParaRPr lang="en-US" sz="2600" kern="1200"/>
        </a:p>
      </dsp:txBody>
      <dsp:txXfrm>
        <a:off x="0" y="0"/>
        <a:ext cx="4530898" cy="1819725"/>
      </dsp:txXfrm>
    </dsp:sp>
    <dsp:sp modelId="{E9DEC6D9-3BE5-4685-9CEF-A9AA239C7E65}">
      <dsp:nvSpPr>
        <dsp:cNvPr id="0" name=""/>
        <dsp:cNvSpPr/>
      </dsp:nvSpPr>
      <dsp:spPr>
        <a:xfrm>
          <a:off x="0" y="1819725"/>
          <a:ext cx="4530898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013506-2683-4C46-BC67-7BEC34E31A59}">
      <dsp:nvSpPr>
        <dsp:cNvPr id="0" name=""/>
        <dsp:cNvSpPr/>
      </dsp:nvSpPr>
      <dsp:spPr>
        <a:xfrm>
          <a:off x="0" y="1819725"/>
          <a:ext cx="4530898" cy="1819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/>
            <a:t>Miksi ravitsemussuosituksia tehdään?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/>
            <a:t>Millainen on terveyttä edistävä ruokavalio?</a:t>
          </a:r>
          <a:endParaRPr lang="en-US" sz="2600" kern="1200" dirty="0"/>
        </a:p>
      </dsp:txBody>
      <dsp:txXfrm>
        <a:off x="0" y="1819725"/>
        <a:ext cx="4530898" cy="1819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DE93A-44CA-40D5-A8D0-5853E8BF76F4}">
      <dsp:nvSpPr>
        <dsp:cNvPr id="0" name=""/>
        <dsp:cNvSpPr/>
      </dsp:nvSpPr>
      <dsp:spPr>
        <a:xfrm>
          <a:off x="0" y="0"/>
          <a:ext cx="8742263" cy="9224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/>
            <a:t>oleellista kokonaisuus</a:t>
          </a:r>
          <a:endParaRPr lang="en-US" sz="4000" kern="1200"/>
        </a:p>
      </dsp:txBody>
      <dsp:txXfrm>
        <a:off x="27017" y="27017"/>
        <a:ext cx="7668958" cy="868383"/>
      </dsp:txXfrm>
    </dsp:sp>
    <dsp:sp modelId="{53B544C5-F0C9-45B0-A800-04AC415E3D77}">
      <dsp:nvSpPr>
        <dsp:cNvPr id="0" name=""/>
        <dsp:cNvSpPr/>
      </dsp:nvSpPr>
      <dsp:spPr>
        <a:xfrm>
          <a:off x="732164" y="1090129"/>
          <a:ext cx="8742263" cy="9224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/>
            <a:t>vaihtelevaa ja monipuolista</a:t>
          </a:r>
          <a:endParaRPr lang="en-US" sz="4000" kern="1200"/>
        </a:p>
      </dsp:txBody>
      <dsp:txXfrm>
        <a:off x="759181" y="1117146"/>
        <a:ext cx="7356493" cy="868383"/>
      </dsp:txXfrm>
    </dsp:sp>
    <dsp:sp modelId="{82945289-B58C-41DD-A60C-C029ED61A0BB}">
      <dsp:nvSpPr>
        <dsp:cNvPr id="0" name=""/>
        <dsp:cNvSpPr/>
      </dsp:nvSpPr>
      <dsp:spPr>
        <a:xfrm>
          <a:off x="1453401" y="2180258"/>
          <a:ext cx="8742263" cy="9224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/>
            <a:t>ateriarytmi on tärkeää</a:t>
          </a:r>
          <a:endParaRPr lang="en-US" sz="4000" kern="1200"/>
        </a:p>
      </dsp:txBody>
      <dsp:txXfrm>
        <a:off x="1480418" y="2207275"/>
        <a:ext cx="7367421" cy="868383"/>
      </dsp:txXfrm>
    </dsp:sp>
    <dsp:sp modelId="{AAB713D8-2A70-431F-AD98-DB0D31BD6897}">
      <dsp:nvSpPr>
        <dsp:cNvPr id="0" name=""/>
        <dsp:cNvSpPr/>
      </dsp:nvSpPr>
      <dsp:spPr>
        <a:xfrm>
          <a:off x="2185565" y="3270387"/>
          <a:ext cx="8742263" cy="9224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/>
            <a:t>syömisestä saa ja tulee nauttia!</a:t>
          </a:r>
          <a:endParaRPr lang="en-US" sz="4000" kern="1200"/>
        </a:p>
      </dsp:txBody>
      <dsp:txXfrm>
        <a:off x="2212582" y="3297404"/>
        <a:ext cx="7356493" cy="868383"/>
      </dsp:txXfrm>
    </dsp:sp>
    <dsp:sp modelId="{FADFB6B5-85FC-4881-870A-E74C37BE6016}">
      <dsp:nvSpPr>
        <dsp:cNvPr id="0" name=""/>
        <dsp:cNvSpPr/>
      </dsp:nvSpPr>
      <dsp:spPr>
        <a:xfrm>
          <a:off x="8142692" y="706487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277595" y="706487"/>
        <a:ext cx="329765" cy="451177"/>
      </dsp:txXfrm>
    </dsp:sp>
    <dsp:sp modelId="{7E59D990-CAB0-451D-B319-220B60C97B38}">
      <dsp:nvSpPr>
        <dsp:cNvPr id="0" name=""/>
        <dsp:cNvSpPr/>
      </dsp:nvSpPr>
      <dsp:spPr>
        <a:xfrm>
          <a:off x="8874856" y="179661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009759" y="1796616"/>
        <a:ext cx="329765" cy="451177"/>
      </dsp:txXfrm>
    </dsp:sp>
    <dsp:sp modelId="{E2EB20F9-5E6B-4A07-BD28-9B0E2E4DE6C9}">
      <dsp:nvSpPr>
        <dsp:cNvPr id="0" name=""/>
        <dsp:cNvSpPr/>
      </dsp:nvSpPr>
      <dsp:spPr>
        <a:xfrm>
          <a:off x="9596093" y="288674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730996" y="2886746"/>
        <a:ext cx="329765" cy="451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A7CC11-C186-4003-A5DA-8AF12A099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962FE63-B806-4A1A-9637-B993E7958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1E4FD04-AE66-42B5-AC86-78D68E8D7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AB80-0974-43B6-B087-75BED025BAD7}" type="datetimeFigureOut">
              <a:rPr lang="fi-FI" smtClean="0"/>
              <a:t>11.2.2024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955B15C-A419-49E5-A951-640EF559E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26EF491-C4E5-477D-AAC8-FE1239702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6F54-1E35-42E5-B6E3-F2EF1FB456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288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1BB7D3-6812-4412-88B1-E0B85912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5D082C2-46FF-40DA-868A-EF7928E29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7681C74-1A74-40D3-AD07-426BB930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AB80-0974-43B6-B087-75BED025BAD7}" type="datetimeFigureOut">
              <a:rPr lang="fi-FI" smtClean="0"/>
              <a:t>11.2.2024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6C512C1-DEAC-4460-B28C-1D115660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6F6469B-89DB-4D24-A45C-A642BAF1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6F54-1E35-42E5-B6E3-F2EF1FB456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789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2B6D207F-A163-4859-B18A-3ABF558B79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F43B06A-33FD-4D2A-B500-F41754357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1D19BF3-75BC-45F3-8677-3269A50B2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AB80-0974-43B6-B087-75BED025BAD7}" type="datetimeFigureOut">
              <a:rPr lang="fi-FI" smtClean="0"/>
              <a:t>11.2.2024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2CFA376-64BB-4001-8493-D400CB489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863CC77-E37B-40F3-85F1-CD5D314D6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6F54-1E35-42E5-B6E3-F2EF1FB456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247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56EC45-29D1-4BA8-BCDF-04BE7DEF7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554E08-33F0-4029-B093-CBE4E415E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BF330EE-234C-4696-AC28-85EE28900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AB80-0974-43B6-B087-75BED025BAD7}" type="datetimeFigureOut">
              <a:rPr lang="fi-FI" smtClean="0"/>
              <a:t>11.2.2024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80386ED-A705-44F6-8D95-D3F1A5F86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107D279-0DB5-40B9-B5C2-BB616CFD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6F54-1E35-42E5-B6E3-F2EF1FB456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571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26961A-1305-444A-9FFD-453ECEB71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4C0C490-3136-4464-8EBA-D8D36FD8A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316D840-531F-4712-8847-DE7B83409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AB80-0974-43B6-B087-75BED025BAD7}" type="datetimeFigureOut">
              <a:rPr lang="fi-FI" smtClean="0"/>
              <a:t>11.2.2024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F50AAFC-DE22-426E-B472-866D2C2A3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FB86151-110F-4C85-A5BD-98E753F9A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6F54-1E35-42E5-B6E3-F2EF1FB456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1192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7B54DC-A52C-4249-8C73-9D7A3967E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2D357F-801B-4BA1-AF99-C85959598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D09AC8A-E793-43B3-A61A-196BFEE28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BA5211A-A529-41AB-A4F5-841F7E887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AB80-0974-43B6-B087-75BED025BAD7}" type="datetimeFigureOut">
              <a:rPr lang="fi-FI" smtClean="0"/>
              <a:t>11.2.2024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E8C6955-78AB-46B3-8693-DB0C4A7C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C4F5313-8CC0-475B-BB68-DDCDBBA06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6F54-1E35-42E5-B6E3-F2EF1FB456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652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029BD7-61F2-4D87-BA69-9FDF84375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AD4612-29EB-4F68-9869-7FC28408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146E563-8ED9-42B5-83D5-AA764108B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5EBFF31-02CB-4766-A972-14E7A4F1C2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DE06C84-FF47-4FD0-A13F-730FADA7E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E167131-52D9-4E6D-A9BE-39EBBB558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AB80-0974-43B6-B087-75BED025BAD7}" type="datetimeFigureOut">
              <a:rPr lang="fi-FI" smtClean="0"/>
              <a:t>11.2.2024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471A907-4140-4145-9646-930A799EE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50585FD-C1B8-403E-B1B3-92C474A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6F54-1E35-42E5-B6E3-F2EF1FB456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0263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3649E4-1A90-48C1-A76F-C7C8EF15A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3D5C401-CB3F-4838-AF79-19303C842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AB80-0974-43B6-B087-75BED025BAD7}" type="datetimeFigureOut">
              <a:rPr lang="fi-FI" smtClean="0"/>
              <a:t>11.2.2024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5D7AEE5-4721-47B2-99FE-43EFD46A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25F3FEA-6E2D-4927-A3BB-176338FF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6F54-1E35-42E5-B6E3-F2EF1FB456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543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D1619F4-23F5-4C07-AB1D-530E3F2C8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AB80-0974-43B6-B087-75BED025BAD7}" type="datetimeFigureOut">
              <a:rPr lang="fi-FI" smtClean="0"/>
              <a:t>11.2.2024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6CDFD95-24D8-422F-B994-91EA966B6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F915AB7-0E49-4168-B9AE-15D01388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6F54-1E35-42E5-B6E3-F2EF1FB456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8221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7CE989-31EC-4D06-81FF-950A677E4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AF5BB2-FB68-4627-8B52-9FCFCEAA2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6988D79-56E2-4DD4-AA5A-3288E5E43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CEAE218-06D8-4019-B744-1D5C180A6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AB80-0974-43B6-B087-75BED025BAD7}" type="datetimeFigureOut">
              <a:rPr lang="fi-FI" smtClean="0"/>
              <a:t>11.2.2024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D707023-DC4C-43E1-A6F1-BE4FED385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2FD37D5-36AA-41EB-82E5-8BD34B3E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6F54-1E35-42E5-B6E3-F2EF1FB456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504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178A0D-F3B1-446C-8538-7EE16B87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30A127B-14F1-47BA-A472-B62472FD9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5DD7A75-9E84-4BD4-91E6-1BA5ED62A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084B1BD-48D6-4760-880A-BFF002A6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AB80-0974-43B6-B087-75BED025BAD7}" type="datetimeFigureOut">
              <a:rPr lang="fi-FI" smtClean="0"/>
              <a:t>11.2.2024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AD95126-7CA1-4DEF-9CF2-F2F900B7B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8CAB022-034B-46CE-85BA-F58789F5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6F54-1E35-42E5-B6E3-F2EF1FB456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2970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FCD8E3C-CC85-40F2-9796-85BC41200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42FC478-926F-423C-BE0B-B9754C051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1E44DF6-F190-48ED-B59D-335B9D84C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1AB80-0974-43B6-B087-75BED025BAD7}" type="datetimeFigureOut">
              <a:rPr lang="fi-FI" smtClean="0"/>
              <a:t>11.2.2024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D340A3-413C-45D9-B41A-FC0DEC6DB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01D59D3-38B7-474B-B097-155DF3232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56F54-1E35-42E5-B6E3-F2EF1FB456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373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hedelmä&#10;&#10;Kuvaus luotu automaattisesti">
            <a:extLst>
              <a:ext uri="{FF2B5EF4-FFF2-40B4-BE49-F238E27FC236}">
                <a16:creationId xmlns:a16="http://schemas.microsoft.com/office/drawing/2014/main" id="{1ECD2B03-5174-48B4-8BA3-6D6F9DD8E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5" b="19038"/>
          <a:stretch/>
        </p:blipFill>
        <p:spPr>
          <a:xfrm>
            <a:off x="-3048" y="-22651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42796E6-FA9E-4E4E-BB2E-203480D0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7360" y="261937"/>
            <a:ext cx="6878320" cy="39100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6600" dirty="0">
                <a:solidFill>
                  <a:srgbClr val="FF0000"/>
                </a:solidFill>
              </a:rPr>
              <a:t>Terveyttä edistävä ravinto</a:t>
            </a:r>
            <a:br>
              <a:rPr lang="fi-FI" dirty="0">
                <a:solidFill>
                  <a:srgbClr val="FF0000"/>
                </a:solidFill>
              </a:rPr>
            </a:b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582CC46-0730-4CFB-BC4E-43FE75DED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1099" y="5143500"/>
            <a:ext cx="6167351" cy="6667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B440BF5-CFCE-474F-AEFF-EA62E92ABD12}"/>
              </a:ext>
            </a:extLst>
          </p:cNvPr>
          <p:cNvSpPr txBox="1"/>
          <p:nvPr/>
        </p:nvSpPr>
        <p:spPr>
          <a:xfrm>
            <a:off x="4277360" y="6512757"/>
            <a:ext cx="619125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en-US" sz="1800" dirty="0"/>
              <a:t>Kuva: Unsplash.com/</a:t>
            </a:r>
            <a:r>
              <a:rPr lang="en-US" dirty="0"/>
              <a:t> Brooke Lark</a:t>
            </a:r>
            <a:endParaRPr lang="en-US" sz="1800" dirty="0"/>
          </a:p>
        </p:txBody>
      </p:sp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B3826BFF-C6C7-4EA5-85CA-1689B9379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337" y="261937"/>
            <a:ext cx="1947863" cy="540847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D82DBBF-46F2-45FD-87B7-820C7C1FD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950" y="6172200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25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73FFB69-6663-451F-989F-4D3064259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451"/>
            <a:ext cx="12188952" cy="8721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 err="1"/>
              <a:t>Kuitupitoiset</a:t>
            </a:r>
            <a:r>
              <a:rPr lang="en-US" sz="4800" b="1" dirty="0"/>
              <a:t> </a:t>
            </a:r>
            <a:r>
              <a:rPr lang="en-US" sz="4800" b="1" dirty="0" err="1"/>
              <a:t>ruoat</a:t>
            </a:r>
            <a:r>
              <a:rPr lang="en-US" sz="4800" b="1" dirty="0"/>
              <a:t> </a:t>
            </a:r>
            <a:r>
              <a:rPr lang="en-US" sz="4800" b="1" dirty="0" err="1"/>
              <a:t>edistävät</a:t>
            </a:r>
            <a:r>
              <a:rPr lang="en-US" sz="4800" b="1" dirty="0"/>
              <a:t> </a:t>
            </a:r>
            <a:r>
              <a:rPr lang="en-US" sz="4800" b="1" dirty="0" err="1"/>
              <a:t>terveyttä</a:t>
            </a:r>
            <a:endParaRPr lang="en-US" sz="4800" b="1" dirty="0"/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F02D8474-8AC7-454C-A717-3E977E91E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20" r="-1" b="-1"/>
          <a:stretch/>
        </p:blipFill>
        <p:spPr>
          <a:xfrm>
            <a:off x="-1" y="1043609"/>
            <a:ext cx="12188951" cy="5814391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E49C1E14-2258-4A11-B0C6-9A2FFC5E0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337" y="261937"/>
            <a:ext cx="1947863" cy="54084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88DF3C1-5F33-475B-811C-7A64A0164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950" y="6172200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3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A2412B-B926-B5FD-0107-FDC8E5CD0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Tehtävä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Ravintokuitu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terveys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9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9">
            <a:extLst>
              <a:ext uri="{FF2B5EF4-FFF2-40B4-BE49-F238E27FC236}">
                <a16:creationId xmlns:a16="http://schemas.microsoft.com/office/drawing/2014/main" id="{46D383FF-E2E4-40D3-AD14-5E0C74AFEF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7094" y="2032000"/>
            <a:ext cx="6092951" cy="4654551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8BB154CA-7EC4-4649-BBD9-72E6C7F2F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950" y="6138863"/>
            <a:ext cx="2000250" cy="514350"/>
          </a:xfrm>
          <a:prstGeom prst="rect">
            <a:avLst/>
          </a:prstGeom>
        </p:spPr>
      </p:pic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7B30A6A2-7138-4EF3-ADE7-E2419F8991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96000" y="1347744"/>
            <a:ext cx="6092951" cy="530546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2189169-51F5-40FA-B0E1-56310891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103" y="253272"/>
            <a:ext cx="6794372" cy="9230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/>
              <a:t>Sokeria</a:t>
            </a:r>
            <a:r>
              <a:rPr lang="en-US" sz="5200" dirty="0"/>
              <a:t> vain </a:t>
            </a:r>
            <a:r>
              <a:rPr lang="en-US" sz="5200" dirty="0" err="1"/>
              <a:t>kohtuudella</a:t>
            </a:r>
            <a:endParaRPr lang="en-US" sz="5200" dirty="0"/>
          </a:p>
        </p:txBody>
      </p:sp>
      <p:pic>
        <p:nvPicPr>
          <p:cNvPr id="9" name="Kuva 8" descr="Kuva, joka sisältää kohteen suklaa&#10;&#10;Kuvaus luotu automaattisesti">
            <a:extLst>
              <a:ext uri="{FF2B5EF4-FFF2-40B4-BE49-F238E27FC236}">
                <a16:creationId xmlns:a16="http://schemas.microsoft.com/office/drawing/2014/main" id="{1E67EC0F-4420-48B9-8295-5A24CE262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62084" cy="2118668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BBDBFF65-E4DD-460B-AB2B-1FF6F3963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9337" y="242887"/>
            <a:ext cx="1947863" cy="540847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FA4BD0B-C2B2-4C26-B839-E4360500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950" y="6291470"/>
            <a:ext cx="2000250" cy="566530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0B43213C-8792-43D7-9244-8D068E6ED6CD}"/>
              </a:ext>
            </a:extLst>
          </p:cNvPr>
          <p:cNvSpPr txBox="1"/>
          <p:nvPr/>
        </p:nvSpPr>
        <p:spPr>
          <a:xfrm rot="16200000">
            <a:off x="-2791718" y="3406853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en-US" sz="1800" dirty="0"/>
              <a:t>Kuva: Unsplash.com/</a:t>
            </a:r>
            <a:r>
              <a:rPr lang="en-US" dirty="0"/>
              <a:t> Bill Craighead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75085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97F8BDE-76FF-48A0-9F6B-187F4BA54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74" y="403352"/>
            <a:ext cx="5140506" cy="158089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 err="1"/>
              <a:t>Rasvojen</a:t>
            </a:r>
            <a:r>
              <a:rPr lang="en-US" sz="3600" b="1" dirty="0"/>
              <a:t> </a:t>
            </a:r>
            <a:r>
              <a:rPr lang="en-US" sz="3600" b="1" dirty="0" err="1"/>
              <a:t>laatu</a:t>
            </a:r>
            <a:r>
              <a:rPr lang="en-US" sz="3600" b="1" dirty="0"/>
              <a:t> on </a:t>
            </a:r>
            <a:r>
              <a:rPr lang="en-US" sz="3600" b="1" dirty="0" err="1"/>
              <a:t>terveyden</a:t>
            </a:r>
            <a:r>
              <a:rPr lang="en-US" sz="3600" b="1" dirty="0"/>
              <a:t> </a:t>
            </a:r>
            <a:r>
              <a:rPr lang="en-US" sz="3600" b="1" dirty="0" err="1"/>
              <a:t>kannalta</a:t>
            </a:r>
            <a:r>
              <a:rPr lang="en-US" sz="3600" b="1" dirty="0"/>
              <a:t> </a:t>
            </a:r>
            <a:r>
              <a:rPr lang="en-US" sz="3600" b="1" dirty="0" err="1"/>
              <a:t>tärkeää</a:t>
            </a:r>
            <a:endParaRPr lang="en-US" sz="3600" b="1" dirty="0"/>
          </a:p>
        </p:txBody>
      </p:sp>
      <p:grpSp>
        <p:nvGrpSpPr>
          <p:cNvPr id="39" name="Group 2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3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1F2C4E-9583-4F43-8717-6CA23DDEB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341" y="2224322"/>
            <a:ext cx="5408339" cy="46330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Suosi</a:t>
            </a:r>
            <a:r>
              <a:rPr lang="en-US" sz="2400" dirty="0"/>
              <a:t> </a:t>
            </a:r>
            <a:r>
              <a:rPr lang="en-US" sz="2400" dirty="0" err="1"/>
              <a:t>tyydyttymättömiä</a:t>
            </a:r>
            <a:r>
              <a:rPr lang="en-US" sz="2400" dirty="0"/>
              <a:t> </a:t>
            </a:r>
            <a:r>
              <a:rPr lang="en-US" sz="2400" dirty="0" err="1"/>
              <a:t>eli</a:t>
            </a:r>
            <a:r>
              <a:rPr lang="en-US" sz="2400" dirty="0"/>
              <a:t> </a:t>
            </a:r>
            <a:r>
              <a:rPr lang="en-US" sz="2400" dirty="0" err="1"/>
              <a:t>pehmeitä</a:t>
            </a:r>
            <a:r>
              <a:rPr lang="en-US" sz="2400" dirty="0"/>
              <a:t> </a:t>
            </a:r>
            <a:r>
              <a:rPr lang="en-US" sz="2400" dirty="0" err="1"/>
              <a:t>rasvoja</a:t>
            </a: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Välttämättömiä</a:t>
            </a:r>
            <a:r>
              <a:rPr lang="en-US" sz="2400" dirty="0"/>
              <a:t> </a:t>
            </a:r>
            <a:r>
              <a:rPr lang="en-US" sz="2400" dirty="0" err="1"/>
              <a:t>elimistön</a:t>
            </a:r>
            <a:r>
              <a:rPr lang="en-US" sz="2400" dirty="0"/>
              <a:t> </a:t>
            </a:r>
            <a:r>
              <a:rPr lang="en-US" sz="2400" dirty="0" err="1"/>
              <a:t>toiminnalle</a:t>
            </a: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Esim</a:t>
            </a:r>
            <a:r>
              <a:rPr lang="en-US" sz="2400" dirty="0"/>
              <a:t>. Omega-6 ja omega-3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Hyviä</a:t>
            </a:r>
            <a:r>
              <a:rPr lang="en-US" sz="2400" dirty="0"/>
              <a:t> </a:t>
            </a:r>
            <a:r>
              <a:rPr lang="en-US" sz="2400" dirty="0" err="1"/>
              <a:t>lähteitä</a:t>
            </a:r>
            <a:r>
              <a:rPr lang="en-US" sz="2400" dirty="0"/>
              <a:t>: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Kasviöljyt</a:t>
            </a:r>
            <a:r>
              <a:rPr lang="en-US" sz="2400" dirty="0"/>
              <a:t> </a:t>
            </a:r>
            <a:r>
              <a:rPr lang="en-US" sz="2400" dirty="0" err="1"/>
              <a:t>esim</a:t>
            </a:r>
            <a:r>
              <a:rPr lang="en-US" sz="2400" dirty="0"/>
              <a:t>. </a:t>
            </a:r>
            <a:r>
              <a:rPr lang="en-US" sz="2400" dirty="0" err="1"/>
              <a:t>rypsi</a:t>
            </a:r>
            <a:r>
              <a:rPr lang="en-US" sz="2400" dirty="0"/>
              <a:t> </a:t>
            </a:r>
            <a:endParaRPr lang="en-US" sz="2400" b="1" dirty="0"/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Siemenet</a:t>
            </a:r>
            <a:r>
              <a:rPr lang="en-US" sz="2400" dirty="0"/>
              <a:t> ja </a:t>
            </a:r>
            <a:r>
              <a:rPr lang="en-US" sz="2400" dirty="0" err="1"/>
              <a:t>pähkinät</a:t>
            </a:r>
            <a:endParaRPr lang="en-US" sz="2400" dirty="0"/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Kala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Syö</a:t>
            </a:r>
            <a:r>
              <a:rPr lang="en-US" sz="2400" dirty="0"/>
              <a:t> </a:t>
            </a:r>
            <a:r>
              <a:rPr lang="en-US" sz="2400" dirty="0" err="1"/>
              <a:t>rasvoja</a:t>
            </a:r>
            <a:r>
              <a:rPr lang="en-US" sz="2400" dirty="0"/>
              <a:t> </a:t>
            </a:r>
            <a:r>
              <a:rPr lang="en-US" sz="2400" dirty="0" err="1"/>
              <a:t>kohtuudella</a:t>
            </a:r>
            <a:endParaRPr lang="en-US" sz="24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Suuri</a:t>
            </a:r>
            <a:r>
              <a:rPr lang="en-US" sz="2400" dirty="0"/>
              <a:t> </a:t>
            </a:r>
            <a:r>
              <a:rPr lang="en-US" sz="2400" dirty="0" err="1"/>
              <a:t>energiatiheys</a:t>
            </a: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51C7381-8D76-427D-886D-19D8AFA80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337" y="242887"/>
            <a:ext cx="1947863" cy="54084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31A6B10-0EB6-4641-A02B-F093783A5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950" y="6138863"/>
            <a:ext cx="2000250" cy="514350"/>
          </a:xfrm>
          <a:prstGeom prst="rect">
            <a:avLst/>
          </a:prstGeom>
        </p:spPr>
      </p:pic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351B4967-CCDB-4684-9ACE-264AC3F11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73173" y="856181"/>
            <a:ext cx="5888648" cy="5282048"/>
          </a:xfrm>
        </p:spPr>
      </p:pic>
    </p:spTree>
    <p:extLst>
      <p:ext uri="{BB962C8B-B14F-4D97-AF65-F5344CB8AC3E}">
        <p14:creationId xmlns:p14="http://schemas.microsoft.com/office/powerpoint/2010/main" val="246678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9F2E5F4-8E98-61D4-95B4-3B175307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4000">
                <a:solidFill>
                  <a:srgbClr val="FFFFFF"/>
                </a:solidFill>
              </a:rPr>
              <a:t>Suojaravintoaineet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EC2180-14D3-3A84-E7B2-FC692F5EC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2000"/>
              <a:t>Proteiinit, vitamiinit ja kivennäisaineet</a:t>
            </a:r>
          </a:p>
          <a:p>
            <a:pPr marL="0" indent="0">
              <a:buNone/>
            </a:pPr>
            <a:r>
              <a:rPr lang="fi-FI" sz="2000"/>
              <a:t>Tarvitaan elimistön toimintoja ylläpitävien ja säätelevien entsyymien ja hormonien rakentamiseen, hermoston toimintaan ja vastustuskyvyn ylläpitoon.</a:t>
            </a:r>
          </a:p>
          <a:p>
            <a:pPr marL="0" indent="0">
              <a:buNone/>
            </a:pPr>
            <a:endParaRPr lang="fi-FI" sz="2000"/>
          </a:p>
          <a:p>
            <a:pPr marL="0" indent="0">
              <a:buNone/>
            </a:pPr>
            <a:r>
              <a:rPr lang="fi-FI" sz="2000"/>
              <a:t>Jokaisella vitamiinilla ja kivennäisaineella on oma tärkeä tehtävä.</a:t>
            </a:r>
          </a:p>
        </p:txBody>
      </p:sp>
    </p:spTree>
    <p:extLst>
      <p:ext uri="{BB962C8B-B14F-4D97-AF65-F5344CB8AC3E}">
        <p14:creationId xmlns:p14="http://schemas.microsoft.com/office/powerpoint/2010/main" val="3694776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7CF857-B15E-4D8B-ADC4-9CD1421EA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7"/>
            <a:ext cx="6586491" cy="10268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err="1"/>
              <a:t>Proteiinit</a:t>
            </a:r>
            <a:endParaRPr lang="en-US" sz="5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86918B2-9B90-458D-A4A4-29E84D2D9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950" y="6300453"/>
            <a:ext cx="2000250" cy="51435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D271A08-ACC7-4270-A5A4-EA3932F1F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1900520"/>
            <a:ext cx="6921769" cy="47145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Sekä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-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suojaravintoaineita</a:t>
            </a:r>
            <a:endParaRPr lang="en-US" dirty="0"/>
          </a:p>
          <a:p>
            <a:r>
              <a:rPr lang="en-US" dirty="0" err="1"/>
              <a:t>Käytetään</a:t>
            </a:r>
            <a:r>
              <a:rPr lang="en-US" dirty="0"/>
              <a:t> </a:t>
            </a:r>
            <a:r>
              <a:rPr lang="en-US" dirty="0" err="1"/>
              <a:t>solujen</a:t>
            </a:r>
            <a:r>
              <a:rPr lang="en-US" dirty="0"/>
              <a:t>, </a:t>
            </a:r>
            <a:r>
              <a:rPr lang="en-US" dirty="0" err="1"/>
              <a:t>hormonien</a:t>
            </a:r>
            <a:r>
              <a:rPr lang="en-US" dirty="0"/>
              <a:t> ja </a:t>
            </a:r>
            <a:r>
              <a:rPr lang="en-US" dirty="0" err="1"/>
              <a:t>entsyymien</a:t>
            </a:r>
            <a:r>
              <a:rPr lang="en-US" dirty="0"/>
              <a:t> </a:t>
            </a:r>
            <a:r>
              <a:rPr lang="en-US" dirty="0" err="1"/>
              <a:t>rakennusaineena</a:t>
            </a:r>
            <a:endParaRPr lang="en-US" dirty="0"/>
          </a:p>
          <a:p>
            <a:r>
              <a:rPr lang="en-US" dirty="0" err="1"/>
              <a:t>Koostuvat</a:t>
            </a:r>
            <a:r>
              <a:rPr lang="en-US" dirty="0"/>
              <a:t> </a:t>
            </a:r>
            <a:r>
              <a:rPr lang="en-US" dirty="0" err="1"/>
              <a:t>aminohapoista</a:t>
            </a:r>
            <a:endParaRPr lang="en-US" dirty="0"/>
          </a:p>
          <a:p>
            <a:r>
              <a:rPr lang="en-US" dirty="0" err="1"/>
              <a:t>Eläinproteiinit</a:t>
            </a:r>
            <a:r>
              <a:rPr lang="en-US" dirty="0"/>
              <a:t> </a:t>
            </a:r>
            <a:r>
              <a:rPr lang="en-US" dirty="0" err="1"/>
              <a:t>esim</a:t>
            </a:r>
            <a:r>
              <a:rPr lang="en-US" dirty="0"/>
              <a:t>. kala, kana, </a:t>
            </a:r>
            <a:r>
              <a:rPr lang="en-US" dirty="0" err="1"/>
              <a:t>liha</a:t>
            </a:r>
            <a:r>
              <a:rPr lang="en-US" dirty="0"/>
              <a:t>, </a:t>
            </a:r>
            <a:r>
              <a:rPr lang="en-US" dirty="0" err="1"/>
              <a:t>kananmunat</a:t>
            </a:r>
            <a:r>
              <a:rPr lang="en-US" dirty="0"/>
              <a:t>, </a:t>
            </a:r>
            <a:r>
              <a:rPr lang="en-US" dirty="0" err="1"/>
              <a:t>maitotuotteet</a:t>
            </a:r>
            <a:r>
              <a:rPr lang="en-US" dirty="0"/>
              <a:t> </a:t>
            </a:r>
            <a:r>
              <a:rPr lang="en-US" dirty="0" err="1"/>
              <a:t>sisältävät</a:t>
            </a:r>
            <a:r>
              <a:rPr lang="en-US" dirty="0"/>
              <a:t> </a:t>
            </a:r>
            <a:r>
              <a:rPr lang="en-US" dirty="0" err="1"/>
              <a:t>kaikkia</a:t>
            </a:r>
            <a:r>
              <a:rPr lang="en-US" dirty="0"/>
              <a:t> </a:t>
            </a:r>
            <a:r>
              <a:rPr lang="en-US" dirty="0" err="1"/>
              <a:t>välttämättömiä</a:t>
            </a:r>
            <a:r>
              <a:rPr lang="en-US" dirty="0"/>
              <a:t> </a:t>
            </a:r>
            <a:r>
              <a:rPr lang="en-US" dirty="0" err="1"/>
              <a:t>aminohappoja</a:t>
            </a:r>
            <a:endParaRPr lang="en-US" dirty="0"/>
          </a:p>
          <a:p>
            <a:r>
              <a:rPr lang="en-US" dirty="0" err="1"/>
              <a:t>Kasveissa</a:t>
            </a:r>
            <a:r>
              <a:rPr lang="en-US" dirty="0"/>
              <a:t> </a:t>
            </a:r>
            <a:r>
              <a:rPr lang="en-US" dirty="0" err="1"/>
              <a:t>proteiineja</a:t>
            </a:r>
            <a:r>
              <a:rPr lang="en-US" dirty="0"/>
              <a:t> on </a:t>
            </a:r>
            <a:r>
              <a:rPr lang="en-US" dirty="0" err="1"/>
              <a:t>vähemmän</a:t>
            </a:r>
            <a:endParaRPr lang="en-US" dirty="0"/>
          </a:p>
          <a:p>
            <a:r>
              <a:rPr lang="en-US" dirty="0" err="1"/>
              <a:t>Hyviä</a:t>
            </a:r>
            <a:r>
              <a:rPr lang="en-US" dirty="0"/>
              <a:t> </a:t>
            </a:r>
            <a:r>
              <a:rPr lang="en-US" dirty="0" err="1"/>
              <a:t>kasviproteiinin</a:t>
            </a:r>
            <a:r>
              <a:rPr lang="en-US" b="1" dirty="0"/>
              <a:t> </a:t>
            </a:r>
            <a:r>
              <a:rPr lang="en-US" dirty="0" err="1"/>
              <a:t>lähteitä</a:t>
            </a:r>
            <a:r>
              <a:rPr lang="en-US" dirty="0"/>
              <a:t>: </a:t>
            </a:r>
            <a:r>
              <a:rPr lang="en-US" dirty="0" err="1"/>
              <a:t>palkokasvit</a:t>
            </a:r>
            <a:r>
              <a:rPr lang="en-US" dirty="0"/>
              <a:t>, </a:t>
            </a:r>
            <a:r>
              <a:rPr lang="en-US" dirty="0" err="1"/>
              <a:t>pähkinät</a:t>
            </a:r>
            <a:r>
              <a:rPr lang="en-US" dirty="0"/>
              <a:t>, </a:t>
            </a:r>
            <a:r>
              <a:rPr lang="en-US" dirty="0" err="1"/>
              <a:t>siemenet</a:t>
            </a:r>
            <a:r>
              <a:rPr lang="en-US" dirty="0"/>
              <a:t>, </a:t>
            </a:r>
            <a:r>
              <a:rPr lang="en-US" dirty="0" err="1"/>
              <a:t>soijavalmisteet</a:t>
            </a:r>
            <a:r>
              <a:rPr lang="en-US" dirty="0"/>
              <a:t> 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6" name="Sisällön paikkamerkki 5" descr="Kuva, joka sisältää kohteen ruoka, kasvi, vihannes, sulje&#10;&#10;Kuvaus luotu automaattisesti">
            <a:extLst>
              <a:ext uri="{FF2B5EF4-FFF2-40B4-BE49-F238E27FC236}">
                <a16:creationId xmlns:a16="http://schemas.microsoft.com/office/drawing/2014/main" id="{FD479B77-1705-45FB-8932-19C0D7EFAF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71387036-B50B-42FA-8AAC-FB19A0089BC5}"/>
              </a:ext>
            </a:extLst>
          </p:cNvPr>
          <p:cNvSpPr txBox="1"/>
          <p:nvPr/>
        </p:nvSpPr>
        <p:spPr>
          <a:xfrm>
            <a:off x="4096384" y="43197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/>
              <a:t>Kuva: Unsplash.com/ Yoav Aziz</a:t>
            </a:r>
          </a:p>
        </p:txBody>
      </p:sp>
      <p:pic>
        <p:nvPicPr>
          <p:cNvPr id="9" name="Kuva 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EFD6E1A1-971F-4313-9C43-3975764A7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337" y="242887"/>
            <a:ext cx="1947863" cy="5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87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2A12BA-AA51-47C2-B680-936B760E1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242887"/>
            <a:ext cx="7786370" cy="712153"/>
          </a:xfrm>
        </p:spPr>
        <p:txBody>
          <a:bodyPr/>
          <a:lstStyle/>
          <a:p>
            <a:r>
              <a:rPr lang="fi-FI" b="1" dirty="0"/>
              <a:t>Vitamiinit ja kivennäisaineet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17BC0B1-7C18-48D4-8B22-30451F563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5040"/>
            <a:ext cx="12192000" cy="5902960"/>
          </a:xfr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45BE235-C125-4008-8C03-614C154F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337" y="242887"/>
            <a:ext cx="1947863" cy="54084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C62B1F2-1D9A-4E6E-AD13-043BDE26F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950" y="6299200"/>
            <a:ext cx="200025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87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04EBE6A-65FD-3A03-5E81-EE51BB2AA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4000" dirty="0">
                <a:solidFill>
                  <a:srgbClr val="FFFFFF"/>
                </a:solidFill>
              </a:rPr>
              <a:t>Vitamiinit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AB5536C-CBF1-500F-5EC0-CA0A7B5C7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2000" b="1"/>
              <a:t>Rasvaliukoiset vitamiinit</a:t>
            </a:r>
          </a:p>
          <a:p>
            <a:r>
              <a:rPr lang="fi-FI" sz="2000"/>
              <a:t>A,D,E,K varastoituvat elimistöön </a:t>
            </a:r>
          </a:p>
          <a:p>
            <a:endParaRPr lang="fi-FI" sz="2000"/>
          </a:p>
          <a:p>
            <a:pPr marL="0" indent="0">
              <a:buNone/>
            </a:pPr>
            <a:r>
              <a:rPr lang="fi-FI" sz="2000" b="1"/>
              <a:t>Vesiliukoiset vitamiinit </a:t>
            </a:r>
          </a:p>
          <a:p>
            <a:r>
              <a:rPr lang="fi-FI" sz="2000"/>
              <a:t>B-ryhmänvitamiinit ja C-vitamiini</a:t>
            </a:r>
          </a:p>
          <a:p>
            <a:r>
              <a:rPr lang="fi-FI" sz="2000"/>
              <a:t>tarve päivittäinen</a:t>
            </a:r>
          </a:p>
        </p:txBody>
      </p:sp>
    </p:spTree>
    <p:extLst>
      <p:ext uri="{BB962C8B-B14F-4D97-AF65-F5344CB8AC3E}">
        <p14:creationId xmlns:p14="http://schemas.microsoft.com/office/powerpoint/2010/main" val="1690783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9933C3A-6A9E-57E9-B7A8-440BEF480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Taukoliikunta</a:t>
            </a:r>
          </a:p>
        </p:txBody>
      </p:sp>
    </p:spTree>
    <p:extLst>
      <p:ext uri="{BB962C8B-B14F-4D97-AF65-F5344CB8AC3E}">
        <p14:creationId xmlns:p14="http://schemas.microsoft.com/office/powerpoint/2010/main" val="88137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790AF79-5ED6-41ED-B3BE-C5F7DB1F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dirty="0" err="1"/>
              <a:t>Ravitsemussuositukset</a:t>
            </a:r>
            <a:endParaRPr lang="en-US" sz="3700" b="1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7B148C-D79B-4C44-A14C-E9B6E3A40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196" y="2224322"/>
            <a:ext cx="5138589" cy="45205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Suomessa</a:t>
            </a:r>
            <a:r>
              <a:rPr lang="en-US" dirty="0"/>
              <a:t> </a:t>
            </a:r>
            <a:r>
              <a:rPr lang="en-US" dirty="0" err="1"/>
              <a:t>suositukset</a:t>
            </a:r>
            <a:r>
              <a:rPr lang="en-US" dirty="0"/>
              <a:t> </a:t>
            </a:r>
            <a:r>
              <a:rPr lang="en-US" dirty="0" err="1"/>
              <a:t>tekee</a:t>
            </a:r>
            <a:r>
              <a:rPr lang="en-US" dirty="0"/>
              <a:t> </a:t>
            </a:r>
            <a:r>
              <a:rPr lang="en-US" dirty="0" err="1"/>
              <a:t>Valtion</a:t>
            </a:r>
            <a:r>
              <a:rPr lang="en-US" dirty="0"/>
              <a:t> </a:t>
            </a:r>
            <a:r>
              <a:rPr lang="en-US" dirty="0" err="1"/>
              <a:t>ravitsemusneuvottelukunta</a:t>
            </a:r>
            <a:endParaRPr lang="en-US" dirty="0"/>
          </a:p>
          <a:p>
            <a:pPr marL="0" indent="0">
              <a:buNone/>
            </a:pPr>
            <a:endParaRPr lang="en-US" sz="800" dirty="0"/>
          </a:p>
          <a:p>
            <a:r>
              <a:rPr lang="en-US" dirty="0" err="1"/>
              <a:t>Perustuvat</a:t>
            </a:r>
            <a:r>
              <a:rPr lang="en-US" dirty="0"/>
              <a:t> </a:t>
            </a:r>
            <a:r>
              <a:rPr lang="en-US" dirty="0" err="1"/>
              <a:t>laajaan</a:t>
            </a:r>
            <a:r>
              <a:rPr lang="en-US" dirty="0"/>
              <a:t> </a:t>
            </a:r>
            <a:r>
              <a:rPr lang="en-US" dirty="0" err="1"/>
              <a:t>tieteelliseen</a:t>
            </a:r>
            <a:r>
              <a:rPr lang="en-US" dirty="0"/>
              <a:t> </a:t>
            </a:r>
            <a:r>
              <a:rPr lang="en-US" dirty="0" err="1"/>
              <a:t>tutkimustyöhön</a:t>
            </a:r>
            <a:endParaRPr lang="en-US" dirty="0"/>
          </a:p>
          <a:p>
            <a:pPr marL="0" indent="0">
              <a:buNone/>
            </a:pPr>
            <a:endParaRPr lang="en-US" sz="800" dirty="0"/>
          </a:p>
          <a:p>
            <a:r>
              <a:rPr lang="en-US" dirty="0" err="1"/>
              <a:t>Tavoitteena</a:t>
            </a:r>
            <a:r>
              <a:rPr lang="en-US" dirty="0"/>
              <a:t> on </a:t>
            </a:r>
            <a:r>
              <a:rPr lang="en-US" dirty="0" err="1"/>
              <a:t>edistää</a:t>
            </a:r>
            <a:r>
              <a:rPr lang="en-US" dirty="0"/>
              <a:t> </a:t>
            </a:r>
            <a:r>
              <a:rPr lang="en-US" dirty="0" err="1"/>
              <a:t>väestön</a:t>
            </a:r>
            <a:r>
              <a:rPr lang="en-US" dirty="0"/>
              <a:t> </a:t>
            </a:r>
            <a:r>
              <a:rPr lang="en-US" dirty="0" err="1"/>
              <a:t>terveyttä</a:t>
            </a:r>
            <a:r>
              <a:rPr lang="en-US" dirty="0"/>
              <a:t> ja </a:t>
            </a:r>
            <a:r>
              <a:rPr lang="en-US" dirty="0" err="1"/>
              <a:t>ehkäistä</a:t>
            </a:r>
            <a:r>
              <a:rPr lang="en-US" dirty="0"/>
              <a:t> </a:t>
            </a:r>
            <a:r>
              <a:rPr lang="en-US" dirty="0" err="1"/>
              <a:t>sairauksia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7EA05B28-E780-4D22-AB8C-B079BAF844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229" r="11050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12" name="Kuva 11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25F7DB6-51BE-4A83-8FBC-75BF84BA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337" y="242887"/>
            <a:ext cx="1947863" cy="540847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0E9DDE75-050F-4616-83D0-D6E5CD0D5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950" y="6172200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8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5BBE528-1E8E-EB9D-9C7C-D37BDA55B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fi-FI" sz="4800"/>
              <a:t>Pohdi hetki…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A2B9589-D9E3-8273-3A3E-4CDFB4193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8" r="11237" b="-1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52ABFB5B-A55B-1CC1-C02B-5E3A11453D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9321673"/>
              </p:ext>
            </p:extLst>
          </p:nvPr>
        </p:nvGraphicFramePr>
        <p:xfrm>
          <a:off x="793661" y="2599509"/>
          <a:ext cx="4530898" cy="363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2801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57C5B3B-2F50-A52F-895D-5572D0E9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fi-FI" sz="2400">
                <a:solidFill>
                  <a:srgbClr val="FFFFFF"/>
                </a:solidFill>
              </a:rPr>
              <a:t>Ravitsemussuositukset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35D594-744E-275E-0CA5-6DE1F59AD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 fontScale="92500" lnSpcReduction="10000"/>
          </a:bodyPr>
          <a:lstStyle/>
          <a:p>
            <a:r>
              <a:rPr lang="fi-FI" sz="2200" dirty="0"/>
              <a:t>Ravitsemussuosituksilla pyritään vaikuttamaan kansanterveyteen </a:t>
            </a:r>
          </a:p>
          <a:p>
            <a:pPr marL="0" indent="0">
              <a:buNone/>
            </a:pPr>
            <a:r>
              <a:rPr lang="fi-FI" sz="2200" dirty="0"/>
              <a:t>(sydän- ja verisuonisairaudet, tyypin 2. diabetes, syöpätaudit)</a:t>
            </a:r>
          </a:p>
          <a:p>
            <a:r>
              <a:rPr lang="fi-FI" sz="2200" dirty="0"/>
              <a:t>Niissä on huomioitu suomalainen ruokakulttuuri</a:t>
            </a:r>
          </a:p>
          <a:p>
            <a:r>
              <a:rPr lang="fi-FI" sz="2200" dirty="0"/>
              <a:t>Suositusten tavoitteena on ympäristön kannalta mahdollisimman kestävä ruokavalio</a:t>
            </a:r>
          </a:p>
          <a:p>
            <a:r>
              <a:rPr lang="fi-FI" sz="2200" dirty="0"/>
              <a:t>Ravitsemussuositukset ovat yksilön näkökulmasta väljät</a:t>
            </a:r>
          </a:p>
          <a:p>
            <a:r>
              <a:rPr lang="fi-FI" sz="2200" dirty="0"/>
              <a:t>Niitä sovelletaan eri kohderyhmille esim. raskaana olevat, varhaiskasvatus, koulu- ja opiskelijaruokailu, ikääntyneet</a:t>
            </a:r>
          </a:p>
        </p:txBody>
      </p:sp>
    </p:spTree>
    <p:extLst>
      <p:ext uri="{BB962C8B-B14F-4D97-AF65-F5344CB8AC3E}">
        <p14:creationId xmlns:p14="http://schemas.microsoft.com/office/powerpoint/2010/main" val="130946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DFC4C2-3BD5-3072-BF91-D7E9CC6DF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Ruokakolmio ja lautasmalli 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C1D53E2F-0243-C979-08C7-D17CD47ED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935" y="2034096"/>
            <a:ext cx="5092065" cy="367760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478E71D-6A1E-75F4-0D8B-42011A81E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4292"/>
            <a:ext cx="5641626" cy="333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50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02B77B20-2DD5-61C2-F84E-E75403B7B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47" y="323850"/>
            <a:ext cx="7540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1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DAE1F78A-DAE8-D5C5-F552-1CC7E1A6B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004095"/>
              </p:ext>
            </p:extLst>
          </p:nvPr>
        </p:nvGraphicFramePr>
        <p:xfrm>
          <a:off x="809625" y="295275"/>
          <a:ext cx="10534650" cy="6200775"/>
        </p:xfrm>
        <a:graphic>
          <a:graphicData uri="http://schemas.openxmlformats.org/drawingml/2006/table">
            <a:tbl>
              <a:tblPr/>
              <a:tblGrid>
                <a:gridCol w="5324475">
                  <a:extLst>
                    <a:ext uri="{9D8B030D-6E8A-4147-A177-3AD203B41FA5}">
                      <a16:colId xmlns:a16="http://schemas.microsoft.com/office/drawing/2014/main" val="1238488281"/>
                    </a:ext>
                  </a:extLst>
                </a:gridCol>
                <a:gridCol w="5210175">
                  <a:extLst>
                    <a:ext uri="{9D8B030D-6E8A-4147-A177-3AD203B41FA5}">
                      <a16:colId xmlns:a16="http://schemas.microsoft.com/office/drawing/2014/main" val="220416772"/>
                    </a:ext>
                  </a:extLst>
                </a:gridCol>
              </a:tblGrid>
              <a:tr h="322119">
                <a:tc gridSpan="2">
                  <a:txBody>
                    <a:bodyPr/>
                    <a:lstStyle/>
                    <a:p>
                      <a:r>
                        <a:rPr lang="fi-FI" sz="1100"/>
                        <a:t>Terveyden edistäminen ruokavalinnoilla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3526"/>
                  </a:ext>
                </a:extLst>
              </a:tr>
              <a:tr h="322119">
                <a:tc>
                  <a:txBody>
                    <a:bodyPr/>
                    <a:lstStyle/>
                    <a:p>
                      <a:r>
                        <a:rPr lang="fi-FI" sz="1600" b="1" dirty="0"/>
                        <a:t>SUOSI RUOKAVALIOSSA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b="1" dirty="0"/>
                        <a:t>RAJOITA KÄYTTÖÄ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8629925"/>
                  </a:ext>
                </a:extLst>
              </a:tr>
              <a:tr h="1046884">
                <a:tc>
                  <a:txBody>
                    <a:bodyPr/>
                    <a:lstStyle/>
                    <a:p>
                      <a:r>
                        <a:rPr lang="fi-FI" sz="1600" dirty="0"/>
                        <a:t>Kasvikset: </a:t>
                      </a:r>
                      <a:br>
                        <a:rPr lang="fi-FI" sz="1600" dirty="0"/>
                      </a:br>
                      <a:r>
                        <a:rPr lang="fi-FI" sz="1600" dirty="0"/>
                        <a:t>vihannekset, juurekset, marjat, hedelmät, sienet</a:t>
                      </a:r>
                    </a:p>
                    <a:p>
                      <a:r>
                        <a:rPr lang="fi-FI" sz="1600" dirty="0"/>
                        <a:t>monipuolisesti, vähintään 500 g/pv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Lihavalmisteet, punainen liha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enintään 500 g (kypsä paino) / vk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liha vähärasvaisena (&lt; 10 %)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lihavalmisteet vähäsuolaisina (enintään 1,8 % suolaa)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991643"/>
                  </a:ext>
                </a:extLst>
              </a:tr>
              <a:tr h="805295">
                <a:tc>
                  <a:txBody>
                    <a:bodyPr/>
                    <a:lstStyle/>
                    <a:p>
                      <a:r>
                        <a:rPr lang="fi-FI" sz="1600" dirty="0"/>
                        <a:t>Kalat ja muut merenelävät</a:t>
                      </a:r>
                    </a:p>
                    <a:p>
                      <a:r>
                        <a:rPr lang="fi-FI" sz="1600" dirty="0"/>
                        <a:t>kalalajeja vaihdellen 2–3 x/vk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Lisättyä sokeria sisältävät juomat ja ruoat</a:t>
                      </a:r>
                    </a:p>
                    <a:p>
                      <a:r>
                        <a:rPr lang="fi-FI" sz="1600" dirty="0"/>
                        <a:t>sokerista enintään 10 % saadusta energiasta (E %), n. 50 g/pv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87181"/>
                  </a:ext>
                </a:extLst>
              </a:tr>
              <a:tr h="1046884">
                <a:tc>
                  <a:txBody>
                    <a:bodyPr/>
                    <a:lstStyle/>
                    <a:p>
                      <a:r>
                        <a:rPr lang="fi-FI" sz="1600"/>
                        <a:t>Pähkinät, mantelit, siemenet</a:t>
                      </a:r>
                    </a:p>
                    <a:p>
                      <a:r>
                        <a:rPr lang="fi-FI" sz="1600"/>
                        <a:t>lajeja vaihdellen n. 30 g/pv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Suola (NaCl)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&lt; 5 g/pv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runsassuolaisten tuotteiden korvaaminen vähemmän suolaa sisältävillä (esim. leivät, juustot, leikkeleet)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5336243"/>
                  </a:ext>
                </a:extLst>
              </a:tr>
              <a:tr h="805295">
                <a:tc>
                  <a:txBody>
                    <a:bodyPr/>
                    <a:lstStyle/>
                    <a:p>
                      <a:r>
                        <a:rPr lang="fi-FI" sz="1600"/>
                        <a:t>Palkokasvit: pavut, linssit, herneet</a:t>
                      </a:r>
                    </a:p>
                    <a:p>
                      <a:r>
                        <a:rPr lang="fi-FI" sz="1600"/>
                        <a:t>proteiinin lähteenä joko pelkästään tai eläinproteiinin ohella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Voi, voipohjaiset levitteet, kookos- ja palmuöljy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korvaaminen kasvimargariineilla ja -öljyillä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53558"/>
                  </a:ext>
                </a:extLst>
              </a:tr>
              <a:tr h="1046884">
                <a:tc>
                  <a:txBody>
                    <a:bodyPr/>
                    <a:lstStyle/>
                    <a:p>
                      <a:r>
                        <a:rPr lang="fi-FI" sz="1600"/>
                        <a:t>Vähärasvaiset ja rasvattomat maitovalmisteet </a:t>
                      </a:r>
                      <a:br>
                        <a:rPr lang="fi-FI" sz="1600"/>
                      </a:br>
                      <a:r>
                        <a:rPr lang="fi-FI" sz="1600"/>
                        <a:t>tai vastaavat kasvipohjaiset valmisteet</a:t>
                      </a:r>
                    </a:p>
                    <a:p>
                      <a:r>
                        <a:rPr lang="fi-FI" sz="1600"/>
                        <a:t>5–6 dl nestemäisenä + 2–3 siivua vähärasvaista juustoa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Alkoholijuomat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lapsille ja nuorille ei lainkaan, aikuisille enintään 5 E %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kohtalaisen riskin rajat: naisilla 7 ja miehillä 14 alkoholiannosta viikossa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9888041"/>
                  </a:ext>
                </a:extLst>
              </a:tr>
              <a:tr h="805295">
                <a:tc>
                  <a:txBody>
                    <a:bodyPr/>
                    <a:lstStyle/>
                    <a:p>
                      <a:r>
                        <a:rPr lang="fi-FI" sz="1600"/>
                        <a:t>Täysjyväviljatuotteet, vähäsuolaisina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fi-FI" sz="1600"/>
                        <a:t>6–9 annosta (esim. leipäpala, puuroannos) / pv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fi-FI" sz="1600"/>
                        <a:t>leivän kuitupitoisuus vähintään 6 g / 100 g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Vähäkuituiset viljatuotteet, kuten valkoinen leipä </a:t>
                      </a:r>
                      <a:br>
                        <a:rPr lang="fi-FI" sz="1600" dirty="0"/>
                      </a:br>
                      <a:r>
                        <a:rPr lang="fi-FI" sz="1600" dirty="0"/>
                        <a:t>ja makeat leivonnaiset</a:t>
                      </a:r>
                    </a:p>
                    <a:p>
                      <a:r>
                        <a:rPr lang="fi-FI" sz="1600" dirty="0"/>
                        <a:t>korvaaminen runsaskuituisilla tuotteilla</a:t>
                      </a:r>
                    </a:p>
                  </a:txBody>
                  <a:tcPr marL="56511" marR="56511" marT="28255" marB="282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348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571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649B8BF4-A64A-7B0B-01C8-DD3393146C07}"/>
              </a:ext>
            </a:extLst>
          </p:cNvPr>
          <p:cNvSpPr txBox="1"/>
          <p:nvPr/>
        </p:nvSpPr>
        <p:spPr>
          <a:xfrm>
            <a:off x="742951" y="857248"/>
            <a:ext cx="10639424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b="1" dirty="0"/>
          </a:p>
          <a:p>
            <a:r>
              <a:rPr lang="fi-FI" sz="2800" b="1" u="sng" dirty="0"/>
              <a:t>Runsaan (yli 500 g/vk) punaisen lihan syönnin terveysriskejä</a:t>
            </a:r>
          </a:p>
          <a:p>
            <a:endParaRPr lang="fi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Kun lihaa kypsennetään korkeassa lämpötilassa, syntyy </a:t>
            </a:r>
            <a:r>
              <a:rPr lang="fi-FI" sz="2800" dirty="0" err="1"/>
              <a:t>karsinogeeneja</a:t>
            </a:r>
            <a:r>
              <a:rPr lang="fi-FI" sz="2800" dirty="0"/>
              <a:t>.</a:t>
            </a:r>
          </a:p>
          <a:p>
            <a:endParaRPr lang="fi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Monet lihatuotteet sisältävät runsaasti suolaa.</a:t>
            </a:r>
          </a:p>
          <a:p>
            <a:endParaRPr lang="fi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Liha ja lihatuotteet sisältävät kovaa, tyydyttynyttä rasvaa.</a:t>
            </a:r>
          </a:p>
          <a:p>
            <a:endParaRPr lang="fi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Punaisen ja prosessoidun lihan syöminen lisää suolistosyöpien riskiä.</a:t>
            </a:r>
          </a:p>
          <a:p>
            <a:endParaRPr lang="fi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Liha saattaa syrjäyttää ruokavaliossa jonkin muun terveellisemmän, kuten kalan.</a:t>
            </a:r>
          </a:p>
        </p:txBody>
      </p:sp>
    </p:spTree>
    <p:extLst>
      <p:ext uri="{BB962C8B-B14F-4D97-AF65-F5344CB8AC3E}">
        <p14:creationId xmlns:p14="http://schemas.microsoft.com/office/powerpoint/2010/main" val="3560351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34F9D0-764B-41AA-B165-516686BC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29" y="242887"/>
            <a:ext cx="9070546" cy="722313"/>
          </a:xfrm>
        </p:spPr>
        <p:txBody>
          <a:bodyPr>
            <a:normAutofit/>
          </a:bodyPr>
          <a:lstStyle/>
          <a:p>
            <a:r>
              <a:rPr lang="fi-FI" sz="3600" b="1" dirty="0"/>
              <a:t>Suosi ravintoainetiheitä ruokia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4696A8-3038-44DB-9EC4-301708916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8" y="1107440"/>
            <a:ext cx="5048748" cy="5602922"/>
          </a:xfrm>
        </p:spPr>
        <p:txBody>
          <a:bodyPr/>
          <a:lstStyle/>
          <a:p>
            <a:pPr marL="0" indent="0">
              <a:buNone/>
            </a:pPr>
            <a:r>
              <a:rPr lang="fi-FI" b="1" dirty="0"/>
              <a:t>Ravintoainetiheät ruoat</a:t>
            </a:r>
          </a:p>
          <a:p>
            <a:r>
              <a:rPr lang="fi-FI" sz="2400" dirty="0"/>
              <a:t>Sisältävät paljon ravintoaineita suhteessa energiamäärään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3B3F1EA-A69E-44BC-A008-9B9BB3E5B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5550" y="1107440"/>
            <a:ext cx="5203963" cy="5750560"/>
          </a:xfrm>
        </p:spPr>
        <p:txBody>
          <a:bodyPr/>
          <a:lstStyle/>
          <a:p>
            <a:pPr marL="0" indent="0">
              <a:buNone/>
            </a:pPr>
            <a:r>
              <a:rPr lang="fi-FI" b="1" dirty="0"/>
              <a:t>Energiatiheät ruoat</a:t>
            </a:r>
          </a:p>
          <a:p>
            <a:r>
              <a:rPr lang="fi-FI" sz="2400" dirty="0"/>
              <a:t>Sisältävät paljon energiaa suhteessa paino yksikköön </a:t>
            </a:r>
          </a:p>
        </p:txBody>
      </p:sp>
      <p:pic>
        <p:nvPicPr>
          <p:cNvPr id="5" name="Kuva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CC17F149-B365-4CE8-9DD6-226B7922F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228" y="63196"/>
            <a:ext cx="1947863" cy="540847"/>
          </a:xfrm>
          <a:prstGeom prst="rect">
            <a:avLst/>
          </a:prstGeom>
        </p:spPr>
      </p:pic>
      <p:pic>
        <p:nvPicPr>
          <p:cNvPr id="8" name="Kuva 7" descr="Kuva, joka sisältää kohteen ruoka, astia, viipale&#10;&#10;Kuvaus luotu automaattisesti">
            <a:extLst>
              <a:ext uri="{FF2B5EF4-FFF2-40B4-BE49-F238E27FC236}">
                <a16:creationId xmlns:a16="http://schemas.microsoft.com/office/drawing/2014/main" id="{192945C8-B49A-4ADB-B789-823034485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454326"/>
            <a:ext cx="5217762" cy="420634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539A8D5-744C-411E-A121-612D807FC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228" y="6299200"/>
            <a:ext cx="2095511" cy="558800"/>
          </a:xfrm>
          <a:prstGeom prst="rect">
            <a:avLst/>
          </a:prstGeom>
        </p:spPr>
      </p:pic>
      <p:pic>
        <p:nvPicPr>
          <p:cNvPr id="12" name="Kuva 11" descr="Kuva, joka sisältää kohteen lautanen, ruoka, vihannes, astia&#10;&#10;Kuvaus luotu automaattisesti">
            <a:extLst>
              <a:ext uri="{FF2B5EF4-FFF2-40B4-BE49-F238E27FC236}">
                <a16:creationId xmlns:a16="http://schemas.microsoft.com/office/drawing/2014/main" id="{51B91243-0798-40D6-984E-B0F7CC48A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9" y="2454326"/>
            <a:ext cx="5048748" cy="4206340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87E97E9-D9CB-43C0-970C-C10236EAC87F}"/>
              </a:ext>
            </a:extLst>
          </p:cNvPr>
          <p:cNvSpPr txBox="1"/>
          <p:nvPr/>
        </p:nvSpPr>
        <p:spPr>
          <a:xfrm>
            <a:off x="9434702" y="2454326"/>
            <a:ext cx="20955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Paljon energiaa</a:t>
            </a:r>
          </a:p>
          <a:p>
            <a:r>
              <a:rPr lang="fi-FI" sz="2400" dirty="0">
                <a:solidFill>
                  <a:schemeClr val="bg1"/>
                </a:solidFill>
              </a:rPr>
              <a:t>Niukasti ravintoaineita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23AEEA5B-10B6-4A83-8480-9020D95B0726}"/>
              </a:ext>
            </a:extLst>
          </p:cNvPr>
          <p:cNvSpPr txBox="1"/>
          <p:nvPr/>
        </p:nvSpPr>
        <p:spPr>
          <a:xfrm rot="16200000">
            <a:off x="-1760481" y="4297029"/>
            <a:ext cx="438564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/>
              <a:t>Kuva: Unsplash.com/ Taylor Kiser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76EDFC6F-EFED-463B-B086-9131C2197C21}"/>
              </a:ext>
            </a:extLst>
          </p:cNvPr>
          <p:cNvSpPr txBox="1"/>
          <p:nvPr/>
        </p:nvSpPr>
        <p:spPr>
          <a:xfrm rot="5400000">
            <a:off x="9300830" y="4216890"/>
            <a:ext cx="481419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/>
              <a:t>Kuva: Unsplash.com/ </a:t>
            </a:r>
            <a:r>
              <a:rPr lang="en-US" dirty="0" err="1"/>
              <a:t>Eiliv-Sonas</a:t>
            </a:r>
            <a:r>
              <a:rPr lang="en-US" dirty="0"/>
              <a:t> </a:t>
            </a:r>
            <a:r>
              <a:rPr lang="en-US" dirty="0" err="1"/>
              <a:t>Aceron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45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7043B6E-5B50-4A5C-9470-2A0D476A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2888"/>
            <a:ext cx="11582400" cy="6673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b="1" dirty="0" err="1"/>
              <a:t>Terveyttä</a:t>
            </a:r>
            <a:r>
              <a:rPr lang="en-US" sz="5200" b="1" dirty="0"/>
              <a:t> </a:t>
            </a:r>
            <a:r>
              <a:rPr lang="en-US" sz="5200" b="1" dirty="0" err="1"/>
              <a:t>edistävä</a:t>
            </a:r>
            <a:r>
              <a:rPr lang="en-US" sz="5200" b="1" dirty="0"/>
              <a:t> </a:t>
            </a:r>
            <a:r>
              <a:rPr lang="en-US" sz="5200" b="1" dirty="0" err="1"/>
              <a:t>ruokavalio</a:t>
            </a:r>
            <a:endParaRPr lang="en-US" sz="5200" b="1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5B5A37B-D033-41A0-8F7E-F1EE57816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" r="-1" b="2348"/>
          <a:stretch/>
        </p:blipFill>
        <p:spPr>
          <a:xfrm>
            <a:off x="0" y="1266826"/>
            <a:ext cx="12188952" cy="5591174"/>
          </a:xfrm>
          <a:prstGeom prst="rect">
            <a:avLst/>
          </a:prstGeom>
        </p:spPr>
      </p:pic>
      <p:pic>
        <p:nvPicPr>
          <p:cNvPr id="5" name="Kuva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E63DE98C-494B-46C2-9C62-62339A175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24" y="184691"/>
            <a:ext cx="1947863" cy="540847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9341195-30CC-45EC-998B-38E342914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724" y="6207919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5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4EC0F62-BDEB-D3FB-9C54-C8AE26724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fi-FI" sz="4000">
                <a:solidFill>
                  <a:srgbClr val="FFFFFF"/>
                </a:solidFill>
              </a:rPr>
              <a:t>Terveyttä edistävä ruokavalio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2CE2B3EF-91A4-F4DC-59C6-0A29BD6FE3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209905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0864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82622D-AAF3-4897-8629-FC918530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5914076-A122-4413-83C3-521EFAD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08" y="641850"/>
            <a:ext cx="3939618" cy="15358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/>
              <a:t>Ruoka</a:t>
            </a:r>
            <a:r>
              <a:rPr lang="en-US" sz="4400" dirty="0"/>
              <a:t> </a:t>
            </a:r>
            <a:r>
              <a:rPr lang="en-US" sz="4400" dirty="0" err="1"/>
              <a:t>koostuu</a:t>
            </a:r>
            <a:r>
              <a:rPr lang="en-US" sz="4400" dirty="0"/>
              <a:t> </a:t>
            </a:r>
            <a:r>
              <a:rPr lang="en-US" sz="4400" dirty="0" err="1"/>
              <a:t>ravintoaineista</a:t>
            </a:r>
            <a:endParaRPr lang="en-US" sz="4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5E8FC9F-FDBF-4CD2-9A65-F143A62F5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4205" y="1"/>
            <a:ext cx="6902249" cy="2790824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endParaRPr lang="en-US" sz="2400" dirty="0"/>
          </a:p>
          <a:p>
            <a:r>
              <a:rPr lang="en-US" sz="2600" b="1" dirty="0" err="1"/>
              <a:t>Ravintoaineita</a:t>
            </a:r>
            <a:r>
              <a:rPr lang="en-US" sz="2600" b="1" dirty="0"/>
              <a:t> </a:t>
            </a:r>
            <a:r>
              <a:rPr lang="en-US" sz="2600" b="1" dirty="0" err="1"/>
              <a:t>käytetään</a:t>
            </a:r>
            <a:endParaRPr lang="en-US" sz="2600" b="1" dirty="0"/>
          </a:p>
          <a:p>
            <a:pPr marL="57150"/>
            <a:r>
              <a:rPr lang="en-US" sz="2600" dirty="0"/>
              <a:t>1.</a:t>
            </a:r>
            <a:r>
              <a:rPr lang="en-US" sz="2600" u="sng" dirty="0"/>
              <a:t>Energian </a:t>
            </a:r>
            <a:r>
              <a:rPr lang="en-US" sz="2600" u="sng" dirty="0" err="1"/>
              <a:t>lähteenä</a:t>
            </a:r>
            <a:endParaRPr lang="en-US" sz="2600" u="sng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600" dirty="0" err="1"/>
              <a:t>Perusaineenvaihdunta</a:t>
            </a:r>
            <a:r>
              <a:rPr lang="en-US" sz="2600" dirty="0"/>
              <a:t> (</a:t>
            </a:r>
            <a:r>
              <a:rPr lang="en-US" sz="2600" dirty="0" err="1"/>
              <a:t>dia</a:t>
            </a:r>
            <a:r>
              <a:rPr lang="en-US" sz="2600" dirty="0"/>
              <a:t>)  + </a:t>
            </a:r>
            <a:r>
              <a:rPr lang="en-US" sz="2600" dirty="0" err="1"/>
              <a:t>fyysinen</a:t>
            </a:r>
            <a:r>
              <a:rPr lang="en-US" sz="2600" dirty="0"/>
              <a:t> </a:t>
            </a:r>
            <a:r>
              <a:rPr lang="en-US" sz="2600" dirty="0" err="1"/>
              <a:t>aktiivisuus</a:t>
            </a:r>
            <a:r>
              <a:rPr lang="en-US" sz="2600" dirty="0"/>
              <a:t> (</a:t>
            </a:r>
            <a:r>
              <a:rPr lang="en-US" sz="2600" dirty="0" err="1"/>
              <a:t>määrä</a:t>
            </a:r>
            <a:r>
              <a:rPr lang="en-US" sz="2600" dirty="0"/>
              <a:t> ja </a:t>
            </a:r>
            <a:r>
              <a:rPr lang="en-US" sz="2600" dirty="0" err="1"/>
              <a:t>teho</a:t>
            </a:r>
            <a:r>
              <a:rPr lang="en-US" sz="2600" dirty="0"/>
              <a:t>)</a:t>
            </a:r>
          </a:p>
          <a:p>
            <a:pPr marL="57150"/>
            <a:r>
              <a:rPr lang="en-US" sz="2600" dirty="0"/>
              <a:t>2. </a:t>
            </a:r>
            <a:r>
              <a:rPr lang="en-US" sz="2600" u="sng" dirty="0" err="1"/>
              <a:t>Rakennusaineena</a:t>
            </a:r>
            <a:endParaRPr lang="en-US" sz="2600" u="sng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600" dirty="0" err="1"/>
              <a:t>Elimet</a:t>
            </a:r>
            <a:r>
              <a:rPr lang="en-US" sz="2600" dirty="0"/>
              <a:t>, </a:t>
            </a:r>
            <a:r>
              <a:rPr lang="en-US" sz="2600" dirty="0" err="1"/>
              <a:t>kudokset</a:t>
            </a:r>
            <a:r>
              <a:rPr lang="en-US" sz="2600" dirty="0"/>
              <a:t>, </a:t>
            </a:r>
            <a:r>
              <a:rPr lang="en-US" sz="2600" dirty="0" err="1"/>
              <a:t>solut</a:t>
            </a:r>
            <a:r>
              <a:rPr lang="en-US" sz="2600" dirty="0"/>
              <a:t>, </a:t>
            </a:r>
            <a:r>
              <a:rPr lang="en-US" sz="2600" dirty="0" err="1"/>
              <a:t>hormonit</a:t>
            </a:r>
            <a:r>
              <a:rPr lang="en-US" sz="2600" dirty="0"/>
              <a:t>, </a:t>
            </a:r>
            <a:r>
              <a:rPr lang="en-US" sz="2600" dirty="0" err="1"/>
              <a:t>entsyymit</a:t>
            </a:r>
            <a:r>
              <a:rPr lang="en-US" sz="2600" dirty="0"/>
              <a:t>…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2" name="Kuva 11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BC159E4A-0659-4455-BD2A-60C199253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337" y="261937"/>
            <a:ext cx="1947863" cy="54084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F71647A6-B9C6-4EBC-A348-45D0B3323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2557629"/>
            <a:ext cx="12039600" cy="4188611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4B98241-22D5-4C8A-A505-3F31B3382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1484" y="6324601"/>
            <a:ext cx="20002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59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5E26708-E058-4E0A-F124-F9FDD75ED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fi-FI" sz="3400">
                <a:solidFill>
                  <a:srgbClr val="FFFFFF"/>
                </a:solidFill>
              </a:rPr>
              <a:t>Perusaineenvaihdunta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DC99A7-7D8A-A2D8-6101-E6124C1C1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2000" dirty="0"/>
              <a:t>Välttämättömien peruselintoimintojen ylläpitoon lepotilassa kuluva energiamäärä (esim. hengitys ja verenkierto sekä ruumiinlämmön ylläpito).</a:t>
            </a:r>
          </a:p>
          <a:p>
            <a:pPr marL="0" indent="0">
              <a:buNone/>
            </a:pPr>
            <a:r>
              <a:rPr lang="fi-FI" sz="2000" dirty="0"/>
              <a:t>Perusaineenvaihduntaan vaikuttavat: </a:t>
            </a:r>
          </a:p>
          <a:p>
            <a:r>
              <a:rPr lang="fi-FI" sz="2000" dirty="0"/>
              <a:t>ikä</a:t>
            </a:r>
          </a:p>
          <a:p>
            <a:r>
              <a:rPr lang="fi-FI" sz="2000" dirty="0"/>
              <a:t>sukupuoli</a:t>
            </a:r>
          </a:p>
          <a:p>
            <a:r>
              <a:rPr lang="fi-FI" sz="2000" dirty="0"/>
              <a:t>lämpötila</a:t>
            </a:r>
          </a:p>
          <a:p>
            <a:r>
              <a:rPr lang="fi-FI" sz="2000" dirty="0"/>
              <a:t>kehon tyyppi/kehonkoostumus</a:t>
            </a:r>
          </a:p>
          <a:p>
            <a:r>
              <a:rPr lang="fi-FI" sz="2000" dirty="0"/>
              <a:t>perintötekijät</a:t>
            </a:r>
          </a:p>
          <a:p>
            <a:r>
              <a:rPr lang="fi-FI" sz="2000" dirty="0"/>
              <a:t>hormonitoiminta </a:t>
            </a:r>
          </a:p>
          <a:p>
            <a:r>
              <a:rPr lang="fi-FI" sz="2000" dirty="0"/>
              <a:t>lääkkeet</a:t>
            </a:r>
          </a:p>
        </p:txBody>
      </p:sp>
    </p:spTree>
    <p:extLst>
      <p:ext uri="{BB962C8B-B14F-4D97-AF65-F5344CB8AC3E}">
        <p14:creationId xmlns:p14="http://schemas.microsoft.com/office/powerpoint/2010/main" val="132878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94F5C0A-4CC0-1EA5-6D2E-91690BE9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Taukoliikunta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7426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uva 7" descr="Kuva, joka sisältää kohteen sulje&#10;&#10;Kuvaus luotu automaattisesti">
            <a:extLst>
              <a:ext uri="{FF2B5EF4-FFF2-40B4-BE49-F238E27FC236}">
                <a16:creationId xmlns:a16="http://schemas.microsoft.com/office/drawing/2014/main" id="{72D1616E-E290-484C-AEA2-105A71C14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1" r="-2" b="23795"/>
          <a:stretch/>
        </p:blipFill>
        <p:spPr>
          <a:xfrm>
            <a:off x="5188923" y="-14860"/>
            <a:ext cx="6736080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Sisällön paikkamerkki 6" descr="Kuva, joka sisältää kohteen ruoka, vihannes, hedelmä, erilainen&#10;&#10;Kuvaus luotu automaattisesti">
            <a:extLst>
              <a:ext uri="{FF2B5EF4-FFF2-40B4-BE49-F238E27FC236}">
                <a16:creationId xmlns:a16="http://schemas.microsoft.com/office/drawing/2014/main" id="{300EF90D-87D3-409F-AD63-B2B427FDCC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9" r="-2" b="2206"/>
          <a:stretch/>
        </p:blipFill>
        <p:spPr>
          <a:xfrm>
            <a:off x="5191760" y="3493008"/>
            <a:ext cx="6736080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5" name="Freeform: Shape 2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2C559FA-AAD0-4507-9BDA-52274E04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859536"/>
            <a:ext cx="5161280" cy="12435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Hiilihydraatit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Elimistön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tärkein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energianlähde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niiden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tehtävä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on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antaa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energiaa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soluille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999C5A-3753-49AD-ADAC-FF371D1B7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194559"/>
            <a:ext cx="5831840" cy="467830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800" u="sng" dirty="0"/>
          </a:p>
          <a:p>
            <a:r>
              <a:rPr lang="en-US" sz="2400" b="1" dirty="0" err="1"/>
              <a:t>Sokeri</a:t>
            </a:r>
            <a:r>
              <a:rPr lang="en-US" sz="2400" b="1" dirty="0"/>
              <a:t> </a:t>
            </a:r>
            <a:r>
              <a:rPr lang="en-US" sz="2400" dirty="0"/>
              <a:t>ja </a:t>
            </a:r>
            <a:r>
              <a:rPr lang="en-US" sz="2400" b="1" dirty="0" err="1"/>
              <a:t>tärkkelys</a:t>
            </a:r>
            <a:r>
              <a:rPr lang="en-US" sz="2400" dirty="0"/>
              <a:t> </a:t>
            </a:r>
            <a:r>
              <a:rPr lang="en-US" sz="2400" dirty="0" err="1"/>
              <a:t>hajoavat</a:t>
            </a:r>
            <a:r>
              <a:rPr lang="en-US" sz="2400" dirty="0"/>
              <a:t> </a:t>
            </a:r>
            <a:r>
              <a:rPr lang="en-US" sz="2400" dirty="0" err="1"/>
              <a:t>ruoansulatuksessa</a:t>
            </a:r>
            <a:r>
              <a:rPr lang="en-US" sz="2400" dirty="0"/>
              <a:t> </a:t>
            </a:r>
            <a:r>
              <a:rPr lang="en-US" sz="2400" dirty="0" err="1"/>
              <a:t>glukoosiksi</a:t>
            </a:r>
            <a:r>
              <a:rPr lang="en-US" sz="2400" dirty="0"/>
              <a:t> (</a:t>
            </a:r>
            <a:r>
              <a:rPr lang="en-US" sz="2400" dirty="0" err="1"/>
              <a:t>verensokeri</a:t>
            </a:r>
            <a:r>
              <a:rPr lang="en-US" sz="2400" dirty="0"/>
              <a:t>)</a:t>
            </a:r>
          </a:p>
          <a:p>
            <a:endParaRPr lang="en-US" sz="800" dirty="0"/>
          </a:p>
          <a:p>
            <a:r>
              <a:rPr lang="en-US" sz="2400" dirty="0" err="1"/>
              <a:t>Ylimääräinen</a:t>
            </a:r>
            <a:r>
              <a:rPr lang="en-US" sz="2400" dirty="0"/>
              <a:t> </a:t>
            </a:r>
            <a:r>
              <a:rPr lang="en-US" sz="2400" dirty="0" err="1"/>
              <a:t>hiilihydraatti</a:t>
            </a:r>
            <a:r>
              <a:rPr lang="en-US" sz="2400" dirty="0"/>
              <a:t> </a:t>
            </a:r>
            <a:r>
              <a:rPr lang="en-US" sz="2400" dirty="0" err="1"/>
              <a:t>varastoituu</a:t>
            </a:r>
            <a:r>
              <a:rPr lang="en-US" sz="2400" dirty="0"/>
              <a:t> </a:t>
            </a:r>
            <a:r>
              <a:rPr lang="en-US" sz="2400" dirty="0" err="1"/>
              <a:t>glykogeeninä</a:t>
            </a:r>
            <a:r>
              <a:rPr lang="en-US" sz="2400" dirty="0"/>
              <a:t> </a:t>
            </a:r>
            <a:r>
              <a:rPr lang="en-US" sz="2400" dirty="0" err="1"/>
              <a:t>lihaksiin</a:t>
            </a:r>
            <a:r>
              <a:rPr lang="en-US" sz="2400" dirty="0"/>
              <a:t> ja </a:t>
            </a:r>
            <a:r>
              <a:rPr lang="en-US" sz="2400" dirty="0" err="1"/>
              <a:t>maksaan</a:t>
            </a:r>
            <a:r>
              <a:rPr lang="en-US" sz="2400" dirty="0"/>
              <a:t> tai </a:t>
            </a:r>
            <a:r>
              <a:rPr lang="en-US" sz="2400" dirty="0" err="1"/>
              <a:t>rasvana</a:t>
            </a:r>
            <a:r>
              <a:rPr lang="en-US" sz="2400" dirty="0"/>
              <a:t> </a:t>
            </a:r>
            <a:r>
              <a:rPr lang="en-US" sz="2400" dirty="0" err="1"/>
              <a:t>rasvakudokseen</a:t>
            </a:r>
            <a:endParaRPr lang="en-US" sz="2400" dirty="0"/>
          </a:p>
          <a:p>
            <a:pPr marL="0" indent="0">
              <a:buNone/>
            </a:pPr>
            <a:endParaRPr lang="en-US" sz="800" dirty="0"/>
          </a:p>
          <a:p>
            <a:r>
              <a:rPr lang="en-US" sz="2400" b="1" dirty="0" err="1"/>
              <a:t>Kuiduidut</a:t>
            </a:r>
            <a:r>
              <a:rPr lang="en-US" sz="2400" dirty="0"/>
              <a:t> </a:t>
            </a:r>
            <a:r>
              <a:rPr lang="en-US" sz="2400" dirty="0" err="1"/>
              <a:t>kulkeutuvat</a:t>
            </a:r>
            <a:r>
              <a:rPr lang="en-US" sz="2400" dirty="0"/>
              <a:t> </a:t>
            </a:r>
            <a:r>
              <a:rPr lang="en-US" sz="2400" dirty="0" err="1"/>
              <a:t>lähes</a:t>
            </a:r>
            <a:r>
              <a:rPr lang="en-US" sz="2400" dirty="0"/>
              <a:t> </a:t>
            </a:r>
            <a:r>
              <a:rPr lang="en-US" sz="2400" dirty="0" err="1"/>
              <a:t>hajoamattomina</a:t>
            </a:r>
            <a:r>
              <a:rPr lang="en-US" sz="2400" dirty="0"/>
              <a:t> </a:t>
            </a:r>
            <a:r>
              <a:rPr lang="en-US" sz="2400" dirty="0" err="1"/>
              <a:t>ruoansulatuskanavan</a:t>
            </a:r>
            <a:r>
              <a:rPr lang="en-US" sz="2400" dirty="0"/>
              <a:t> </a:t>
            </a:r>
            <a:r>
              <a:rPr lang="en-US" sz="2400" dirty="0" err="1"/>
              <a:t>läpi</a:t>
            </a:r>
            <a:r>
              <a:rPr lang="en-US" sz="2400" dirty="0"/>
              <a:t> </a:t>
            </a:r>
            <a:r>
              <a:rPr lang="en-US" sz="2400" dirty="0" err="1"/>
              <a:t>eli</a:t>
            </a:r>
            <a:r>
              <a:rPr lang="en-US" sz="2400" dirty="0"/>
              <a:t> </a:t>
            </a:r>
            <a:r>
              <a:rPr lang="en-US" sz="2400" dirty="0" err="1"/>
              <a:t>niistä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juurikaan</a:t>
            </a:r>
            <a:r>
              <a:rPr lang="en-US" sz="2400" dirty="0"/>
              <a:t> </a:t>
            </a:r>
            <a:r>
              <a:rPr lang="en-US" sz="2400" dirty="0" err="1"/>
              <a:t>saa</a:t>
            </a:r>
            <a:r>
              <a:rPr lang="en-US" sz="2400" dirty="0"/>
              <a:t> </a:t>
            </a:r>
            <a:r>
              <a:rPr lang="en-US" sz="2400" dirty="0" err="1"/>
              <a:t>energiaa</a:t>
            </a:r>
            <a:endParaRPr lang="en-US" sz="2400" dirty="0"/>
          </a:p>
        </p:txBody>
      </p:sp>
      <p:pic>
        <p:nvPicPr>
          <p:cNvPr id="5" name="Kuva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9C22CD94-C481-47C3-BAD2-E89AC4F35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337" y="261937"/>
            <a:ext cx="1947863" cy="540847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E99A0A4-A2E7-42D7-9F2C-E13C6565F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950" y="6172200"/>
            <a:ext cx="2000250" cy="514350"/>
          </a:xfrm>
          <a:prstGeom prst="rect">
            <a:avLst/>
          </a:prstGeom>
        </p:spPr>
      </p:pic>
      <p:sp>
        <p:nvSpPr>
          <p:cNvPr id="29" name="Tekstiruutu 28">
            <a:extLst>
              <a:ext uri="{FF2B5EF4-FFF2-40B4-BE49-F238E27FC236}">
                <a16:creationId xmlns:a16="http://schemas.microsoft.com/office/drawing/2014/main" id="{39917548-E237-4A46-83CE-FDB4CF4AF0EC}"/>
              </a:ext>
            </a:extLst>
          </p:cNvPr>
          <p:cNvSpPr txBox="1"/>
          <p:nvPr/>
        </p:nvSpPr>
        <p:spPr>
          <a:xfrm rot="5400000">
            <a:off x="9910993" y="1868471"/>
            <a:ext cx="4322013" cy="288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en-US" sz="1400" dirty="0"/>
              <a:t>Kuva: Unsplash.com/ Rafael </a:t>
            </a:r>
            <a:r>
              <a:rPr lang="en-US" sz="1400" dirty="0" err="1"/>
              <a:t>Carulla</a:t>
            </a:r>
            <a:endParaRPr lang="en-US" sz="1400" dirty="0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9A08AE80-5306-4703-98C9-ADF00C8962D6}"/>
              </a:ext>
            </a:extLst>
          </p:cNvPr>
          <p:cNvSpPr txBox="1"/>
          <p:nvPr/>
        </p:nvSpPr>
        <p:spPr>
          <a:xfrm rot="5400000">
            <a:off x="10116797" y="5153678"/>
            <a:ext cx="3893344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en-US" sz="1400" dirty="0"/>
              <a:t>Kuva: Unsplash.com/ Dan Gold</a:t>
            </a:r>
          </a:p>
        </p:txBody>
      </p:sp>
    </p:spTree>
    <p:extLst>
      <p:ext uri="{BB962C8B-B14F-4D97-AF65-F5344CB8AC3E}">
        <p14:creationId xmlns:p14="http://schemas.microsoft.com/office/powerpoint/2010/main" val="519745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BAF87E4-4813-FA09-125D-3887CC354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i-FI" sz="4100" dirty="0">
                <a:solidFill>
                  <a:srgbClr val="FFFFFF"/>
                </a:solidFill>
              </a:rPr>
              <a:t>Kuitu:  </a:t>
            </a:r>
            <a:r>
              <a:rPr lang="fi-FI" sz="3600" dirty="0">
                <a:solidFill>
                  <a:srgbClr val="FFFFFF"/>
                </a:solidFill>
              </a:rPr>
              <a:t>saantisuositus 25-35 grammaa päivässä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BBE895-ED79-ADA9-CCCE-73CFBDE52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fi-FI" dirty="0"/>
              <a:t>Täysjyväleipä ja puuro, pähkinät, siemenet, kasvikset, vihannekset, marjat, hedelmät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5C99503-9DA0-05F3-B839-5FB1E0740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020" y="591344"/>
            <a:ext cx="7062815" cy="20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FA0A3B0D7763A428C603A9965B631F3" ma:contentTypeVersion="6" ma:contentTypeDescription="Luo uusi asiakirja." ma:contentTypeScope="" ma:versionID="4a8bbc26c5cc5824105f433547159ee9">
  <xsd:schema xmlns:xsd="http://www.w3.org/2001/XMLSchema" xmlns:xs="http://www.w3.org/2001/XMLSchema" xmlns:p="http://schemas.microsoft.com/office/2006/metadata/properties" xmlns:ns2="48e8df33-a090-4ce7-a58b-5234ff1e67e3" targetNamespace="http://schemas.microsoft.com/office/2006/metadata/properties" ma:root="true" ma:fieldsID="b7d92d9d93991043241f38e60141b2fa" ns2:_="">
    <xsd:import namespace="48e8df33-a090-4ce7-a58b-5234ff1e67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8df33-a090-4ce7-a58b-5234ff1e67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283074-5FAF-41DC-870D-D696956B2DF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E968A4E-9F6B-4035-9AB3-3359F8053A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e8df33-a090-4ce7-a58b-5234ff1e67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6EEF5A-DD5A-42D6-8AC6-AF07B593DB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748</Words>
  <Application>Microsoft Office PowerPoint</Application>
  <PresentationFormat>Laajakuva</PresentationFormat>
  <Paragraphs>144</Paragraphs>
  <Slides>25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Office-teema</vt:lpstr>
      <vt:lpstr>Terveyttä edistävä ravinto </vt:lpstr>
      <vt:lpstr>Pohdi hetki…</vt:lpstr>
      <vt:lpstr>Terveyttä edistävä ruokavalio</vt:lpstr>
      <vt:lpstr>Terveyttä edistävä ruokavalio</vt:lpstr>
      <vt:lpstr>Ruoka koostuu ravintoaineista</vt:lpstr>
      <vt:lpstr>Perusaineenvaihdunta</vt:lpstr>
      <vt:lpstr>Taukoliikunta</vt:lpstr>
      <vt:lpstr>Hiilihydraatit - Elimistön tärkein energianlähde ja niiden tehtävä on antaa energiaa soluille</vt:lpstr>
      <vt:lpstr>Kuitu:  saantisuositus 25-35 grammaa päivässä</vt:lpstr>
      <vt:lpstr>Kuitupitoiset ruoat edistävät terveyttä</vt:lpstr>
      <vt:lpstr>Tehtävä:  Ravintokuitu ja terveys</vt:lpstr>
      <vt:lpstr>Sokeria vain kohtuudella</vt:lpstr>
      <vt:lpstr>Rasvojen laatu on terveyden kannalta tärkeää</vt:lpstr>
      <vt:lpstr>Suojaravintoaineet</vt:lpstr>
      <vt:lpstr>Proteiinit</vt:lpstr>
      <vt:lpstr>Vitamiinit ja kivennäisaineet</vt:lpstr>
      <vt:lpstr>Vitamiinit</vt:lpstr>
      <vt:lpstr>Taukoliikunta</vt:lpstr>
      <vt:lpstr>Ravitsemussuositukset</vt:lpstr>
      <vt:lpstr>Ravitsemussuositukset</vt:lpstr>
      <vt:lpstr>Ruokakolmio ja lautasmalli </vt:lpstr>
      <vt:lpstr>PowerPoint-esitys</vt:lpstr>
      <vt:lpstr>PowerPoint-esitys</vt:lpstr>
      <vt:lpstr>PowerPoint-esitys</vt:lpstr>
      <vt:lpstr>Suosi ravintoainetiheitä ruokia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Terveyttä edistävä ravinto</dc:title>
  <dc:creator>Paula</dc:creator>
  <cp:lastModifiedBy>Siltovuori Kati</cp:lastModifiedBy>
  <cp:revision>13</cp:revision>
  <dcterms:created xsi:type="dcterms:W3CDTF">2021-01-08T14:15:53Z</dcterms:created>
  <dcterms:modified xsi:type="dcterms:W3CDTF">2024-02-11T20:07:29Z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0x010100BFA0A3B0D7763A428C603A9965B631F3</vt:lpwstr>
  </property>
</Properties>
</file>